
<file path=[Content_Types].xml><?xml version="1.0" encoding="utf-8"?>
<Types xmlns="http://schemas.openxmlformats.org/package/2006/content-types">
  <Default Extension="png" ContentType="image/png"/>
  <Default Extension="mp3" ContentType="audio/m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 id="2147483672" r:id="rId2"/>
  </p:sldMasterIdLst>
  <p:notesMasterIdLst>
    <p:notesMasterId r:id="rId64"/>
  </p:notesMasterIdLst>
  <p:sldIdLst>
    <p:sldId id="256" r:id="rId3"/>
    <p:sldId id="259" r:id="rId4"/>
    <p:sldId id="261" r:id="rId5"/>
    <p:sldId id="260" r:id="rId6"/>
    <p:sldId id="258" r:id="rId7"/>
    <p:sldId id="257" r:id="rId8"/>
    <p:sldId id="353" r:id="rId9"/>
    <p:sldId id="263" r:id="rId10"/>
    <p:sldId id="354" r:id="rId11"/>
    <p:sldId id="276" r:id="rId12"/>
    <p:sldId id="355" r:id="rId13"/>
    <p:sldId id="356" r:id="rId14"/>
    <p:sldId id="357" r:id="rId15"/>
    <p:sldId id="358" r:id="rId16"/>
    <p:sldId id="359" r:id="rId17"/>
    <p:sldId id="278" r:id="rId18"/>
    <p:sldId id="363" r:id="rId19"/>
    <p:sldId id="364" r:id="rId20"/>
    <p:sldId id="365" r:id="rId21"/>
    <p:sldId id="366" r:id="rId22"/>
    <p:sldId id="367" r:id="rId23"/>
    <p:sldId id="369" r:id="rId24"/>
    <p:sldId id="370" r:id="rId25"/>
    <p:sldId id="371" r:id="rId26"/>
    <p:sldId id="372" r:id="rId27"/>
    <p:sldId id="373" r:id="rId28"/>
    <p:sldId id="374" r:id="rId29"/>
    <p:sldId id="375" r:id="rId30"/>
    <p:sldId id="376" r:id="rId31"/>
    <p:sldId id="275" r:id="rId32"/>
    <p:sldId id="277" r:id="rId33"/>
    <p:sldId id="377" r:id="rId34"/>
    <p:sldId id="279" r:id="rId35"/>
    <p:sldId id="378" r:id="rId36"/>
    <p:sldId id="281" r:id="rId37"/>
    <p:sldId id="360" r:id="rId38"/>
    <p:sldId id="379" r:id="rId39"/>
    <p:sldId id="381" r:id="rId40"/>
    <p:sldId id="282" r:id="rId41"/>
    <p:sldId id="382" r:id="rId42"/>
    <p:sldId id="383" r:id="rId43"/>
    <p:sldId id="384" r:id="rId44"/>
    <p:sldId id="385" r:id="rId45"/>
    <p:sldId id="386" r:id="rId46"/>
    <p:sldId id="387" r:id="rId47"/>
    <p:sldId id="286" r:id="rId48"/>
    <p:sldId id="390" r:id="rId49"/>
    <p:sldId id="391" r:id="rId50"/>
    <p:sldId id="292" r:id="rId51"/>
    <p:sldId id="393" r:id="rId52"/>
    <p:sldId id="394" r:id="rId53"/>
    <p:sldId id="396" r:id="rId54"/>
    <p:sldId id="397" r:id="rId55"/>
    <p:sldId id="398" r:id="rId56"/>
    <p:sldId id="399" r:id="rId57"/>
    <p:sldId id="400" r:id="rId58"/>
    <p:sldId id="401" r:id="rId59"/>
    <p:sldId id="402" r:id="rId60"/>
    <p:sldId id="403" r:id="rId61"/>
    <p:sldId id="271" r:id="rId62"/>
    <p:sldId id="350" r:id="rId63"/>
  </p:sldIdLst>
  <p:sldSz cx="9144000" cy="5143500" type="screen16x9"/>
  <p:notesSz cx="6858000" cy="9144000"/>
  <p:embeddedFontLst>
    <p:embeddedFont>
      <p:font typeface="Calibri" panose="020F0502020204030204" pitchFamily="34" charset="0"/>
      <p:regular r:id="rId65"/>
      <p:bold r:id="rId66"/>
      <p:italic r:id="rId67"/>
      <p:boldItalic r:id="rId68"/>
    </p:embeddedFont>
    <p:embeddedFont>
      <p:font typeface="Merriweather Sans" panose="020B0604020202020204" charset="0"/>
      <p:regular r:id="rId69"/>
      <p:bold r:id="rId70"/>
      <p:italic r:id="rId71"/>
      <p:boldItalic r:id="rId72"/>
    </p:embeddedFont>
    <p:embeddedFont>
      <p:font typeface="Darker Grotesque Black" panose="020B0604020202020204" charset="0"/>
      <p:bold r:id="rId73"/>
    </p:embeddedFont>
    <p:embeddedFont>
      <p:font typeface="Paytone One" panose="020B0604020202020204" charset="0"/>
      <p:regular r:id="rId74"/>
    </p:embeddedFont>
    <p:embeddedFont>
      <p:font typeface="Anaheim" panose="020B0604020202020204" charset="0"/>
      <p:regular r:id="rId75"/>
    </p:embeddedFont>
    <p:embeddedFont>
      <p:font typeface="Cambria Math" panose="02040503050406030204" pitchFamily="18" charset="0"/>
      <p:regular r:id="rId76"/>
    </p:embeddedFont>
    <p:embeddedFont>
      <p:font typeface="Montserrat Medium" panose="020B0604020202020204" charset="0"/>
      <p:regular r:id="rId77"/>
      <p:bold r:id="rId78"/>
      <p:italic r:id="rId79"/>
      <p:boldItalic r:id="rId80"/>
    </p:embeddedFont>
    <p:embeddedFont>
      <p:font typeface="Malgun Gothic" panose="020B0503020000020004" pitchFamily="34" charset="-127"/>
      <p:regular r:id="rId81"/>
      <p:bold r:id="rId8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7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BF6B301-74E7-4DFB-BD30-C50222782895}">
  <a:tblStyle styleId="{4BF6B301-74E7-4DFB-BD30-C5022278289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80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font" Target="fonts/font4.fntdata"/><Relationship Id="rId76" Type="http://schemas.openxmlformats.org/officeDocument/2006/relationships/font" Target="fonts/font12.fntdata"/><Relationship Id="rId84"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font" Target="fonts/font2.fntdata"/><Relationship Id="rId74" Type="http://schemas.openxmlformats.org/officeDocument/2006/relationships/font" Target="fonts/font10.fntdata"/><Relationship Id="rId79" Type="http://schemas.openxmlformats.org/officeDocument/2006/relationships/font" Target="fonts/font15.fntdata"/><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font" Target="fonts/font18.fntdata"/><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font" Target="fonts/font5.fntdata"/><Relationship Id="rId77" Type="http://schemas.openxmlformats.org/officeDocument/2006/relationships/font" Target="fonts/font13.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8.fntdata"/><Relationship Id="rId80" Type="http://schemas.openxmlformats.org/officeDocument/2006/relationships/font" Target="fonts/font16.fntdata"/><Relationship Id="rId85"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font" Target="fonts/font3.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font" Target="fonts/font6.fntdata"/><Relationship Id="rId75" Type="http://schemas.openxmlformats.org/officeDocument/2006/relationships/font" Target="fonts/font11.fntdata"/><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font" Target="fonts/font1.fntdata"/><Relationship Id="rId73" Type="http://schemas.openxmlformats.org/officeDocument/2006/relationships/font" Target="fonts/font9.fntdata"/><Relationship Id="rId78" Type="http://schemas.openxmlformats.org/officeDocument/2006/relationships/font" Target="fonts/font14.fntdata"/><Relationship Id="rId81" Type="http://schemas.openxmlformats.org/officeDocument/2006/relationships/font" Target="fonts/font17.fntdata"/><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g1e355e474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0" name="Google Shape;690;g1e355e474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329931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568062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2307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7162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0750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393854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5897115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890990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1" name="Google Shape;771;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209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058019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g24bfd1f47ca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1" name="Google Shape;841;g24bfd1f47ca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1"/>
        <p:cNvGrpSpPr/>
        <p:nvPr/>
      </p:nvGrpSpPr>
      <p:grpSpPr>
        <a:xfrm>
          <a:off x="0" y="0"/>
          <a:ext cx="0" cy="0"/>
          <a:chOff x="0" y="0"/>
          <a:chExt cx="0" cy="0"/>
        </a:xfrm>
      </p:grpSpPr>
      <p:sp>
        <p:nvSpPr>
          <p:cNvPr id="972" name="Google Shape;972;g24bb93450e7_2_12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3" name="Google Shape;973;g24bb93450e7_2_1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5924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14057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94340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5024981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1058096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32112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08801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06430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883136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1" name="Google Shape;771;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483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g24c00d4009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3" name="Google Shape;863;g24c00d4009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g24bb93450e7_2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4" name="Google Shape;854;g24bb93450e7_2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23886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g24bb93450e7_2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4" name="Google Shape;854;g24bb93450e7_2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25262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g24bb93450e7_2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4" name="Google Shape;854;g24bb93450e7_2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2116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g24bb93450e7_2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4" name="Google Shape;854;g24bb93450e7_2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28121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6431031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9572949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9162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10504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31594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1" name="Google Shape;771;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1419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g24bb93450e7_2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4" name="Google Shape;854;g24bb93450e7_2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g24bb93450e7_2_28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7" name="Google Shape;1017;g24bb93450e7_2_28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64998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g24bb93450e7_2_28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7" name="Google Shape;1017;g24bb93450e7_2_28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8848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g24bb93450e7_2_28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7" name="Google Shape;1017;g24bb93450e7_2_28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01252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g24bb93450e7_2_28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7" name="Google Shape;1017;g24bb93450e7_2_28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53894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g24bb93450e7_2_28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7" name="Google Shape;1017;g24bb93450e7_2_28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70743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g24bb93450e7_2_28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7" name="Google Shape;1017;g24bb93450e7_2_28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80437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7865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10217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4445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8435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1" name="Google Shape;771;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73767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02019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1" name="Google Shape;771;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5709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750880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59536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984451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798071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712066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427315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1389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8"/>
        <p:cNvGrpSpPr/>
        <p:nvPr/>
      </p:nvGrpSpPr>
      <p:grpSpPr>
        <a:xfrm>
          <a:off x="0" y="0"/>
          <a:ext cx="0" cy="0"/>
          <a:chOff x="0" y="0"/>
          <a:chExt cx="0" cy="0"/>
        </a:xfrm>
      </p:grpSpPr>
      <p:sp>
        <p:nvSpPr>
          <p:cNvPr id="1799" name="Google Shape;1799;g51b1a71d38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0" name="Google Shape;1800;g51b1a71d38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g1e355e474b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0" name="Google Shape;690;g1e355e474b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1481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42376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1"/>
        <p:cNvGrpSpPr/>
        <p:nvPr/>
      </p:nvGrpSpPr>
      <p:grpSpPr>
        <a:xfrm>
          <a:off x="0" y="0"/>
          <a:ext cx="0" cy="0"/>
          <a:chOff x="0" y="0"/>
          <a:chExt cx="0" cy="0"/>
        </a:xfrm>
      </p:grpSpPr>
      <p:sp>
        <p:nvSpPr>
          <p:cNvPr id="972" name="Google Shape;972;g24bb93450e7_2_12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3" name="Google Shape;973;g24bb93450e7_2_1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24bb93450e7_2_2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24bb93450e7_2_2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1764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26" y="0"/>
            <a:ext cx="9144403" cy="5160900"/>
            <a:chOff x="-126" y="0"/>
            <a:chExt cx="9144403" cy="5160900"/>
          </a:xfrm>
        </p:grpSpPr>
        <p:grpSp>
          <p:nvGrpSpPr>
            <p:cNvPr id="10" name="Google Shape;10;p2"/>
            <p:cNvGrpSpPr/>
            <p:nvPr/>
          </p:nvGrpSpPr>
          <p:grpSpPr>
            <a:xfrm>
              <a:off x="537813" y="0"/>
              <a:ext cx="8068500" cy="5160900"/>
              <a:chOff x="529238" y="0"/>
              <a:chExt cx="8068500" cy="5160900"/>
            </a:xfrm>
          </p:grpSpPr>
          <p:cxnSp>
            <p:nvCxnSpPr>
              <p:cNvPr id="11" name="Google Shape;11;p2"/>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 name="Google Shape;12;p2"/>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3" name="Google Shape;13;p2"/>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4" name="Google Shape;14;p2"/>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5" name="Google Shape;15;p2"/>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6" name="Google Shape;16;p2"/>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7" name="Google Shape;17;p2"/>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8" name="Google Shape;18;p2"/>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 name="Google Shape;19;p2"/>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0" name="Google Shape;20;p2"/>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1" name="Google Shape;21;p2"/>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2" name="Google Shape;22;p2"/>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3" name="Google Shape;23;p2"/>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4" name="Google Shape;24;p2"/>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5" name="Google Shape;25;p2"/>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 name="Google Shape;26;p2"/>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27" name="Google Shape;27;p2"/>
            <p:cNvGrpSpPr/>
            <p:nvPr/>
          </p:nvGrpSpPr>
          <p:grpSpPr>
            <a:xfrm>
              <a:off x="-126" y="389750"/>
              <a:ext cx="9144403" cy="4364000"/>
              <a:chOff x="-25975" y="537900"/>
              <a:chExt cx="9195900" cy="4364000"/>
            </a:xfrm>
          </p:grpSpPr>
          <p:cxnSp>
            <p:nvCxnSpPr>
              <p:cNvPr id="28" name="Google Shape;28;p2"/>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9" name="Google Shape;29;p2"/>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0" name="Google Shape;30;p2"/>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 name="Google Shape;31;p2"/>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2" name="Google Shape;32;p2"/>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3" name="Google Shape;33;p2"/>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4" name="Google Shape;34;p2"/>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5" name="Google Shape;35;p2"/>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6" name="Google Shape;36;p2"/>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sp>
        <p:nvSpPr>
          <p:cNvPr id="37" name="Google Shape;37;p2"/>
          <p:cNvSpPr/>
          <p:nvPr/>
        </p:nvSpPr>
        <p:spPr>
          <a:xfrm>
            <a:off x="865625" y="690250"/>
            <a:ext cx="7717500" cy="40626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789425" y="614050"/>
            <a:ext cx="7717500" cy="40626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713225" y="537850"/>
            <a:ext cx="7717500" cy="40626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txBox="1">
            <a:spLocks noGrp="1"/>
          </p:cNvSpPr>
          <p:nvPr>
            <p:ph type="ctrTitle"/>
          </p:nvPr>
        </p:nvSpPr>
        <p:spPr>
          <a:xfrm>
            <a:off x="2209925" y="1567200"/>
            <a:ext cx="4724100" cy="2009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000"/>
              <a:buNone/>
              <a:defRPr sz="5000"/>
            </a:lvl1pPr>
            <a:lvl2pPr lvl="1" algn="ctr">
              <a:spcBef>
                <a:spcPts val="0"/>
              </a:spcBef>
              <a:spcAft>
                <a:spcPts val="0"/>
              </a:spcAft>
              <a:buClr>
                <a:srgbClr val="191919"/>
              </a:buClr>
              <a:buSzPts val="5000"/>
              <a:buNone/>
              <a:defRPr sz="5000">
                <a:solidFill>
                  <a:srgbClr val="191919"/>
                </a:solidFill>
              </a:defRPr>
            </a:lvl2pPr>
            <a:lvl3pPr lvl="2" algn="ctr">
              <a:spcBef>
                <a:spcPts val="0"/>
              </a:spcBef>
              <a:spcAft>
                <a:spcPts val="0"/>
              </a:spcAft>
              <a:buClr>
                <a:srgbClr val="191919"/>
              </a:buClr>
              <a:buSzPts val="5000"/>
              <a:buNone/>
              <a:defRPr sz="5000">
                <a:solidFill>
                  <a:srgbClr val="191919"/>
                </a:solidFill>
              </a:defRPr>
            </a:lvl3pPr>
            <a:lvl4pPr lvl="3" algn="ctr">
              <a:spcBef>
                <a:spcPts val="0"/>
              </a:spcBef>
              <a:spcAft>
                <a:spcPts val="0"/>
              </a:spcAft>
              <a:buClr>
                <a:srgbClr val="191919"/>
              </a:buClr>
              <a:buSzPts val="5000"/>
              <a:buNone/>
              <a:defRPr sz="5000">
                <a:solidFill>
                  <a:srgbClr val="191919"/>
                </a:solidFill>
              </a:defRPr>
            </a:lvl4pPr>
            <a:lvl5pPr lvl="4" algn="ctr">
              <a:spcBef>
                <a:spcPts val="0"/>
              </a:spcBef>
              <a:spcAft>
                <a:spcPts val="0"/>
              </a:spcAft>
              <a:buClr>
                <a:srgbClr val="191919"/>
              </a:buClr>
              <a:buSzPts val="5000"/>
              <a:buNone/>
              <a:defRPr sz="5000">
                <a:solidFill>
                  <a:srgbClr val="191919"/>
                </a:solidFill>
              </a:defRPr>
            </a:lvl5pPr>
            <a:lvl6pPr lvl="5" algn="ctr">
              <a:spcBef>
                <a:spcPts val="0"/>
              </a:spcBef>
              <a:spcAft>
                <a:spcPts val="0"/>
              </a:spcAft>
              <a:buClr>
                <a:srgbClr val="191919"/>
              </a:buClr>
              <a:buSzPts val="5000"/>
              <a:buNone/>
              <a:defRPr sz="5000">
                <a:solidFill>
                  <a:srgbClr val="191919"/>
                </a:solidFill>
              </a:defRPr>
            </a:lvl6pPr>
            <a:lvl7pPr lvl="6" algn="ctr">
              <a:spcBef>
                <a:spcPts val="0"/>
              </a:spcBef>
              <a:spcAft>
                <a:spcPts val="0"/>
              </a:spcAft>
              <a:buClr>
                <a:srgbClr val="191919"/>
              </a:buClr>
              <a:buSzPts val="5000"/>
              <a:buNone/>
              <a:defRPr sz="5000">
                <a:solidFill>
                  <a:srgbClr val="191919"/>
                </a:solidFill>
              </a:defRPr>
            </a:lvl7pPr>
            <a:lvl8pPr lvl="7" algn="ctr">
              <a:spcBef>
                <a:spcPts val="0"/>
              </a:spcBef>
              <a:spcAft>
                <a:spcPts val="0"/>
              </a:spcAft>
              <a:buClr>
                <a:srgbClr val="191919"/>
              </a:buClr>
              <a:buSzPts val="5000"/>
              <a:buNone/>
              <a:defRPr sz="5000">
                <a:solidFill>
                  <a:srgbClr val="191919"/>
                </a:solidFill>
              </a:defRPr>
            </a:lvl8pPr>
            <a:lvl9pPr lvl="8" algn="ctr">
              <a:spcBef>
                <a:spcPts val="0"/>
              </a:spcBef>
              <a:spcAft>
                <a:spcPts val="0"/>
              </a:spcAft>
              <a:buClr>
                <a:srgbClr val="191919"/>
              </a:buClr>
              <a:buSzPts val="5000"/>
              <a:buNone/>
              <a:defRPr sz="5000">
                <a:solidFill>
                  <a:srgbClr val="191919"/>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325"/>
        <p:cNvGrpSpPr/>
        <p:nvPr/>
      </p:nvGrpSpPr>
      <p:grpSpPr>
        <a:xfrm>
          <a:off x="0" y="0"/>
          <a:ext cx="0" cy="0"/>
          <a:chOff x="0" y="0"/>
          <a:chExt cx="0" cy="0"/>
        </a:xfrm>
      </p:grpSpPr>
      <p:grpSp>
        <p:nvGrpSpPr>
          <p:cNvPr id="326" name="Google Shape;326;p13"/>
          <p:cNvGrpSpPr/>
          <p:nvPr/>
        </p:nvGrpSpPr>
        <p:grpSpPr>
          <a:xfrm>
            <a:off x="-126" y="0"/>
            <a:ext cx="9144403" cy="5160900"/>
            <a:chOff x="-126" y="0"/>
            <a:chExt cx="9144403" cy="5160900"/>
          </a:xfrm>
        </p:grpSpPr>
        <p:grpSp>
          <p:nvGrpSpPr>
            <p:cNvPr id="327" name="Google Shape;327;p13"/>
            <p:cNvGrpSpPr/>
            <p:nvPr/>
          </p:nvGrpSpPr>
          <p:grpSpPr>
            <a:xfrm>
              <a:off x="537813" y="0"/>
              <a:ext cx="8068500" cy="5160900"/>
              <a:chOff x="529238" y="0"/>
              <a:chExt cx="8068500" cy="5160900"/>
            </a:xfrm>
          </p:grpSpPr>
          <p:cxnSp>
            <p:nvCxnSpPr>
              <p:cNvPr id="328" name="Google Shape;328;p13"/>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29" name="Google Shape;329;p13"/>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0" name="Google Shape;330;p13"/>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1" name="Google Shape;331;p13"/>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2" name="Google Shape;332;p13"/>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3" name="Google Shape;333;p13"/>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4" name="Google Shape;334;p13"/>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5" name="Google Shape;335;p13"/>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6" name="Google Shape;336;p13"/>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7" name="Google Shape;337;p13"/>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8" name="Google Shape;338;p13"/>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9" name="Google Shape;339;p13"/>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40" name="Google Shape;340;p13"/>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41" name="Google Shape;341;p13"/>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42" name="Google Shape;342;p13"/>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43" name="Google Shape;343;p13"/>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344" name="Google Shape;344;p13"/>
            <p:cNvGrpSpPr/>
            <p:nvPr/>
          </p:nvGrpSpPr>
          <p:grpSpPr>
            <a:xfrm>
              <a:off x="-126" y="389750"/>
              <a:ext cx="9144403" cy="4364000"/>
              <a:chOff x="-25975" y="537900"/>
              <a:chExt cx="9195900" cy="4364000"/>
            </a:xfrm>
          </p:grpSpPr>
          <p:cxnSp>
            <p:nvCxnSpPr>
              <p:cNvPr id="345" name="Google Shape;345;p13"/>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46" name="Google Shape;346;p13"/>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47" name="Google Shape;347;p13"/>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48" name="Google Shape;348;p13"/>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49" name="Google Shape;349;p13"/>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50" name="Google Shape;350;p13"/>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51" name="Google Shape;351;p13"/>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52" name="Google Shape;352;p13"/>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53" name="Google Shape;353;p13"/>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354" name="Google Shape;354;p13"/>
          <p:cNvGrpSpPr/>
          <p:nvPr/>
        </p:nvGrpSpPr>
        <p:grpSpPr>
          <a:xfrm>
            <a:off x="319775" y="319975"/>
            <a:ext cx="8626143" cy="4619943"/>
            <a:chOff x="335150" y="335350"/>
            <a:chExt cx="8626143" cy="4619943"/>
          </a:xfrm>
        </p:grpSpPr>
        <p:sp>
          <p:nvSpPr>
            <p:cNvPr id="355" name="Google Shape;355;p13"/>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3"/>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3"/>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8" name="Google Shape;358;p13"/>
          <p:cNvSpPr txBox="1">
            <a:spLocks noGrp="1"/>
          </p:cNvSpPr>
          <p:nvPr>
            <p:ph type="title" hasCustomPrompt="1"/>
          </p:nvPr>
        </p:nvSpPr>
        <p:spPr>
          <a:xfrm>
            <a:off x="2805875" y="1956654"/>
            <a:ext cx="734700" cy="5685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59" name="Google Shape;359;p13"/>
          <p:cNvSpPr txBox="1">
            <a:spLocks noGrp="1"/>
          </p:cNvSpPr>
          <p:nvPr>
            <p:ph type="ctrTitle" idx="2"/>
          </p:nvPr>
        </p:nvSpPr>
        <p:spPr>
          <a:xfrm>
            <a:off x="713275" y="615700"/>
            <a:ext cx="7717500" cy="6936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360" name="Google Shape;360;p13"/>
          <p:cNvSpPr txBox="1">
            <a:spLocks noGrp="1"/>
          </p:cNvSpPr>
          <p:nvPr>
            <p:ph type="title" idx="3" hasCustomPrompt="1"/>
          </p:nvPr>
        </p:nvSpPr>
        <p:spPr>
          <a:xfrm>
            <a:off x="2805875" y="3279994"/>
            <a:ext cx="734700" cy="5685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61" name="Google Shape;361;p13"/>
          <p:cNvSpPr/>
          <p:nvPr/>
        </p:nvSpPr>
        <p:spPr>
          <a:xfrm>
            <a:off x="469783" y="1056900"/>
            <a:ext cx="249600" cy="2499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3"/>
          <p:cNvSpPr/>
          <p:nvPr/>
        </p:nvSpPr>
        <p:spPr>
          <a:xfrm>
            <a:off x="220183" y="715500"/>
            <a:ext cx="249600" cy="249900"/>
          </a:xfrm>
          <a:prstGeom prst="diamond">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3"/>
          <p:cNvSpPr txBox="1">
            <a:spLocks noGrp="1"/>
          </p:cNvSpPr>
          <p:nvPr>
            <p:ph type="ctrTitle" idx="4"/>
          </p:nvPr>
        </p:nvSpPr>
        <p:spPr>
          <a:xfrm>
            <a:off x="4025575" y="1827654"/>
            <a:ext cx="2499300" cy="8265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91919"/>
              </a:buClr>
              <a:buSzPts val="2200"/>
              <a:buNone/>
              <a:defRPr sz="2200"/>
            </a:lvl1pPr>
            <a:lvl2pPr lvl="1" rtl="0">
              <a:spcBef>
                <a:spcPts val="0"/>
              </a:spcBef>
              <a:spcAft>
                <a:spcPts val="0"/>
              </a:spcAft>
              <a:buClr>
                <a:srgbClr val="191919"/>
              </a:buClr>
              <a:buSzPts val="2200"/>
              <a:buNone/>
              <a:defRPr sz="2200">
                <a:solidFill>
                  <a:srgbClr val="191919"/>
                </a:solidFill>
              </a:defRPr>
            </a:lvl2pPr>
            <a:lvl3pPr lvl="2" rtl="0">
              <a:spcBef>
                <a:spcPts val="0"/>
              </a:spcBef>
              <a:spcAft>
                <a:spcPts val="0"/>
              </a:spcAft>
              <a:buClr>
                <a:srgbClr val="191919"/>
              </a:buClr>
              <a:buSzPts val="2200"/>
              <a:buNone/>
              <a:defRPr sz="2200">
                <a:solidFill>
                  <a:srgbClr val="191919"/>
                </a:solidFill>
              </a:defRPr>
            </a:lvl3pPr>
            <a:lvl4pPr lvl="3" rtl="0">
              <a:spcBef>
                <a:spcPts val="0"/>
              </a:spcBef>
              <a:spcAft>
                <a:spcPts val="0"/>
              </a:spcAft>
              <a:buClr>
                <a:srgbClr val="191919"/>
              </a:buClr>
              <a:buSzPts val="2200"/>
              <a:buNone/>
              <a:defRPr sz="2200">
                <a:solidFill>
                  <a:srgbClr val="191919"/>
                </a:solidFill>
              </a:defRPr>
            </a:lvl4pPr>
            <a:lvl5pPr lvl="4" rtl="0">
              <a:spcBef>
                <a:spcPts val="0"/>
              </a:spcBef>
              <a:spcAft>
                <a:spcPts val="0"/>
              </a:spcAft>
              <a:buClr>
                <a:srgbClr val="191919"/>
              </a:buClr>
              <a:buSzPts val="2200"/>
              <a:buNone/>
              <a:defRPr sz="2200">
                <a:solidFill>
                  <a:srgbClr val="191919"/>
                </a:solidFill>
              </a:defRPr>
            </a:lvl5pPr>
            <a:lvl6pPr lvl="5" rtl="0">
              <a:spcBef>
                <a:spcPts val="0"/>
              </a:spcBef>
              <a:spcAft>
                <a:spcPts val="0"/>
              </a:spcAft>
              <a:buClr>
                <a:srgbClr val="191919"/>
              </a:buClr>
              <a:buSzPts val="2200"/>
              <a:buNone/>
              <a:defRPr sz="2200">
                <a:solidFill>
                  <a:srgbClr val="191919"/>
                </a:solidFill>
              </a:defRPr>
            </a:lvl6pPr>
            <a:lvl7pPr lvl="6" rtl="0">
              <a:spcBef>
                <a:spcPts val="0"/>
              </a:spcBef>
              <a:spcAft>
                <a:spcPts val="0"/>
              </a:spcAft>
              <a:buClr>
                <a:srgbClr val="191919"/>
              </a:buClr>
              <a:buSzPts val="2200"/>
              <a:buNone/>
              <a:defRPr sz="2200">
                <a:solidFill>
                  <a:srgbClr val="191919"/>
                </a:solidFill>
              </a:defRPr>
            </a:lvl7pPr>
            <a:lvl8pPr lvl="7" rtl="0">
              <a:spcBef>
                <a:spcPts val="0"/>
              </a:spcBef>
              <a:spcAft>
                <a:spcPts val="0"/>
              </a:spcAft>
              <a:buClr>
                <a:srgbClr val="191919"/>
              </a:buClr>
              <a:buSzPts val="2200"/>
              <a:buNone/>
              <a:defRPr sz="2200">
                <a:solidFill>
                  <a:srgbClr val="191919"/>
                </a:solidFill>
              </a:defRPr>
            </a:lvl8pPr>
            <a:lvl9pPr lvl="8" rtl="0">
              <a:spcBef>
                <a:spcPts val="0"/>
              </a:spcBef>
              <a:spcAft>
                <a:spcPts val="0"/>
              </a:spcAft>
              <a:buClr>
                <a:srgbClr val="191919"/>
              </a:buClr>
              <a:buSzPts val="2200"/>
              <a:buNone/>
              <a:defRPr sz="2200">
                <a:solidFill>
                  <a:srgbClr val="191919"/>
                </a:solidFill>
              </a:defRPr>
            </a:lvl9pPr>
          </a:lstStyle>
          <a:p>
            <a:endParaRPr/>
          </a:p>
        </p:txBody>
      </p:sp>
      <p:sp>
        <p:nvSpPr>
          <p:cNvPr id="364" name="Google Shape;364;p13"/>
          <p:cNvSpPr txBox="1">
            <a:spLocks noGrp="1"/>
          </p:cNvSpPr>
          <p:nvPr>
            <p:ph type="ctrTitle" idx="5"/>
          </p:nvPr>
        </p:nvSpPr>
        <p:spPr>
          <a:xfrm>
            <a:off x="4025575" y="3151004"/>
            <a:ext cx="2499300" cy="8265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91919"/>
              </a:buClr>
              <a:buSzPts val="2200"/>
              <a:buNone/>
              <a:defRPr sz="2200"/>
            </a:lvl1pPr>
            <a:lvl2pPr lvl="1" rtl="0">
              <a:spcBef>
                <a:spcPts val="0"/>
              </a:spcBef>
              <a:spcAft>
                <a:spcPts val="0"/>
              </a:spcAft>
              <a:buClr>
                <a:srgbClr val="191919"/>
              </a:buClr>
              <a:buSzPts val="2200"/>
              <a:buNone/>
              <a:defRPr sz="2200">
                <a:solidFill>
                  <a:srgbClr val="191919"/>
                </a:solidFill>
              </a:defRPr>
            </a:lvl2pPr>
            <a:lvl3pPr lvl="2" rtl="0">
              <a:spcBef>
                <a:spcPts val="0"/>
              </a:spcBef>
              <a:spcAft>
                <a:spcPts val="0"/>
              </a:spcAft>
              <a:buClr>
                <a:srgbClr val="191919"/>
              </a:buClr>
              <a:buSzPts val="2200"/>
              <a:buNone/>
              <a:defRPr sz="2200">
                <a:solidFill>
                  <a:srgbClr val="191919"/>
                </a:solidFill>
              </a:defRPr>
            </a:lvl3pPr>
            <a:lvl4pPr lvl="3" rtl="0">
              <a:spcBef>
                <a:spcPts val="0"/>
              </a:spcBef>
              <a:spcAft>
                <a:spcPts val="0"/>
              </a:spcAft>
              <a:buClr>
                <a:srgbClr val="191919"/>
              </a:buClr>
              <a:buSzPts val="2200"/>
              <a:buNone/>
              <a:defRPr sz="2200">
                <a:solidFill>
                  <a:srgbClr val="191919"/>
                </a:solidFill>
              </a:defRPr>
            </a:lvl4pPr>
            <a:lvl5pPr lvl="4" rtl="0">
              <a:spcBef>
                <a:spcPts val="0"/>
              </a:spcBef>
              <a:spcAft>
                <a:spcPts val="0"/>
              </a:spcAft>
              <a:buClr>
                <a:srgbClr val="191919"/>
              </a:buClr>
              <a:buSzPts val="2200"/>
              <a:buNone/>
              <a:defRPr sz="2200">
                <a:solidFill>
                  <a:srgbClr val="191919"/>
                </a:solidFill>
              </a:defRPr>
            </a:lvl5pPr>
            <a:lvl6pPr lvl="5" rtl="0">
              <a:spcBef>
                <a:spcPts val="0"/>
              </a:spcBef>
              <a:spcAft>
                <a:spcPts val="0"/>
              </a:spcAft>
              <a:buClr>
                <a:srgbClr val="191919"/>
              </a:buClr>
              <a:buSzPts val="2200"/>
              <a:buNone/>
              <a:defRPr sz="2200">
                <a:solidFill>
                  <a:srgbClr val="191919"/>
                </a:solidFill>
              </a:defRPr>
            </a:lvl6pPr>
            <a:lvl7pPr lvl="6" rtl="0">
              <a:spcBef>
                <a:spcPts val="0"/>
              </a:spcBef>
              <a:spcAft>
                <a:spcPts val="0"/>
              </a:spcAft>
              <a:buClr>
                <a:srgbClr val="191919"/>
              </a:buClr>
              <a:buSzPts val="2200"/>
              <a:buNone/>
              <a:defRPr sz="2200">
                <a:solidFill>
                  <a:srgbClr val="191919"/>
                </a:solidFill>
              </a:defRPr>
            </a:lvl7pPr>
            <a:lvl8pPr lvl="7" rtl="0">
              <a:spcBef>
                <a:spcPts val="0"/>
              </a:spcBef>
              <a:spcAft>
                <a:spcPts val="0"/>
              </a:spcAft>
              <a:buClr>
                <a:srgbClr val="191919"/>
              </a:buClr>
              <a:buSzPts val="2200"/>
              <a:buNone/>
              <a:defRPr sz="2200">
                <a:solidFill>
                  <a:srgbClr val="191919"/>
                </a:solidFill>
              </a:defRPr>
            </a:lvl8pPr>
            <a:lvl9pPr lvl="8" rtl="0">
              <a:spcBef>
                <a:spcPts val="0"/>
              </a:spcBef>
              <a:spcAft>
                <a:spcPts val="0"/>
              </a:spcAft>
              <a:buClr>
                <a:srgbClr val="191919"/>
              </a:buClr>
              <a:buSzPts val="2200"/>
              <a:buNone/>
              <a:defRPr sz="2200">
                <a:solidFill>
                  <a:srgbClr val="191919"/>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399"/>
        <p:cNvGrpSpPr/>
        <p:nvPr/>
      </p:nvGrpSpPr>
      <p:grpSpPr>
        <a:xfrm>
          <a:off x="0" y="0"/>
          <a:ext cx="0" cy="0"/>
          <a:chOff x="0" y="0"/>
          <a:chExt cx="0" cy="0"/>
        </a:xfrm>
      </p:grpSpPr>
      <p:grpSp>
        <p:nvGrpSpPr>
          <p:cNvPr id="400" name="Google Shape;400;p15"/>
          <p:cNvGrpSpPr/>
          <p:nvPr/>
        </p:nvGrpSpPr>
        <p:grpSpPr>
          <a:xfrm>
            <a:off x="-126" y="0"/>
            <a:ext cx="9144403" cy="5160900"/>
            <a:chOff x="-126" y="0"/>
            <a:chExt cx="9144403" cy="5160900"/>
          </a:xfrm>
        </p:grpSpPr>
        <p:grpSp>
          <p:nvGrpSpPr>
            <p:cNvPr id="401" name="Google Shape;401;p15"/>
            <p:cNvGrpSpPr/>
            <p:nvPr/>
          </p:nvGrpSpPr>
          <p:grpSpPr>
            <a:xfrm>
              <a:off x="537813" y="0"/>
              <a:ext cx="8068500" cy="5160900"/>
              <a:chOff x="529238" y="0"/>
              <a:chExt cx="8068500" cy="5160900"/>
            </a:xfrm>
          </p:grpSpPr>
          <p:cxnSp>
            <p:nvCxnSpPr>
              <p:cNvPr id="402" name="Google Shape;402;p15"/>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03" name="Google Shape;403;p15"/>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04" name="Google Shape;404;p15"/>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05" name="Google Shape;405;p15"/>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06" name="Google Shape;406;p15"/>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07" name="Google Shape;407;p15"/>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08" name="Google Shape;408;p15"/>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09" name="Google Shape;409;p15"/>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10" name="Google Shape;410;p15"/>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11" name="Google Shape;411;p15"/>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12" name="Google Shape;412;p15"/>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13" name="Google Shape;413;p15"/>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14" name="Google Shape;414;p15"/>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15" name="Google Shape;415;p15"/>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16" name="Google Shape;416;p15"/>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17" name="Google Shape;417;p15"/>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418" name="Google Shape;418;p15"/>
            <p:cNvGrpSpPr/>
            <p:nvPr/>
          </p:nvGrpSpPr>
          <p:grpSpPr>
            <a:xfrm>
              <a:off x="-126" y="389750"/>
              <a:ext cx="9144403" cy="4364000"/>
              <a:chOff x="-25975" y="537900"/>
              <a:chExt cx="9195900" cy="4364000"/>
            </a:xfrm>
          </p:grpSpPr>
          <p:cxnSp>
            <p:nvCxnSpPr>
              <p:cNvPr id="419" name="Google Shape;419;p15"/>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20" name="Google Shape;420;p15"/>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21" name="Google Shape;421;p15"/>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22" name="Google Shape;422;p15"/>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23" name="Google Shape;423;p15"/>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24" name="Google Shape;424;p15"/>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25" name="Google Shape;425;p15"/>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26" name="Google Shape;426;p15"/>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27" name="Google Shape;427;p15"/>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428" name="Google Shape;428;p15"/>
          <p:cNvGrpSpPr/>
          <p:nvPr/>
        </p:nvGrpSpPr>
        <p:grpSpPr>
          <a:xfrm>
            <a:off x="335150" y="335350"/>
            <a:ext cx="8626143" cy="4619943"/>
            <a:chOff x="335150" y="335350"/>
            <a:chExt cx="8626143" cy="4619943"/>
          </a:xfrm>
        </p:grpSpPr>
        <p:sp>
          <p:nvSpPr>
            <p:cNvPr id="429" name="Google Shape;429;p15"/>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5"/>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5"/>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2" name="Google Shape;432;p15"/>
          <p:cNvSpPr txBox="1">
            <a:spLocks noGrp="1"/>
          </p:cNvSpPr>
          <p:nvPr>
            <p:ph type="subTitle" idx="1"/>
          </p:nvPr>
        </p:nvSpPr>
        <p:spPr>
          <a:xfrm>
            <a:off x="4735400" y="1442391"/>
            <a:ext cx="3314700" cy="20463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200">
                <a:solidFill>
                  <a:srgbClr val="0E2A47"/>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33" name="Google Shape;433;p15"/>
          <p:cNvSpPr txBox="1">
            <a:spLocks noGrp="1"/>
          </p:cNvSpPr>
          <p:nvPr>
            <p:ph type="ctrTitle"/>
          </p:nvPr>
        </p:nvSpPr>
        <p:spPr>
          <a:xfrm>
            <a:off x="713275" y="615700"/>
            <a:ext cx="7717500" cy="6936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3">
  <p:cSld name="CUSTOM_4_1_1">
    <p:spTree>
      <p:nvGrpSpPr>
        <p:cNvPr id="1" name="Shape 509"/>
        <p:cNvGrpSpPr/>
        <p:nvPr/>
      </p:nvGrpSpPr>
      <p:grpSpPr>
        <a:xfrm>
          <a:off x="0" y="0"/>
          <a:ext cx="0" cy="0"/>
          <a:chOff x="0" y="0"/>
          <a:chExt cx="0" cy="0"/>
        </a:xfrm>
      </p:grpSpPr>
      <p:grpSp>
        <p:nvGrpSpPr>
          <p:cNvPr id="510" name="Google Shape;510;p18"/>
          <p:cNvGrpSpPr/>
          <p:nvPr/>
        </p:nvGrpSpPr>
        <p:grpSpPr>
          <a:xfrm>
            <a:off x="-126" y="0"/>
            <a:ext cx="9144403" cy="5160900"/>
            <a:chOff x="-126" y="0"/>
            <a:chExt cx="9144403" cy="5160900"/>
          </a:xfrm>
        </p:grpSpPr>
        <p:grpSp>
          <p:nvGrpSpPr>
            <p:cNvPr id="511" name="Google Shape;511;p18"/>
            <p:cNvGrpSpPr/>
            <p:nvPr/>
          </p:nvGrpSpPr>
          <p:grpSpPr>
            <a:xfrm>
              <a:off x="537813" y="0"/>
              <a:ext cx="8068500" cy="5160900"/>
              <a:chOff x="529238" y="0"/>
              <a:chExt cx="8068500" cy="5160900"/>
            </a:xfrm>
          </p:grpSpPr>
          <p:cxnSp>
            <p:nvCxnSpPr>
              <p:cNvPr id="512" name="Google Shape;512;p18"/>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3" name="Google Shape;513;p18"/>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4" name="Google Shape;514;p18"/>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5" name="Google Shape;515;p18"/>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6" name="Google Shape;516;p18"/>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7" name="Google Shape;517;p18"/>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8" name="Google Shape;518;p18"/>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9" name="Google Shape;519;p18"/>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0" name="Google Shape;520;p18"/>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1" name="Google Shape;521;p18"/>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2" name="Google Shape;522;p18"/>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3" name="Google Shape;523;p18"/>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4" name="Google Shape;524;p18"/>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5" name="Google Shape;525;p18"/>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6" name="Google Shape;526;p18"/>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7" name="Google Shape;527;p18"/>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528" name="Google Shape;528;p18"/>
            <p:cNvGrpSpPr/>
            <p:nvPr/>
          </p:nvGrpSpPr>
          <p:grpSpPr>
            <a:xfrm>
              <a:off x="-126" y="389750"/>
              <a:ext cx="9144403" cy="4364000"/>
              <a:chOff x="-25975" y="537900"/>
              <a:chExt cx="9195900" cy="4364000"/>
            </a:xfrm>
          </p:grpSpPr>
          <p:cxnSp>
            <p:nvCxnSpPr>
              <p:cNvPr id="529" name="Google Shape;529;p18"/>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0" name="Google Shape;530;p18"/>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1" name="Google Shape;531;p18"/>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2" name="Google Shape;532;p18"/>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3" name="Google Shape;533;p18"/>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4" name="Google Shape;534;p18"/>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5" name="Google Shape;535;p18"/>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6" name="Google Shape;536;p18"/>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7" name="Google Shape;537;p18"/>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538" name="Google Shape;538;p18"/>
          <p:cNvGrpSpPr/>
          <p:nvPr/>
        </p:nvGrpSpPr>
        <p:grpSpPr>
          <a:xfrm>
            <a:off x="335150" y="335350"/>
            <a:ext cx="8626143" cy="4619943"/>
            <a:chOff x="335150" y="335350"/>
            <a:chExt cx="8626143" cy="4619943"/>
          </a:xfrm>
        </p:grpSpPr>
        <p:sp>
          <p:nvSpPr>
            <p:cNvPr id="539" name="Google Shape;539;p18"/>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8"/>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8"/>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2" name="Google Shape;542;p18"/>
          <p:cNvSpPr txBox="1">
            <a:spLocks noGrp="1"/>
          </p:cNvSpPr>
          <p:nvPr>
            <p:ph type="subTitle" idx="1"/>
          </p:nvPr>
        </p:nvSpPr>
        <p:spPr>
          <a:xfrm>
            <a:off x="1253250" y="1936092"/>
            <a:ext cx="3132000" cy="16071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200"/>
              <a:buNone/>
              <a:defRPr sz="1200"/>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543" name="Google Shape;543;p18"/>
          <p:cNvSpPr txBox="1">
            <a:spLocks noGrp="1"/>
          </p:cNvSpPr>
          <p:nvPr>
            <p:ph type="ctrTitle"/>
          </p:nvPr>
        </p:nvSpPr>
        <p:spPr>
          <a:xfrm>
            <a:off x="713275" y="615700"/>
            <a:ext cx="7717500" cy="6021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544" name="Google Shape;544;p18"/>
          <p:cNvSpPr/>
          <p:nvPr/>
        </p:nvSpPr>
        <p:spPr>
          <a:xfrm flipH="1">
            <a:off x="214883" y="3269087"/>
            <a:ext cx="249600" cy="249900"/>
          </a:xfrm>
          <a:prstGeom prst="diamond">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1">
  <p:cSld name="CUSTOM_6">
    <p:spTree>
      <p:nvGrpSpPr>
        <p:cNvPr id="1" name="Shape 545"/>
        <p:cNvGrpSpPr/>
        <p:nvPr/>
      </p:nvGrpSpPr>
      <p:grpSpPr>
        <a:xfrm>
          <a:off x="0" y="0"/>
          <a:ext cx="0" cy="0"/>
          <a:chOff x="0" y="0"/>
          <a:chExt cx="0" cy="0"/>
        </a:xfrm>
      </p:grpSpPr>
      <p:grpSp>
        <p:nvGrpSpPr>
          <p:cNvPr id="546" name="Google Shape;546;p19"/>
          <p:cNvGrpSpPr/>
          <p:nvPr/>
        </p:nvGrpSpPr>
        <p:grpSpPr>
          <a:xfrm>
            <a:off x="-126" y="0"/>
            <a:ext cx="9144403" cy="5160900"/>
            <a:chOff x="-126" y="0"/>
            <a:chExt cx="9144403" cy="5160900"/>
          </a:xfrm>
        </p:grpSpPr>
        <p:grpSp>
          <p:nvGrpSpPr>
            <p:cNvPr id="547" name="Google Shape;547;p19"/>
            <p:cNvGrpSpPr/>
            <p:nvPr/>
          </p:nvGrpSpPr>
          <p:grpSpPr>
            <a:xfrm>
              <a:off x="537813" y="0"/>
              <a:ext cx="8068500" cy="5160900"/>
              <a:chOff x="529238" y="0"/>
              <a:chExt cx="8068500" cy="5160900"/>
            </a:xfrm>
          </p:grpSpPr>
          <p:cxnSp>
            <p:nvCxnSpPr>
              <p:cNvPr id="548" name="Google Shape;548;p19"/>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49" name="Google Shape;549;p19"/>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0" name="Google Shape;550;p19"/>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1" name="Google Shape;551;p19"/>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2" name="Google Shape;552;p19"/>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3" name="Google Shape;553;p19"/>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4" name="Google Shape;554;p19"/>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5" name="Google Shape;555;p19"/>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6" name="Google Shape;556;p19"/>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7" name="Google Shape;557;p19"/>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8" name="Google Shape;558;p19"/>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9" name="Google Shape;559;p19"/>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60" name="Google Shape;560;p19"/>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61" name="Google Shape;561;p19"/>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62" name="Google Shape;562;p19"/>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63" name="Google Shape;563;p19"/>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564" name="Google Shape;564;p19"/>
            <p:cNvGrpSpPr/>
            <p:nvPr/>
          </p:nvGrpSpPr>
          <p:grpSpPr>
            <a:xfrm>
              <a:off x="-126" y="389750"/>
              <a:ext cx="9144403" cy="4364000"/>
              <a:chOff x="-25975" y="537900"/>
              <a:chExt cx="9195900" cy="4364000"/>
            </a:xfrm>
          </p:grpSpPr>
          <p:cxnSp>
            <p:nvCxnSpPr>
              <p:cNvPr id="565" name="Google Shape;565;p19"/>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66" name="Google Shape;566;p19"/>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67" name="Google Shape;567;p19"/>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68" name="Google Shape;568;p19"/>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69" name="Google Shape;569;p19"/>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70" name="Google Shape;570;p19"/>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71" name="Google Shape;571;p19"/>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72" name="Google Shape;572;p19"/>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73" name="Google Shape;573;p19"/>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574" name="Google Shape;574;p19"/>
          <p:cNvGrpSpPr/>
          <p:nvPr/>
        </p:nvGrpSpPr>
        <p:grpSpPr>
          <a:xfrm>
            <a:off x="335150" y="335350"/>
            <a:ext cx="8626143" cy="4619943"/>
            <a:chOff x="335150" y="335350"/>
            <a:chExt cx="8626143" cy="4619943"/>
          </a:xfrm>
        </p:grpSpPr>
        <p:sp>
          <p:nvSpPr>
            <p:cNvPr id="575" name="Google Shape;575;p19"/>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9"/>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9"/>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8" name="Google Shape;578;p19"/>
          <p:cNvSpPr txBox="1">
            <a:spLocks noGrp="1"/>
          </p:cNvSpPr>
          <p:nvPr>
            <p:ph type="subTitle" idx="1"/>
          </p:nvPr>
        </p:nvSpPr>
        <p:spPr>
          <a:xfrm>
            <a:off x="1333784" y="2028025"/>
            <a:ext cx="2988900" cy="15759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200">
                <a:solidFill>
                  <a:srgbClr val="0E2A47"/>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79" name="Google Shape;579;p19"/>
          <p:cNvSpPr txBox="1">
            <a:spLocks noGrp="1"/>
          </p:cNvSpPr>
          <p:nvPr>
            <p:ph type="subTitle" idx="2"/>
          </p:nvPr>
        </p:nvSpPr>
        <p:spPr>
          <a:xfrm>
            <a:off x="4821316" y="2028025"/>
            <a:ext cx="2988900" cy="15759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200">
                <a:solidFill>
                  <a:srgbClr val="0E2A47"/>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80" name="Google Shape;580;p19"/>
          <p:cNvSpPr txBox="1">
            <a:spLocks noGrp="1"/>
          </p:cNvSpPr>
          <p:nvPr>
            <p:ph type="ctrTitle"/>
          </p:nvPr>
        </p:nvSpPr>
        <p:spPr>
          <a:xfrm>
            <a:off x="713275" y="615700"/>
            <a:ext cx="7717500" cy="6936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581" name="Google Shape;581;p19"/>
          <p:cNvSpPr/>
          <p:nvPr/>
        </p:nvSpPr>
        <p:spPr>
          <a:xfrm flipH="1">
            <a:off x="216835" y="3784187"/>
            <a:ext cx="249600" cy="249900"/>
          </a:xfrm>
          <a:prstGeom prst="diamond">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617"/>
        <p:cNvGrpSpPr/>
        <p:nvPr/>
      </p:nvGrpSpPr>
      <p:grpSpPr>
        <a:xfrm>
          <a:off x="0" y="0"/>
          <a:ext cx="0" cy="0"/>
          <a:chOff x="0" y="0"/>
          <a:chExt cx="0" cy="0"/>
        </a:xfrm>
      </p:grpSpPr>
      <p:grpSp>
        <p:nvGrpSpPr>
          <p:cNvPr id="618" name="Google Shape;618;p21"/>
          <p:cNvGrpSpPr/>
          <p:nvPr/>
        </p:nvGrpSpPr>
        <p:grpSpPr>
          <a:xfrm>
            <a:off x="-126" y="0"/>
            <a:ext cx="9144403" cy="5160900"/>
            <a:chOff x="-126" y="0"/>
            <a:chExt cx="9144403" cy="5160900"/>
          </a:xfrm>
        </p:grpSpPr>
        <p:grpSp>
          <p:nvGrpSpPr>
            <p:cNvPr id="619" name="Google Shape;619;p21"/>
            <p:cNvGrpSpPr/>
            <p:nvPr/>
          </p:nvGrpSpPr>
          <p:grpSpPr>
            <a:xfrm>
              <a:off x="537813" y="0"/>
              <a:ext cx="8068500" cy="5160900"/>
              <a:chOff x="529238" y="0"/>
              <a:chExt cx="8068500" cy="5160900"/>
            </a:xfrm>
          </p:grpSpPr>
          <p:cxnSp>
            <p:nvCxnSpPr>
              <p:cNvPr id="620" name="Google Shape;620;p21"/>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1" name="Google Shape;621;p21"/>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2" name="Google Shape;622;p21"/>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3" name="Google Shape;623;p21"/>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4" name="Google Shape;624;p21"/>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5" name="Google Shape;625;p21"/>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6" name="Google Shape;626;p21"/>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7" name="Google Shape;627;p21"/>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8" name="Google Shape;628;p21"/>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9" name="Google Shape;629;p21"/>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30" name="Google Shape;630;p21"/>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31" name="Google Shape;631;p21"/>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32" name="Google Shape;632;p21"/>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33" name="Google Shape;633;p21"/>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34" name="Google Shape;634;p21"/>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35" name="Google Shape;635;p21"/>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636" name="Google Shape;636;p21"/>
            <p:cNvGrpSpPr/>
            <p:nvPr/>
          </p:nvGrpSpPr>
          <p:grpSpPr>
            <a:xfrm>
              <a:off x="-126" y="389750"/>
              <a:ext cx="9144403" cy="4364000"/>
              <a:chOff x="-25975" y="537900"/>
              <a:chExt cx="9195900" cy="4364000"/>
            </a:xfrm>
          </p:grpSpPr>
          <p:cxnSp>
            <p:nvCxnSpPr>
              <p:cNvPr id="637" name="Google Shape;637;p21"/>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38" name="Google Shape;638;p21"/>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39" name="Google Shape;639;p21"/>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40" name="Google Shape;640;p21"/>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41" name="Google Shape;641;p21"/>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42" name="Google Shape;642;p21"/>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43" name="Google Shape;643;p21"/>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44" name="Google Shape;644;p21"/>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45" name="Google Shape;645;p21"/>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sp>
        <p:nvSpPr>
          <p:cNvPr id="646" name="Google Shape;646;p21"/>
          <p:cNvSpPr/>
          <p:nvPr/>
        </p:nvSpPr>
        <p:spPr>
          <a:xfrm>
            <a:off x="865625" y="690250"/>
            <a:ext cx="7717500" cy="40626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1"/>
          <p:cNvSpPr/>
          <p:nvPr/>
        </p:nvSpPr>
        <p:spPr>
          <a:xfrm>
            <a:off x="789425" y="614050"/>
            <a:ext cx="7717500" cy="40626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1"/>
          <p:cNvSpPr/>
          <p:nvPr/>
        </p:nvSpPr>
        <p:spPr>
          <a:xfrm>
            <a:off x="713225" y="537850"/>
            <a:ext cx="7717500" cy="40626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649"/>
        <p:cNvGrpSpPr/>
        <p:nvPr/>
      </p:nvGrpSpPr>
      <p:grpSpPr>
        <a:xfrm>
          <a:off x="0" y="0"/>
          <a:ext cx="0" cy="0"/>
          <a:chOff x="0" y="0"/>
          <a:chExt cx="0" cy="0"/>
        </a:xfrm>
      </p:grpSpPr>
      <p:grpSp>
        <p:nvGrpSpPr>
          <p:cNvPr id="650" name="Google Shape;650;p22"/>
          <p:cNvGrpSpPr/>
          <p:nvPr/>
        </p:nvGrpSpPr>
        <p:grpSpPr>
          <a:xfrm>
            <a:off x="-126" y="0"/>
            <a:ext cx="9144403" cy="5160900"/>
            <a:chOff x="-126" y="0"/>
            <a:chExt cx="9144403" cy="5160900"/>
          </a:xfrm>
        </p:grpSpPr>
        <p:grpSp>
          <p:nvGrpSpPr>
            <p:cNvPr id="651" name="Google Shape;651;p22"/>
            <p:cNvGrpSpPr/>
            <p:nvPr/>
          </p:nvGrpSpPr>
          <p:grpSpPr>
            <a:xfrm>
              <a:off x="537813" y="0"/>
              <a:ext cx="8068500" cy="5160900"/>
              <a:chOff x="529238" y="0"/>
              <a:chExt cx="8068500" cy="5160900"/>
            </a:xfrm>
          </p:grpSpPr>
          <p:cxnSp>
            <p:nvCxnSpPr>
              <p:cNvPr id="652" name="Google Shape;652;p22"/>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53" name="Google Shape;653;p22"/>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54" name="Google Shape;654;p22"/>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55" name="Google Shape;655;p22"/>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56" name="Google Shape;656;p22"/>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57" name="Google Shape;657;p22"/>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58" name="Google Shape;658;p22"/>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59" name="Google Shape;659;p22"/>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0" name="Google Shape;660;p22"/>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1" name="Google Shape;661;p22"/>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2" name="Google Shape;662;p22"/>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3" name="Google Shape;663;p22"/>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4" name="Google Shape;664;p22"/>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5" name="Google Shape;665;p22"/>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6" name="Google Shape;666;p22"/>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7" name="Google Shape;667;p22"/>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668" name="Google Shape;668;p22"/>
            <p:cNvGrpSpPr/>
            <p:nvPr/>
          </p:nvGrpSpPr>
          <p:grpSpPr>
            <a:xfrm>
              <a:off x="-126" y="389750"/>
              <a:ext cx="9144403" cy="4364000"/>
              <a:chOff x="-25975" y="537900"/>
              <a:chExt cx="9195900" cy="4364000"/>
            </a:xfrm>
          </p:grpSpPr>
          <p:cxnSp>
            <p:nvCxnSpPr>
              <p:cNvPr id="669" name="Google Shape;669;p22"/>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0" name="Google Shape;670;p22"/>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1" name="Google Shape;671;p22"/>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2" name="Google Shape;672;p22"/>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3" name="Google Shape;673;p22"/>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4" name="Google Shape;674;p22"/>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5" name="Google Shape;675;p22"/>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6" name="Google Shape;676;p22"/>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7" name="Google Shape;677;p22"/>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678" name="Google Shape;678;p22"/>
          <p:cNvGrpSpPr/>
          <p:nvPr/>
        </p:nvGrpSpPr>
        <p:grpSpPr>
          <a:xfrm>
            <a:off x="335150" y="335350"/>
            <a:ext cx="8626143" cy="4619943"/>
            <a:chOff x="335150" y="335350"/>
            <a:chExt cx="8626143" cy="4619943"/>
          </a:xfrm>
        </p:grpSpPr>
        <p:sp>
          <p:nvSpPr>
            <p:cNvPr id="679" name="Google Shape;679;p22"/>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2"/>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2"/>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126" y="0"/>
            <a:ext cx="9144403" cy="5160900"/>
            <a:chOff x="-126" y="0"/>
            <a:chExt cx="9144403" cy="5160900"/>
          </a:xfrm>
        </p:grpSpPr>
        <p:grpSp>
          <p:nvGrpSpPr>
            <p:cNvPr id="10" name="Google Shape;10;p2"/>
            <p:cNvGrpSpPr/>
            <p:nvPr/>
          </p:nvGrpSpPr>
          <p:grpSpPr>
            <a:xfrm>
              <a:off x="537813" y="0"/>
              <a:ext cx="8068500" cy="5160900"/>
              <a:chOff x="529238" y="0"/>
              <a:chExt cx="8068500" cy="5160900"/>
            </a:xfrm>
          </p:grpSpPr>
          <p:cxnSp>
            <p:nvCxnSpPr>
              <p:cNvPr id="11" name="Google Shape;11;p2"/>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 name="Google Shape;12;p2"/>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3" name="Google Shape;13;p2"/>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4" name="Google Shape;14;p2"/>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5" name="Google Shape;15;p2"/>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6" name="Google Shape;16;p2"/>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7" name="Google Shape;17;p2"/>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8" name="Google Shape;18;p2"/>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 name="Google Shape;19;p2"/>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0" name="Google Shape;20;p2"/>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1" name="Google Shape;21;p2"/>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2" name="Google Shape;22;p2"/>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3" name="Google Shape;23;p2"/>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4" name="Google Shape;24;p2"/>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5" name="Google Shape;25;p2"/>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 name="Google Shape;26;p2"/>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27" name="Google Shape;27;p2"/>
            <p:cNvGrpSpPr/>
            <p:nvPr/>
          </p:nvGrpSpPr>
          <p:grpSpPr>
            <a:xfrm>
              <a:off x="-126" y="389750"/>
              <a:ext cx="9144403" cy="4364000"/>
              <a:chOff x="-25975" y="537900"/>
              <a:chExt cx="9195900" cy="4364000"/>
            </a:xfrm>
          </p:grpSpPr>
          <p:cxnSp>
            <p:nvCxnSpPr>
              <p:cNvPr id="28" name="Google Shape;28;p2"/>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9" name="Google Shape;29;p2"/>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0" name="Google Shape;30;p2"/>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 name="Google Shape;31;p2"/>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2" name="Google Shape;32;p2"/>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3" name="Google Shape;33;p2"/>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4" name="Google Shape;34;p2"/>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5" name="Google Shape;35;p2"/>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6" name="Google Shape;36;p2"/>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sp>
        <p:nvSpPr>
          <p:cNvPr id="37" name="Google Shape;37;p2"/>
          <p:cNvSpPr/>
          <p:nvPr/>
        </p:nvSpPr>
        <p:spPr>
          <a:xfrm>
            <a:off x="865625" y="690250"/>
            <a:ext cx="7717500" cy="40626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8;p2"/>
          <p:cNvSpPr/>
          <p:nvPr/>
        </p:nvSpPr>
        <p:spPr>
          <a:xfrm>
            <a:off x="789425" y="614050"/>
            <a:ext cx="7717500" cy="40626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2"/>
          <p:cNvSpPr/>
          <p:nvPr/>
        </p:nvSpPr>
        <p:spPr>
          <a:xfrm>
            <a:off x="713225" y="537850"/>
            <a:ext cx="7717500" cy="40626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2"/>
          <p:cNvSpPr txBox="1">
            <a:spLocks noGrp="1"/>
          </p:cNvSpPr>
          <p:nvPr>
            <p:ph type="ctrTitle"/>
          </p:nvPr>
        </p:nvSpPr>
        <p:spPr>
          <a:xfrm>
            <a:off x="2209925" y="1567200"/>
            <a:ext cx="4724100" cy="2009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000"/>
              <a:buNone/>
              <a:defRPr sz="5000"/>
            </a:lvl1pPr>
            <a:lvl2pPr lvl="1" algn="ctr">
              <a:spcBef>
                <a:spcPts val="0"/>
              </a:spcBef>
              <a:spcAft>
                <a:spcPts val="0"/>
              </a:spcAft>
              <a:buClr>
                <a:srgbClr val="191919"/>
              </a:buClr>
              <a:buSzPts val="5000"/>
              <a:buNone/>
              <a:defRPr sz="5000">
                <a:solidFill>
                  <a:srgbClr val="191919"/>
                </a:solidFill>
              </a:defRPr>
            </a:lvl2pPr>
            <a:lvl3pPr lvl="2" algn="ctr">
              <a:spcBef>
                <a:spcPts val="0"/>
              </a:spcBef>
              <a:spcAft>
                <a:spcPts val="0"/>
              </a:spcAft>
              <a:buClr>
                <a:srgbClr val="191919"/>
              </a:buClr>
              <a:buSzPts val="5000"/>
              <a:buNone/>
              <a:defRPr sz="5000">
                <a:solidFill>
                  <a:srgbClr val="191919"/>
                </a:solidFill>
              </a:defRPr>
            </a:lvl3pPr>
            <a:lvl4pPr lvl="3" algn="ctr">
              <a:spcBef>
                <a:spcPts val="0"/>
              </a:spcBef>
              <a:spcAft>
                <a:spcPts val="0"/>
              </a:spcAft>
              <a:buClr>
                <a:srgbClr val="191919"/>
              </a:buClr>
              <a:buSzPts val="5000"/>
              <a:buNone/>
              <a:defRPr sz="5000">
                <a:solidFill>
                  <a:srgbClr val="191919"/>
                </a:solidFill>
              </a:defRPr>
            </a:lvl4pPr>
            <a:lvl5pPr lvl="4" algn="ctr">
              <a:spcBef>
                <a:spcPts val="0"/>
              </a:spcBef>
              <a:spcAft>
                <a:spcPts val="0"/>
              </a:spcAft>
              <a:buClr>
                <a:srgbClr val="191919"/>
              </a:buClr>
              <a:buSzPts val="5000"/>
              <a:buNone/>
              <a:defRPr sz="5000">
                <a:solidFill>
                  <a:srgbClr val="191919"/>
                </a:solidFill>
              </a:defRPr>
            </a:lvl5pPr>
            <a:lvl6pPr lvl="5" algn="ctr">
              <a:spcBef>
                <a:spcPts val="0"/>
              </a:spcBef>
              <a:spcAft>
                <a:spcPts val="0"/>
              </a:spcAft>
              <a:buClr>
                <a:srgbClr val="191919"/>
              </a:buClr>
              <a:buSzPts val="5000"/>
              <a:buNone/>
              <a:defRPr sz="5000">
                <a:solidFill>
                  <a:srgbClr val="191919"/>
                </a:solidFill>
              </a:defRPr>
            </a:lvl6pPr>
            <a:lvl7pPr lvl="6" algn="ctr">
              <a:spcBef>
                <a:spcPts val="0"/>
              </a:spcBef>
              <a:spcAft>
                <a:spcPts val="0"/>
              </a:spcAft>
              <a:buClr>
                <a:srgbClr val="191919"/>
              </a:buClr>
              <a:buSzPts val="5000"/>
              <a:buNone/>
              <a:defRPr sz="5000">
                <a:solidFill>
                  <a:srgbClr val="191919"/>
                </a:solidFill>
              </a:defRPr>
            </a:lvl7pPr>
            <a:lvl8pPr lvl="7" algn="ctr">
              <a:spcBef>
                <a:spcPts val="0"/>
              </a:spcBef>
              <a:spcAft>
                <a:spcPts val="0"/>
              </a:spcAft>
              <a:buClr>
                <a:srgbClr val="191919"/>
              </a:buClr>
              <a:buSzPts val="5000"/>
              <a:buNone/>
              <a:defRPr sz="5000">
                <a:solidFill>
                  <a:srgbClr val="191919"/>
                </a:solidFill>
              </a:defRPr>
            </a:lvl8pPr>
            <a:lvl9pPr lvl="8" algn="ctr">
              <a:spcBef>
                <a:spcPts val="0"/>
              </a:spcBef>
              <a:spcAft>
                <a:spcPts val="0"/>
              </a:spcAft>
              <a:buClr>
                <a:srgbClr val="191919"/>
              </a:buClr>
              <a:buSzPts val="5000"/>
              <a:buNone/>
              <a:defRPr sz="5000">
                <a:solidFill>
                  <a:srgbClr val="191919"/>
                </a:solidFill>
              </a:defRPr>
            </a:lvl9pPr>
          </a:lstStyle>
          <a:p>
            <a:endParaRPr/>
          </a:p>
        </p:txBody>
      </p:sp>
    </p:spTree>
    <p:extLst>
      <p:ext uri="{BB962C8B-B14F-4D97-AF65-F5344CB8AC3E}">
        <p14:creationId xmlns:p14="http://schemas.microsoft.com/office/powerpoint/2010/main" val="26853223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1"/>
        <p:cNvGrpSpPr/>
        <p:nvPr/>
      </p:nvGrpSpPr>
      <p:grpSpPr>
        <a:xfrm>
          <a:off x="0" y="0"/>
          <a:ext cx="0" cy="0"/>
          <a:chOff x="0" y="0"/>
          <a:chExt cx="0" cy="0"/>
        </a:xfrm>
      </p:grpSpPr>
      <p:grpSp>
        <p:nvGrpSpPr>
          <p:cNvPr id="42" name="Google Shape;42;p3"/>
          <p:cNvGrpSpPr/>
          <p:nvPr/>
        </p:nvGrpSpPr>
        <p:grpSpPr>
          <a:xfrm>
            <a:off x="-126" y="0"/>
            <a:ext cx="9144403" cy="5160900"/>
            <a:chOff x="-126" y="0"/>
            <a:chExt cx="9144403" cy="5160900"/>
          </a:xfrm>
        </p:grpSpPr>
        <p:grpSp>
          <p:nvGrpSpPr>
            <p:cNvPr id="43" name="Google Shape;43;p3"/>
            <p:cNvGrpSpPr/>
            <p:nvPr/>
          </p:nvGrpSpPr>
          <p:grpSpPr>
            <a:xfrm>
              <a:off x="537813" y="0"/>
              <a:ext cx="8068500" cy="5160900"/>
              <a:chOff x="529238" y="0"/>
              <a:chExt cx="8068500" cy="5160900"/>
            </a:xfrm>
          </p:grpSpPr>
          <p:cxnSp>
            <p:nvCxnSpPr>
              <p:cNvPr id="44" name="Google Shape;44;p3"/>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5" name="Google Shape;45;p3"/>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6" name="Google Shape;46;p3"/>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7" name="Google Shape;47;p3"/>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8" name="Google Shape;48;p3"/>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9" name="Google Shape;49;p3"/>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0" name="Google Shape;50;p3"/>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 name="Google Shape;51;p3"/>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 name="Google Shape;52;p3"/>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3" name="Google Shape;53;p3"/>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4" name="Google Shape;54;p3"/>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 name="Google Shape;55;p3"/>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6" name="Google Shape;56;p3"/>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7" name="Google Shape;57;p3"/>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8" name="Google Shape;58;p3"/>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9" name="Google Shape;59;p3"/>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60" name="Google Shape;60;p3"/>
            <p:cNvGrpSpPr/>
            <p:nvPr/>
          </p:nvGrpSpPr>
          <p:grpSpPr>
            <a:xfrm>
              <a:off x="-126" y="389750"/>
              <a:ext cx="9144403" cy="4364000"/>
              <a:chOff x="-25975" y="537900"/>
              <a:chExt cx="9195900" cy="4364000"/>
            </a:xfrm>
          </p:grpSpPr>
          <p:cxnSp>
            <p:nvCxnSpPr>
              <p:cNvPr id="61" name="Google Shape;61;p3"/>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2" name="Google Shape;62;p3"/>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3" name="Google Shape;63;p3"/>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4" name="Google Shape;64;p3"/>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5" name="Google Shape;65;p3"/>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6" name="Google Shape;66;p3"/>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 name="Google Shape;67;p3"/>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8" name="Google Shape;68;p3"/>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9" name="Google Shape;69;p3"/>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sp>
        <p:nvSpPr>
          <p:cNvPr id="70" name="Google Shape;70;p3"/>
          <p:cNvSpPr/>
          <p:nvPr/>
        </p:nvSpPr>
        <p:spPr>
          <a:xfrm>
            <a:off x="865625" y="690250"/>
            <a:ext cx="7717500" cy="40626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71;p3"/>
          <p:cNvSpPr/>
          <p:nvPr/>
        </p:nvSpPr>
        <p:spPr>
          <a:xfrm>
            <a:off x="789425" y="614050"/>
            <a:ext cx="7717500" cy="40626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72;p3"/>
          <p:cNvSpPr/>
          <p:nvPr/>
        </p:nvSpPr>
        <p:spPr>
          <a:xfrm>
            <a:off x="713225" y="537850"/>
            <a:ext cx="7717500" cy="40626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73;p3"/>
          <p:cNvSpPr txBox="1">
            <a:spLocks noGrp="1"/>
          </p:cNvSpPr>
          <p:nvPr>
            <p:ph type="ctrTitle"/>
          </p:nvPr>
        </p:nvSpPr>
        <p:spPr>
          <a:xfrm>
            <a:off x="2126400" y="2475375"/>
            <a:ext cx="4891200" cy="17175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000"/>
              <a:buNone/>
              <a:defRPr sz="5000"/>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74" name="Google Shape;74;p3"/>
          <p:cNvSpPr txBox="1">
            <a:spLocks noGrp="1"/>
          </p:cNvSpPr>
          <p:nvPr>
            <p:ph type="title" idx="2" hasCustomPrompt="1"/>
          </p:nvPr>
        </p:nvSpPr>
        <p:spPr>
          <a:xfrm rot="-2310">
            <a:off x="4125600" y="1314714"/>
            <a:ext cx="892800" cy="555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Tree>
    <p:extLst>
      <p:ext uri="{BB962C8B-B14F-4D97-AF65-F5344CB8AC3E}">
        <p14:creationId xmlns:p14="http://schemas.microsoft.com/office/powerpoint/2010/main" val="3307773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75"/>
        <p:cNvGrpSpPr/>
        <p:nvPr/>
      </p:nvGrpSpPr>
      <p:grpSpPr>
        <a:xfrm>
          <a:off x="0" y="0"/>
          <a:ext cx="0" cy="0"/>
          <a:chOff x="0" y="0"/>
          <a:chExt cx="0" cy="0"/>
        </a:xfrm>
      </p:grpSpPr>
      <p:grpSp>
        <p:nvGrpSpPr>
          <p:cNvPr id="76" name="Google Shape;76;p4"/>
          <p:cNvGrpSpPr/>
          <p:nvPr/>
        </p:nvGrpSpPr>
        <p:grpSpPr>
          <a:xfrm>
            <a:off x="-126" y="0"/>
            <a:ext cx="9144403" cy="5160900"/>
            <a:chOff x="-126" y="0"/>
            <a:chExt cx="9144403" cy="5160900"/>
          </a:xfrm>
        </p:grpSpPr>
        <p:grpSp>
          <p:nvGrpSpPr>
            <p:cNvPr id="77" name="Google Shape;77;p4"/>
            <p:cNvGrpSpPr/>
            <p:nvPr/>
          </p:nvGrpSpPr>
          <p:grpSpPr>
            <a:xfrm>
              <a:off x="537813" y="0"/>
              <a:ext cx="8068500" cy="5160900"/>
              <a:chOff x="529238" y="0"/>
              <a:chExt cx="8068500" cy="5160900"/>
            </a:xfrm>
          </p:grpSpPr>
          <p:cxnSp>
            <p:nvCxnSpPr>
              <p:cNvPr id="78" name="Google Shape;78;p4"/>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79" name="Google Shape;79;p4"/>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0" name="Google Shape;80;p4"/>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1" name="Google Shape;81;p4"/>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2" name="Google Shape;82;p4"/>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3" name="Google Shape;83;p4"/>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4" name="Google Shape;84;p4"/>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5" name="Google Shape;85;p4"/>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6" name="Google Shape;86;p4"/>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7" name="Google Shape;87;p4"/>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8" name="Google Shape;88;p4"/>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9" name="Google Shape;89;p4"/>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90" name="Google Shape;90;p4"/>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91" name="Google Shape;91;p4"/>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92" name="Google Shape;92;p4"/>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93" name="Google Shape;93;p4"/>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94" name="Google Shape;94;p4"/>
            <p:cNvGrpSpPr/>
            <p:nvPr/>
          </p:nvGrpSpPr>
          <p:grpSpPr>
            <a:xfrm>
              <a:off x="-126" y="389750"/>
              <a:ext cx="9144403" cy="4364000"/>
              <a:chOff x="-25975" y="537900"/>
              <a:chExt cx="9195900" cy="4364000"/>
            </a:xfrm>
          </p:grpSpPr>
          <p:cxnSp>
            <p:nvCxnSpPr>
              <p:cNvPr id="95" name="Google Shape;95;p4"/>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96" name="Google Shape;96;p4"/>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97" name="Google Shape;97;p4"/>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98" name="Google Shape;98;p4"/>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99" name="Google Shape;99;p4"/>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00" name="Google Shape;100;p4"/>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01" name="Google Shape;101;p4"/>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02" name="Google Shape;102;p4"/>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03" name="Google Shape;103;p4"/>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104" name="Google Shape;104;p4"/>
          <p:cNvGrpSpPr/>
          <p:nvPr/>
        </p:nvGrpSpPr>
        <p:grpSpPr>
          <a:xfrm>
            <a:off x="335150" y="335350"/>
            <a:ext cx="8626143" cy="4619943"/>
            <a:chOff x="335150" y="335350"/>
            <a:chExt cx="8626143" cy="4619943"/>
          </a:xfrm>
        </p:grpSpPr>
        <p:sp>
          <p:nvSpPr>
            <p:cNvPr id="105" name="Google Shape;105;p4"/>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06;p4"/>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07;p4"/>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08" name="Google Shape;108;p4"/>
          <p:cNvSpPr txBox="1">
            <a:spLocks noGrp="1"/>
          </p:cNvSpPr>
          <p:nvPr>
            <p:ph type="body" idx="1"/>
          </p:nvPr>
        </p:nvSpPr>
        <p:spPr>
          <a:xfrm>
            <a:off x="1850950" y="1501975"/>
            <a:ext cx="5442300" cy="29430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Font typeface="Nunito Light"/>
              <a:buChar char="●"/>
              <a:defRPr/>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sp>
        <p:nvSpPr>
          <p:cNvPr id="109" name="Google Shape;109;p4"/>
          <p:cNvSpPr txBox="1">
            <a:spLocks noGrp="1"/>
          </p:cNvSpPr>
          <p:nvPr>
            <p:ph type="ctrTitle"/>
          </p:nvPr>
        </p:nvSpPr>
        <p:spPr>
          <a:xfrm>
            <a:off x="713275" y="615700"/>
            <a:ext cx="7717500" cy="5205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110" name="Google Shape;110;p4"/>
          <p:cNvSpPr/>
          <p:nvPr/>
        </p:nvSpPr>
        <p:spPr>
          <a:xfrm flipH="1">
            <a:off x="216835" y="4062837"/>
            <a:ext cx="249600" cy="249900"/>
          </a:xfrm>
          <a:prstGeom prst="diamond">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5394291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11"/>
        <p:cNvGrpSpPr/>
        <p:nvPr/>
      </p:nvGrpSpPr>
      <p:grpSpPr>
        <a:xfrm>
          <a:off x="0" y="0"/>
          <a:ext cx="0" cy="0"/>
          <a:chOff x="0" y="0"/>
          <a:chExt cx="0" cy="0"/>
        </a:xfrm>
      </p:grpSpPr>
      <p:grpSp>
        <p:nvGrpSpPr>
          <p:cNvPr id="112" name="Google Shape;112;p5"/>
          <p:cNvGrpSpPr/>
          <p:nvPr/>
        </p:nvGrpSpPr>
        <p:grpSpPr>
          <a:xfrm>
            <a:off x="-126" y="0"/>
            <a:ext cx="9144403" cy="5160900"/>
            <a:chOff x="-126" y="0"/>
            <a:chExt cx="9144403" cy="5160900"/>
          </a:xfrm>
        </p:grpSpPr>
        <p:grpSp>
          <p:nvGrpSpPr>
            <p:cNvPr id="113" name="Google Shape;113;p5"/>
            <p:cNvGrpSpPr/>
            <p:nvPr/>
          </p:nvGrpSpPr>
          <p:grpSpPr>
            <a:xfrm>
              <a:off x="537813" y="0"/>
              <a:ext cx="8068500" cy="5160900"/>
              <a:chOff x="529238" y="0"/>
              <a:chExt cx="8068500" cy="5160900"/>
            </a:xfrm>
          </p:grpSpPr>
          <p:cxnSp>
            <p:nvCxnSpPr>
              <p:cNvPr id="114" name="Google Shape;114;p5"/>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15" name="Google Shape;115;p5"/>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16" name="Google Shape;116;p5"/>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17" name="Google Shape;117;p5"/>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18" name="Google Shape;118;p5"/>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19" name="Google Shape;119;p5"/>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0" name="Google Shape;120;p5"/>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1" name="Google Shape;121;p5"/>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2" name="Google Shape;122;p5"/>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3" name="Google Shape;123;p5"/>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4" name="Google Shape;124;p5"/>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5" name="Google Shape;125;p5"/>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6" name="Google Shape;126;p5"/>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7" name="Google Shape;127;p5"/>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8" name="Google Shape;128;p5"/>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9" name="Google Shape;129;p5"/>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130" name="Google Shape;130;p5"/>
            <p:cNvGrpSpPr/>
            <p:nvPr/>
          </p:nvGrpSpPr>
          <p:grpSpPr>
            <a:xfrm>
              <a:off x="-126" y="389750"/>
              <a:ext cx="9144403" cy="4364000"/>
              <a:chOff x="-25975" y="537900"/>
              <a:chExt cx="9195900" cy="4364000"/>
            </a:xfrm>
          </p:grpSpPr>
          <p:cxnSp>
            <p:nvCxnSpPr>
              <p:cNvPr id="131" name="Google Shape;131;p5"/>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2" name="Google Shape;132;p5"/>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3" name="Google Shape;133;p5"/>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4" name="Google Shape;134;p5"/>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5" name="Google Shape;135;p5"/>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6" name="Google Shape;136;p5"/>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7" name="Google Shape;137;p5"/>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8" name="Google Shape;138;p5"/>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9" name="Google Shape;139;p5"/>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140" name="Google Shape;140;p5"/>
          <p:cNvGrpSpPr/>
          <p:nvPr/>
        </p:nvGrpSpPr>
        <p:grpSpPr>
          <a:xfrm>
            <a:off x="335150" y="335350"/>
            <a:ext cx="8626143" cy="4619943"/>
            <a:chOff x="335150" y="335350"/>
            <a:chExt cx="8626143" cy="4619943"/>
          </a:xfrm>
        </p:grpSpPr>
        <p:sp>
          <p:nvSpPr>
            <p:cNvPr id="141" name="Google Shape;141;p5"/>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142;p5"/>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143;p5"/>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44" name="Google Shape;144;p5"/>
          <p:cNvSpPr txBox="1">
            <a:spLocks noGrp="1"/>
          </p:cNvSpPr>
          <p:nvPr>
            <p:ph type="subTitle" idx="1"/>
          </p:nvPr>
        </p:nvSpPr>
        <p:spPr>
          <a:xfrm>
            <a:off x="5055284" y="3608749"/>
            <a:ext cx="25056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45" name="Google Shape;145;p5"/>
          <p:cNvSpPr txBox="1">
            <a:spLocks noGrp="1"/>
          </p:cNvSpPr>
          <p:nvPr>
            <p:ph type="subTitle" idx="2"/>
          </p:nvPr>
        </p:nvSpPr>
        <p:spPr>
          <a:xfrm>
            <a:off x="1583300" y="3608749"/>
            <a:ext cx="25056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46" name="Google Shape;146;p5"/>
          <p:cNvSpPr txBox="1">
            <a:spLocks noGrp="1"/>
          </p:cNvSpPr>
          <p:nvPr>
            <p:ph type="subTitle" idx="3"/>
          </p:nvPr>
        </p:nvSpPr>
        <p:spPr>
          <a:xfrm>
            <a:off x="5055275" y="3300725"/>
            <a:ext cx="25056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200"/>
              <a:buFont typeface="Paytone One"/>
              <a:buNone/>
              <a:defRPr sz="2200">
                <a:solidFill>
                  <a:schemeClr val="dk1"/>
                </a:solidFill>
                <a:latin typeface="Paytone One"/>
                <a:ea typeface="Paytone One"/>
                <a:cs typeface="Paytone One"/>
                <a:sym typeface="Paytone One"/>
              </a:defRPr>
            </a:lvl1pPr>
            <a:lvl2pPr lvl="1"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2pPr>
            <a:lvl3pPr lvl="2"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3pPr>
            <a:lvl4pPr lvl="3"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4pPr>
            <a:lvl5pPr lvl="4"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5pPr>
            <a:lvl6pPr lvl="5"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6pPr>
            <a:lvl7pPr lvl="6"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7pPr>
            <a:lvl8pPr lvl="7"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8pPr>
            <a:lvl9pPr lvl="8"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9pPr>
          </a:lstStyle>
          <a:p>
            <a:endParaRPr/>
          </a:p>
        </p:txBody>
      </p:sp>
      <p:sp>
        <p:nvSpPr>
          <p:cNvPr id="147" name="Google Shape;147;p5"/>
          <p:cNvSpPr txBox="1">
            <a:spLocks noGrp="1"/>
          </p:cNvSpPr>
          <p:nvPr>
            <p:ph type="subTitle" idx="4"/>
          </p:nvPr>
        </p:nvSpPr>
        <p:spPr>
          <a:xfrm>
            <a:off x="1583300" y="3300725"/>
            <a:ext cx="25056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200"/>
              <a:buFont typeface="Paytone One"/>
              <a:buNone/>
              <a:defRPr sz="2200">
                <a:solidFill>
                  <a:schemeClr val="dk1"/>
                </a:solidFill>
                <a:latin typeface="Paytone One"/>
                <a:ea typeface="Paytone One"/>
                <a:cs typeface="Paytone One"/>
                <a:sym typeface="Paytone One"/>
              </a:defRPr>
            </a:lvl1pPr>
            <a:lvl2pPr lvl="1"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2pPr>
            <a:lvl3pPr lvl="2"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3pPr>
            <a:lvl4pPr lvl="3"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4pPr>
            <a:lvl5pPr lvl="4"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5pPr>
            <a:lvl6pPr lvl="5"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6pPr>
            <a:lvl7pPr lvl="6"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7pPr>
            <a:lvl8pPr lvl="7"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8pPr>
            <a:lvl9pPr lvl="8"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9pPr>
          </a:lstStyle>
          <a:p>
            <a:endParaRPr/>
          </a:p>
        </p:txBody>
      </p:sp>
      <p:sp>
        <p:nvSpPr>
          <p:cNvPr id="148" name="Google Shape;148;p5"/>
          <p:cNvSpPr txBox="1">
            <a:spLocks noGrp="1"/>
          </p:cNvSpPr>
          <p:nvPr>
            <p:ph type="ctrTitle"/>
          </p:nvPr>
        </p:nvSpPr>
        <p:spPr>
          <a:xfrm>
            <a:off x="713275" y="615700"/>
            <a:ext cx="7717500" cy="6936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Tree>
    <p:extLst>
      <p:ext uri="{BB962C8B-B14F-4D97-AF65-F5344CB8AC3E}">
        <p14:creationId xmlns:p14="http://schemas.microsoft.com/office/powerpoint/2010/main" val="3866311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1"/>
        <p:cNvGrpSpPr/>
        <p:nvPr/>
      </p:nvGrpSpPr>
      <p:grpSpPr>
        <a:xfrm>
          <a:off x="0" y="0"/>
          <a:ext cx="0" cy="0"/>
          <a:chOff x="0" y="0"/>
          <a:chExt cx="0" cy="0"/>
        </a:xfrm>
      </p:grpSpPr>
      <p:grpSp>
        <p:nvGrpSpPr>
          <p:cNvPr id="42" name="Google Shape;42;p3"/>
          <p:cNvGrpSpPr/>
          <p:nvPr/>
        </p:nvGrpSpPr>
        <p:grpSpPr>
          <a:xfrm>
            <a:off x="-126" y="0"/>
            <a:ext cx="9144403" cy="5160900"/>
            <a:chOff x="-126" y="0"/>
            <a:chExt cx="9144403" cy="5160900"/>
          </a:xfrm>
        </p:grpSpPr>
        <p:grpSp>
          <p:nvGrpSpPr>
            <p:cNvPr id="43" name="Google Shape;43;p3"/>
            <p:cNvGrpSpPr/>
            <p:nvPr/>
          </p:nvGrpSpPr>
          <p:grpSpPr>
            <a:xfrm>
              <a:off x="537813" y="0"/>
              <a:ext cx="8068500" cy="5160900"/>
              <a:chOff x="529238" y="0"/>
              <a:chExt cx="8068500" cy="5160900"/>
            </a:xfrm>
          </p:grpSpPr>
          <p:cxnSp>
            <p:nvCxnSpPr>
              <p:cNvPr id="44" name="Google Shape;44;p3"/>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5" name="Google Shape;45;p3"/>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6" name="Google Shape;46;p3"/>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7" name="Google Shape;47;p3"/>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8" name="Google Shape;48;p3"/>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9" name="Google Shape;49;p3"/>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0" name="Google Shape;50;p3"/>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 name="Google Shape;51;p3"/>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 name="Google Shape;52;p3"/>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3" name="Google Shape;53;p3"/>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4" name="Google Shape;54;p3"/>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 name="Google Shape;55;p3"/>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6" name="Google Shape;56;p3"/>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7" name="Google Shape;57;p3"/>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8" name="Google Shape;58;p3"/>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9" name="Google Shape;59;p3"/>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60" name="Google Shape;60;p3"/>
            <p:cNvGrpSpPr/>
            <p:nvPr/>
          </p:nvGrpSpPr>
          <p:grpSpPr>
            <a:xfrm>
              <a:off x="-126" y="389750"/>
              <a:ext cx="9144403" cy="4364000"/>
              <a:chOff x="-25975" y="537900"/>
              <a:chExt cx="9195900" cy="4364000"/>
            </a:xfrm>
          </p:grpSpPr>
          <p:cxnSp>
            <p:nvCxnSpPr>
              <p:cNvPr id="61" name="Google Shape;61;p3"/>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2" name="Google Shape;62;p3"/>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3" name="Google Shape;63;p3"/>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4" name="Google Shape;64;p3"/>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5" name="Google Shape;65;p3"/>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6" name="Google Shape;66;p3"/>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 name="Google Shape;67;p3"/>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8" name="Google Shape;68;p3"/>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9" name="Google Shape;69;p3"/>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sp>
        <p:nvSpPr>
          <p:cNvPr id="70" name="Google Shape;70;p3"/>
          <p:cNvSpPr/>
          <p:nvPr/>
        </p:nvSpPr>
        <p:spPr>
          <a:xfrm>
            <a:off x="865625" y="690250"/>
            <a:ext cx="7717500" cy="40626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789425" y="614050"/>
            <a:ext cx="7717500" cy="40626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713225" y="537850"/>
            <a:ext cx="7717500" cy="40626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txBox="1">
            <a:spLocks noGrp="1"/>
          </p:cNvSpPr>
          <p:nvPr>
            <p:ph type="ctrTitle"/>
          </p:nvPr>
        </p:nvSpPr>
        <p:spPr>
          <a:xfrm>
            <a:off x="2126400" y="2475375"/>
            <a:ext cx="4891200" cy="17175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000"/>
              <a:buNone/>
              <a:defRPr sz="5000"/>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74" name="Google Shape;74;p3"/>
          <p:cNvSpPr txBox="1">
            <a:spLocks noGrp="1"/>
          </p:cNvSpPr>
          <p:nvPr>
            <p:ph type="title" idx="2" hasCustomPrompt="1"/>
          </p:nvPr>
        </p:nvSpPr>
        <p:spPr>
          <a:xfrm rot="-2310">
            <a:off x="4125600" y="1314714"/>
            <a:ext cx="892800" cy="555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84"/>
        <p:cNvGrpSpPr/>
        <p:nvPr/>
      </p:nvGrpSpPr>
      <p:grpSpPr>
        <a:xfrm>
          <a:off x="0" y="0"/>
          <a:ext cx="0" cy="0"/>
          <a:chOff x="0" y="0"/>
          <a:chExt cx="0" cy="0"/>
        </a:xfrm>
      </p:grpSpPr>
      <p:grpSp>
        <p:nvGrpSpPr>
          <p:cNvPr id="185" name="Google Shape;185;p7"/>
          <p:cNvGrpSpPr/>
          <p:nvPr/>
        </p:nvGrpSpPr>
        <p:grpSpPr>
          <a:xfrm>
            <a:off x="-126" y="0"/>
            <a:ext cx="9144403" cy="5160900"/>
            <a:chOff x="-126" y="0"/>
            <a:chExt cx="9144403" cy="5160900"/>
          </a:xfrm>
        </p:grpSpPr>
        <p:grpSp>
          <p:nvGrpSpPr>
            <p:cNvPr id="186" name="Google Shape;186;p7"/>
            <p:cNvGrpSpPr/>
            <p:nvPr/>
          </p:nvGrpSpPr>
          <p:grpSpPr>
            <a:xfrm>
              <a:off x="537813" y="0"/>
              <a:ext cx="8068500" cy="5160900"/>
              <a:chOff x="529238" y="0"/>
              <a:chExt cx="8068500" cy="5160900"/>
            </a:xfrm>
          </p:grpSpPr>
          <p:cxnSp>
            <p:nvCxnSpPr>
              <p:cNvPr id="187" name="Google Shape;187;p7"/>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88" name="Google Shape;188;p7"/>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89" name="Google Shape;189;p7"/>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0" name="Google Shape;190;p7"/>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1" name="Google Shape;191;p7"/>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2" name="Google Shape;192;p7"/>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3" name="Google Shape;193;p7"/>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4" name="Google Shape;194;p7"/>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5" name="Google Shape;195;p7"/>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6" name="Google Shape;196;p7"/>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7" name="Google Shape;197;p7"/>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8" name="Google Shape;198;p7"/>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9" name="Google Shape;199;p7"/>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00" name="Google Shape;200;p7"/>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01" name="Google Shape;201;p7"/>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02" name="Google Shape;202;p7"/>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203" name="Google Shape;203;p7"/>
            <p:cNvGrpSpPr/>
            <p:nvPr/>
          </p:nvGrpSpPr>
          <p:grpSpPr>
            <a:xfrm>
              <a:off x="-126" y="389750"/>
              <a:ext cx="9144403" cy="4364000"/>
              <a:chOff x="-25975" y="537900"/>
              <a:chExt cx="9195900" cy="4364000"/>
            </a:xfrm>
          </p:grpSpPr>
          <p:cxnSp>
            <p:nvCxnSpPr>
              <p:cNvPr id="204" name="Google Shape;204;p7"/>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05" name="Google Shape;205;p7"/>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06" name="Google Shape;206;p7"/>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07" name="Google Shape;207;p7"/>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08" name="Google Shape;208;p7"/>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09" name="Google Shape;209;p7"/>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10" name="Google Shape;210;p7"/>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11" name="Google Shape;211;p7"/>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12" name="Google Shape;212;p7"/>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213" name="Google Shape;213;p7"/>
          <p:cNvGrpSpPr/>
          <p:nvPr/>
        </p:nvGrpSpPr>
        <p:grpSpPr>
          <a:xfrm>
            <a:off x="335150" y="335350"/>
            <a:ext cx="8626143" cy="4619943"/>
            <a:chOff x="335150" y="335350"/>
            <a:chExt cx="8626143" cy="4619943"/>
          </a:xfrm>
        </p:grpSpPr>
        <p:sp>
          <p:nvSpPr>
            <p:cNvPr id="214" name="Google Shape;214;p7"/>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 name="Google Shape;215;p7"/>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 name="Google Shape;216;p7"/>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17" name="Google Shape;217;p7"/>
          <p:cNvSpPr txBox="1">
            <a:spLocks noGrp="1"/>
          </p:cNvSpPr>
          <p:nvPr>
            <p:ph type="subTitle" idx="1"/>
          </p:nvPr>
        </p:nvSpPr>
        <p:spPr>
          <a:xfrm>
            <a:off x="1457975" y="2639725"/>
            <a:ext cx="6228000" cy="15861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200"/>
              <a:buNone/>
              <a:defRPr sz="1200">
                <a:solidFill>
                  <a:schemeClr val="dk1"/>
                </a:solidFill>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218" name="Google Shape;218;p7"/>
          <p:cNvSpPr txBox="1">
            <a:spLocks noGrp="1"/>
          </p:cNvSpPr>
          <p:nvPr>
            <p:ph type="ctrTitle"/>
          </p:nvPr>
        </p:nvSpPr>
        <p:spPr>
          <a:xfrm>
            <a:off x="713275" y="615700"/>
            <a:ext cx="7717500" cy="5799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219" name="Google Shape;219;p7"/>
          <p:cNvSpPr/>
          <p:nvPr/>
        </p:nvSpPr>
        <p:spPr>
          <a:xfrm>
            <a:off x="233583" y="2197812"/>
            <a:ext cx="249600" cy="2499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0" name="Google Shape;220;p7"/>
          <p:cNvSpPr txBox="1">
            <a:spLocks noGrp="1"/>
          </p:cNvSpPr>
          <p:nvPr>
            <p:ph type="ctrTitle" idx="2"/>
          </p:nvPr>
        </p:nvSpPr>
        <p:spPr>
          <a:xfrm>
            <a:off x="1458025" y="2231175"/>
            <a:ext cx="6228000" cy="4755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191919"/>
              </a:buClr>
              <a:buSzPts val="2200"/>
              <a:buNone/>
              <a:defRPr sz="2200"/>
            </a:lvl1pPr>
            <a:lvl2pPr lvl="1" algn="ctr" rtl="0">
              <a:spcBef>
                <a:spcPts val="0"/>
              </a:spcBef>
              <a:spcAft>
                <a:spcPts val="0"/>
              </a:spcAft>
              <a:buClr>
                <a:srgbClr val="191919"/>
              </a:buClr>
              <a:buSzPts val="2200"/>
              <a:buNone/>
              <a:defRPr sz="2200">
                <a:solidFill>
                  <a:srgbClr val="191919"/>
                </a:solidFill>
              </a:defRPr>
            </a:lvl2pPr>
            <a:lvl3pPr lvl="2" algn="ctr" rtl="0">
              <a:spcBef>
                <a:spcPts val="0"/>
              </a:spcBef>
              <a:spcAft>
                <a:spcPts val="0"/>
              </a:spcAft>
              <a:buClr>
                <a:srgbClr val="191919"/>
              </a:buClr>
              <a:buSzPts val="2200"/>
              <a:buNone/>
              <a:defRPr sz="2200">
                <a:solidFill>
                  <a:srgbClr val="191919"/>
                </a:solidFill>
              </a:defRPr>
            </a:lvl3pPr>
            <a:lvl4pPr lvl="3" algn="ctr" rtl="0">
              <a:spcBef>
                <a:spcPts val="0"/>
              </a:spcBef>
              <a:spcAft>
                <a:spcPts val="0"/>
              </a:spcAft>
              <a:buClr>
                <a:srgbClr val="191919"/>
              </a:buClr>
              <a:buSzPts val="2200"/>
              <a:buNone/>
              <a:defRPr sz="2200">
                <a:solidFill>
                  <a:srgbClr val="191919"/>
                </a:solidFill>
              </a:defRPr>
            </a:lvl4pPr>
            <a:lvl5pPr lvl="4" algn="ctr" rtl="0">
              <a:spcBef>
                <a:spcPts val="0"/>
              </a:spcBef>
              <a:spcAft>
                <a:spcPts val="0"/>
              </a:spcAft>
              <a:buClr>
                <a:srgbClr val="191919"/>
              </a:buClr>
              <a:buSzPts val="2200"/>
              <a:buNone/>
              <a:defRPr sz="2200">
                <a:solidFill>
                  <a:srgbClr val="191919"/>
                </a:solidFill>
              </a:defRPr>
            </a:lvl5pPr>
            <a:lvl6pPr lvl="5" algn="ctr" rtl="0">
              <a:spcBef>
                <a:spcPts val="0"/>
              </a:spcBef>
              <a:spcAft>
                <a:spcPts val="0"/>
              </a:spcAft>
              <a:buClr>
                <a:srgbClr val="191919"/>
              </a:buClr>
              <a:buSzPts val="2200"/>
              <a:buNone/>
              <a:defRPr sz="2200">
                <a:solidFill>
                  <a:srgbClr val="191919"/>
                </a:solidFill>
              </a:defRPr>
            </a:lvl6pPr>
            <a:lvl7pPr lvl="6" algn="ctr" rtl="0">
              <a:spcBef>
                <a:spcPts val="0"/>
              </a:spcBef>
              <a:spcAft>
                <a:spcPts val="0"/>
              </a:spcAft>
              <a:buClr>
                <a:srgbClr val="191919"/>
              </a:buClr>
              <a:buSzPts val="2200"/>
              <a:buNone/>
              <a:defRPr sz="2200">
                <a:solidFill>
                  <a:srgbClr val="191919"/>
                </a:solidFill>
              </a:defRPr>
            </a:lvl7pPr>
            <a:lvl8pPr lvl="7" algn="ctr" rtl="0">
              <a:spcBef>
                <a:spcPts val="0"/>
              </a:spcBef>
              <a:spcAft>
                <a:spcPts val="0"/>
              </a:spcAft>
              <a:buClr>
                <a:srgbClr val="191919"/>
              </a:buClr>
              <a:buSzPts val="2200"/>
              <a:buNone/>
              <a:defRPr sz="2200">
                <a:solidFill>
                  <a:srgbClr val="191919"/>
                </a:solidFill>
              </a:defRPr>
            </a:lvl8pPr>
            <a:lvl9pPr lvl="8" algn="ctr" rtl="0">
              <a:spcBef>
                <a:spcPts val="0"/>
              </a:spcBef>
              <a:spcAft>
                <a:spcPts val="0"/>
              </a:spcAft>
              <a:buClr>
                <a:srgbClr val="191919"/>
              </a:buClr>
              <a:buSzPts val="2200"/>
              <a:buNone/>
              <a:defRPr sz="2200">
                <a:solidFill>
                  <a:srgbClr val="191919"/>
                </a:solidFill>
              </a:defRPr>
            </a:lvl9pPr>
          </a:lstStyle>
          <a:p>
            <a:endParaRPr/>
          </a:p>
        </p:txBody>
      </p:sp>
    </p:spTree>
    <p:extLst>
      <p:ext uri="{BB962C8B-B14F-4D97-AF65-F5344CB8AC3E}">
        <p14:creationId xmlns:p14="http://schemas.microsoft.com/office/powerpoint/2010/main" val="30693578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21"/>
        <p:cNvGrpSpPr/>
        <p:nvPr/>
      </p:nvGrpSpPr>
      <p:grpSpPr>
        <a:xfrm>
          <a:off x="0" y="0"/>
          <a:ext cx="0" cy="0"/>
          <a:chOff x="0" y="0"/>
          <a:chExt cx="0" cy="0"/>
        </a:xfrm>
      </p:grpSpPr>
      <p:grpSp>
        <p:nvGrpSpPr>
          <p:cNvPr id="222" name="Google Shape;222;p8"/>
          <p:cNvGrpSpPr/>
          <p:nvPr/>
        </p:nvGrpSpPr>
        <p:grpSpPr>
          <a:xfrm>
            <a:off x="-126" y="0"/>
            <a:ext cx="9144403" cy="5160900"/>
            <a:chOff x="-126" y="0"/>
            <a:chExt cx="9144403" cy="5160900"/>
          </a:xfrm>
        </p:grpSpPr>
        <p:grpSp>
          <p:nvGrpSpPr>
            <p:cNvPr id="223" name="Google Shape;223;p8"/>
            <p:cNvGrpSpPr/>
            <p:nvPr/>
          </p:nvGrpSpPr>
          <p:grpSpPr>
            <a:xfrm>
              <a:off x="537813" y="0"/>
              <a:ext cx="8068500" cy="5160900"/>
              <a:chOff x="529238" y="0"/>
              <a:chExt cx="8068500" cy="5160900"/>
            </a:xfrm>
          </p:grpSpPr>
          <p:cxnSp>
            <p:nvCxnSpPr>
              <p:cNvPr id="224" name="Google Shape;224;p8"/>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25" name="Google Shape;225;p8"/>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26" name="Google Shape;226;p8"/>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27" name="Google Shape;227;p8"/>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28" name="Google Shape;228;p8"/>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29" name="Google Shape;229;p8"/>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30" name="Google Shape;230;p8"/>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31" name="Google Shape;231;p8"/>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32" name="Google Shape;232;p8"/>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33" name="Google Shape;233;p8"/>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34" name="Google Shape;234;p8"/>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35" name="Google Shape;235;p8"/>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36" name="Google Shape;236;p8"/>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37" name="Google Shape;237;p8"/>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38" name="Google Shape;238;p8"/>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39" name="Google Shape;239;p8"/>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240" name="Google Shape;240;p8"/>
            <p:cNvGrpSpPr/>
            <p:nvPr/>
          </p:nvGrpSpPr>
          <p:grpSpPr>
            <a:xfrm>
              <a:off x="-126" y="389750"/>
              <a:ext cx="9144403" cy="4364000"/>
              <a:chOff x="-25975" y="537900"/>
              <a:chExt cx="9195900" cy="4364000"/>
            </a:xfrm>
          </p:grpSpPr>
          <p:cxnSp>
            <p:nvCxnSpPr>
              <p:cNvPr id="241" name="Google Shape;241;p8"/>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42" name="Google Shape;242;p8"/>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43" name="Google Shape;243;p8"/>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44" name="Google Shape;244;p8"/>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45" name="Google Shape;245;p8"/>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46" name="Google Shape;246;p8"/>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47" name="Google Shape;247;p8"/>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48" name="Google Shape;248;p8"/>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49" name="Google Shape;249;p8"/>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sp>
        <p:nvSpPr>
          <p:cNvPr id="250" name="Google Shape;250;p8"/>
          <p:cNvSpPr/>
          <p:nvPr/>
        </p:nvSpPr>
        <p:spPr>
          <a:xfrm>
            <a:off x="865625" y="690250"/>
            <a:ext cx="7717500" cy="40626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1" name="Google Shape;251;p8"/>
          <p:cNvSpPr/>
          <p:nvPr/>
        </p:nvSpPr>
        <p:spPr>
          <a:xfrm>
            <a:off x="789425" y="614050"/>
            <a:ext cx="7717500" cy="40626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2" name="Google Shape;252;p8"/>
          <p:cNvSpPr/>
          <p:nvPr/>
        </p:nvSpPr>
        <p:spPr>
          <a:xfrm>
            <a:off x="713225" y="537850"/>
            <a:ext cx="7717500" cy="40626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 name="Google Shape;253;p8"/>
          <p:cNvSpPr txBox="1">
            <a:spLocks noGrp="1"/>
          </p:cNvSpPr>
          <p:nvPr>
            <p:ph type="ctrTitle"/>
          </p:nvPr>
        </p:nvSpPr>
        <p:spPr>
          <a:xfrm>
            <a:off x="2116188" y="1591350"/>
            <a:ext cx="4911600" cy="1960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191919"/>
              </a:buClr>
              <a:buSzPts val="4000"/>
              <a:buNone/>
              <a:defRPr sz="4000"/>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Tree>
    <p:extLst>
      <p:ext uri="{BB962C8B-B14F-4D97-AF65-F5344CB8AC3E}">
        <p14:creationId xmlns:p14="http://schemas.microsoft.com/office/powerpoint/2010/main" val="23298867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54"/>
        <p:cNvGrpSpPr/>
        <p:nvPr/>
      </p:nvGrpSpPr>
      <p:grpSpPr>
        <a:xfrm>
          <a:off x="0" y="0"/>
          <a:ext cx="0" cy="0"/>
          <a:chOff x="0" y="0"/>
          <a:chExt cx="0" cy="0"/>
        </a:xfrm>
      </p:grpSpPr>
      <p:grpSp>
        <p:nvGrpSpPr>
          <p:cNvPr id="255" name="Google Shape;255;p9"/>
          <p:cNvGrpSpPr/>
          <p:nvPr/>
        </p:nvGrpSpPr>
        <p:grpSpPr>
          <a:xfrm>
            <a:off x="-126" y="0"/>
            <a:ext cx="9144403" cy="5160900"/>
            <a:chOff x="-126" y="0"/>
            <a:chExt cx="9144403" cy="5160900"/>
          </a:xfrm>
        </p:grpSpPr>
        <p:grpSp>
          <p:nvGrpSpPr>
            <p:cNvPr id="256" name="Google Shape;256;p9"/>
            <p:cNvGrpSpPr/>
            <p:nvPr/>
          </p:nvGrpSpPr>
          <p:grpSpPr>
            <a:xfrm>
              <a:off x="537813" y="0"/>
              <a:ext cx="8068500" cy="5160900"/>
              <a:chOff x="529238" y="0"/>
              <a:chExt cx="8068500" cy="5160900"/>
            </a:xfrm>
          </p:grpSpPr>
          <p:cxnSp>
            <p:nvCxnSpPr>
              <p:cNvPr id="257" name="Google Shape;257;p9"/>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58" name="Google Shape;258;p9"/>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59" name="Google Shape;259;p9"/>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0" name="Google Shape;260;p9"/>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1" name="Google Shape;261;p9"/>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2" name="Google Shape;262;p9"/>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3" name="Google Shape;263;p9"/>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4" name="Google Shape;264;p9"/>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5" name="Google Shape;265;p9"/>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6" name="Google Shape;266;p9"/>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7" name="Google Shape;267;p9"/>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8" name="Google Shape;268;p9"/>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9" name="Google Shape;269;p9"/>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70" name="Google Shape;270;p9"/>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71" name="Google Shape;271;p9"/>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72" name="Google Shape;272;p9"/>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273" name="Google Shape;273;p9"/>
            <p:cNvGrpSpPr/>
            <p:nvPr/>
          </p:nvGrpSpPr>
          <p:grpSpPr>
            <a:xfrm>
              <a:off x="-126" y="389750"/>
              <a:ext cx="9144403" cy="4364000"/>
              <a:chOff x="-25975" y="537900"/>
              <a:chExt cx="9195900" cy="4364000"/>
            </a:xfrm>
          </p:grpSpPr>
          <p:cxnSp>
            <p:nvCxnSpPr>
              <p:cNvPr id="274" name="Google Shape;274;p9"/>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75" name="Google Shape;275;p9"/>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76" name="Google Shape;276;p9"/>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77" name="Google Shape;277;p9"/>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78" name="Google Shape;278;p9"/>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79" name="Google Shape;279;p9"/>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80" name="Google Shape;280;p9"/>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81" name="Google Shape;281;p9"/>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82" name="Google Shape;282;p9"/>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sp>
        <p:nvSpPr>
          <p:cNvPr id="283" name="Google Shape;283;p9"/>
          <p:cNvSpPr/>
          <p:nvPr/>
        </p:nvSpPr>
        <p:spPr>
          <a:xfrm>
            <a:off x="865625" y="690250"/>
            <a:ext cx="7717500" cy="40626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 name="Google Shape;284;p9"/>
          <p:cNvSpPr/>
          <p:nvPr/>
        </p:nvSpPr>
        <p:spPr>
          <a:xfrm>
            <a:off x="789425" y="614050"/>
            <a:ext cx="7717500" cy="40626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5" name="Google Shape;285;p9"/>
          <p:cNvSpPr/>
          <p:nvPr/>
        </p:nvSpPr>
        <p:spPr>
          <a:xfrm>
            <a:off x="713225" y="537850"/>
            <a:ext cx="7717500" cy="40626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 name="Google Shape;286;p9"/>
          <p:cNvSpPr txBox="1">
            <a:spLocks noGrp="1"/>
          </p:cNvSpPr>
          <p:nvPr>
            <p:ph type="title"/>
          </p:nvPr>
        </p:nvSpPr>
        <p:spPr>
          <a:xfrm>
            <a:off x="2135550" y="1769100"/>
            <a:ext cx="4872900" cy="1460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87" name="Google Shape;287;p9"/>
          <p:cNvSpPr txBox="1">
            <a:spLocks noGrp="1"/>
          </p:cNvSpPr>
          <p:nvPr>
            <p:ph type="subTitle" idx="1"/>
          </p:nvPr>
        </p:nvSpPr>
        <p:spPr>
          <a:xfrm>
            <a:off x="2135550" y="3153500"/>
            <a:ext cx="48729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Tree>
    <p:extLst>
      <p:ext uri="{BB962C8B-B14F-4D97-AF65-F5344CB8AC3E}">
        <p14:creationId xmlns:p14="http://schemas.microsoft.com/office/powerpoint/2010/main" val="17937319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lt1"/>
        </a:solidFill>
        <a:effectLst/>
      </p:bgPr>
    </p:bg>
    <p:spTree>
      <p:nvGrpSpPr>
        <p:cNvPr id="1" name="Shape 288"/>
        <p:cNvGrpSpPr/>
        <p:nvPr/>
      </p:nvGrpSpPr>
      <p:grpSpPr>
        <a:xfrm>
          <a:off x="0" y="0"/>
          <a:ext cx="0" cy="0"/>
          <a:chOff x="0" y="0"/>
          <a:chExt cx="0" cy="0"/>
        </a:xfrm>
      </p:grpSpPr>
      <p:sp>
        <p:nvSpPr>
          <p:cNvPr id="289" name="Google Shape;289;p10"/>
          <p:cNvSpPr txBox="1">
            <a:spLocks noGrp="1"/>
          </p:cNvSpPr>
          <p:nvPr>
            <p:ph type="title"/>
          </p:nvPr>
        </p:nvSpPr>
        <p:spPr>
          <a:xfrm>
            <a:off x="720000" y="4014450"/>
            <a:ext cx="7704000" cy="572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11646346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90"/>
        <p:cNvGrpSpPr/>
        <p:nvPr/>
      </p:nvGrpSpPr>
      <p:grpSpPr>
        <a:xfrm>
          <a:off x="0" y="0"/>
          <a:ext cx="0" cy="0"/>
          <a:chOff x="0" y="0"/>
          <a:chExt cx="0" cy="0"/>
        </a:xfrm>
      </p:grpSpPr>
      <p:grpSp>
        <p:nvGrpSpPr>
          <p:cNvPr id="291" name="Google Shape;291;p11"/>
          <p:cNvGrpSpPr/>
          <p:nvPr/>
        </p:nvGrpSpPr>
        <p:grpSpPr>
          <a:xfrm>
            <a:off x="-126" y="0"/>
            <a:ext cx="9144403" cy="5160900"/>
            <a:chOff x="-126" y="0"/>
            <a:chExt cx="9144403" cy="5160900"/>
          </a:xfrm>
        </p:grpSpPr>
        <p:grpSp>
          <p:nvGrpSpPr>
            <p:cNvPr id="292" name="Google Shape;292;p11"/>
            <p:cNvGrpSpPr/>
            <p:nvPr/>
          </p:nvGrpSpPr>
          <p:grpSpPr>
            <a:xfrm>
              <a:off x="537813" y="0"/>
              <a:ext cx="8068500" cy="5160900"/>
              <a:chOff x="529238" y="0"/>
              <a:chExt cx="8068500" cy="5160900"/>
            </a:xfrm>
          </p:grpSpPr>
          <p:cxnSp>
            <p:nvCxnSpPr>
              <p:cNvPr id="293" name="Google Shape;293;p11"/>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94" name="Google Shape;294;p11"/>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95" name="Google Shape;295;p11"/>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96" name="Google Shape;296;p11"/>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97" name="Google Shape;297;p11"/>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98" name="Google Shape;298;p11"/>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99" name="Google Shape;299;p11"/>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0" name="Google Shape;300;p11"/>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1" name="Google Shape;301;p11"/>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2" name="Google Shape;302;p11"/>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3" name="Google Shape;303;p11"/>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4" name="Google Shape;304;p11"/>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5" name="Google Shape;305;p11"/>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6" name="Google Shape;306;p11"/>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7" name="Google Shape;307;p11"/>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8" name="Google Shape;308;p11"/>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309" name="Google Shape;309;p11"/>
            <p:cNvGrpSpPr/>
            <p:nvPr/>
          </p:nvGrpSpPr>
          <p:grpSpPr>
            <a:xfrm>
              <a:off x="-126" y="389750"/>
              <a:ext cx="9144403" cy="4364000"/>
              <a:chOff x="-25975" y="537900"/>
              <a:chExt cx="9195900" cy="4364000"/>
            </a:xfrm>
          </p:grpSpPr>
          <p:cxnSp>
            <p:nvCxnSpPr>
              <p:cNvPr id="310" name="Google Shape;310;p11"/>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1" name="Google Shape;311;p11"/>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2" name="Google Shape;312;p11"/>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3" name="Google Shape;313;p11"/>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4" name="Google Shape;314;p11"/>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5" name="Google Shape;315;p11"/>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6" name="Google Shape;316;p11"/>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7" name="Google Shape;317;p11"/>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8" name="Google Shape;318;p11"/>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sp>
        <p:nvSpPr>
          <p:cNvPr id="319" name="Google Shape;319;p11"/>
          <p:cNvSpPr/>
          <p:nvPr/>
        </p:nvSpPr>
        <p:spPr>
          <a:xfrm>
            <a:off x="865625" y="690250"/>
            <a:ext cx="7717500" cy="40626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0" name="Google Shape;320;p11"/>
          <p:cNvSpPr/>
          <p:nvPr/>
        </p:nvSpPr>
        <p:spPr>
          <a:xfrm>
            <a:off x="789425" y="614050"/>
            <a:ext cx="7717500" cy="40626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1" name="Google Shape;321;p11"/>
          <p:cNvSpPr/>
          <p:nvPr/>
        </p:nvSpPr>
        <p:spPr>
          <a:xfrm>
            <a:off x="713225" y="537850"/>
            <a:ext cx="7717500" cy="40626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2" name="Google Shape;322;p11"/>
          <p:cNvSpPr txBox="1">
            <a:spLocks noGrp="1"/>
          </p:cNvSpPr>
          <p:nvPr>
            <p:ph type="title" hasCustomPrompt="1"/>
          </p:nvPr>
        </p:nvSpPr>
        <p:spPr>
          <a:xfrm>
            <a:off x="1284000" y="1288250"/>
            <a:ext cx="6576000" cy="1970700"/>
          </a:xfrm>
          <a:prstGeom prst="rect">
            <a:avLst/>
          </a:prstGeom>
        </p:spPr>
        <p:txBody>
          <a:bodyPr spcFirstLastPara="1" wrap="square" lIns="91425" tIns="91425" rIns="91425" bIns="91425" anchor="b"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r>
              <a:t>xx%</a:t>
            </a:r>
          </a:p>
        </p:txBody>
      </p:sp>
      <p:sp>
        <p:nvSpPr>
          <p:cNvPr id="323" name="Google Shape;323;p11"/>
          <p:cNvSpPr txBox="1">
            <a:spLocks noGrp="1"/>
          </p:cNvSpPr>
          <p:nvPr>
            <p:ph type="subTitle" idx="1"/>
          </p:nvPr>
        </p:nvSpPr>
        <p:spPr>
          <a:xfrm>
            <a:off x="1284000" y="3259075"/>
            <a:ext cx="65760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Tree>
    <p:extLst>
      <p:ext uri="{BB962C8B-B14F-4D97-AF65-F5344CB8AC3E}">
        <p14:creationId xmlns:p14="http://schemas.microsoft.com/office/powerpoint/2010/main" val="22524535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24"/>
        <p:cNvGrpSpPr/>
        <p:nvPr/>
      </p:nvGrpSpPr>
      <p:grpSpPr>
        <a:xfrm>
          <a:off x="0" y="0"/>
          <a:ext cx="0" cy="0"/>
          <a:chOff x="0" y="0"/>
          <a:chExt cx="0" cy="0"/>
        </a:xfrm>
      </p:grpSpPr>
    </p:spTree>
    <p:extLst>
      <p:ext uri="{BB962C8B-B14F-4D97-AF65-F5344CB8AC3E}">
        <p14:creationId xmlns:p14="http://schemas.microsoft.com/office/powerpoint/2010/main" val="3501735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325"/>
        <p:cNvGrpSpPr/>
        <p:nvPr/>
      </p:nvGrpSpPr>
      <p:grpSpPr>
        <a:xfrm>
          <a:off x="0" y="0"/>
          <a:ext cx="0" cy="0"/>
          <a:chOff x="0" y="0"/>
          <a:chExt cx="0" cy="0"/>
        </a:xfrm>
      </p:grpSpPr>
      <p:grpSp>
        <p:nvGrpSpPr>
          <p:cNvPr id="326" name="Google Shape;326;p13"/>
          <p:cNvGrpSpPr/>
          <p:nvPr/>
        </p:nvGrpSpPr>
        <p:grpSpPr>
          <a:xfrm>
            <a:off x="-126" y="0"/>
            <a:ext cx="9144403" cy="5160900"/>
            <a:chOff x="-126" y="0"/>
            <a:chExt cx="9144403" cy="5160900"/>
          </a:xfrm>
        </p:grpSpPr>
        <p:grpSp>
          <p:nvGrpSpPr>
            <p:cNvPr id="327" name="Google Shape;327;p13"/>
            <p:cNvGrpSpPr/>
            <p:nvPr/>
          </p:nvGrpSpPr>
          <p:grpSpPr>
            <a:xfrm>
              <a:off x="537813" y="0"/>
              <a:ext cx="8068500" cy="5160900"/>
              <a:chOff x="529238" y="0"/>
              <a:chExt cx="8068500" cy="5160900"/>
            </a:xfrm>
          </p:grpSpPr>
          <p:cxnSp>
            <p:nvCxnSpPr>
              <p:cNvPr id="328" name="Google Shape;328;p13"/>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29" name="Google Shape;329;p13"/>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0" name="Google Shape;330;p13"/>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1" name="Google Shape;331;p13"/>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2" name="Google Shape;332;p13"/>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3" name="Google Shape;333;p13"/>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4" name="Google Shape;334;p13"/>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5" name="Google Shape;335;p13"/>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6" name="Google Shape;336;p13"/>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7" name="Google Shape;337;p13"/>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8" name="Google Shape;338;p13"/>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39" name="Google Shape;339;p13"/>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40" name="Google Shape;340;p13"/>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41" name="Google Shape;341;p13"/>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42" name="Google Shape;342;p13"/>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43" name="Google Shape;343;p13"/>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344" name="Google Shape;344;p13"/>
            <p:cNvGrpSpPr/>
            <p:nvPr/>
          </p:nvGrpSpPr>
          <p:grpSpPr>
            <a:xfrm>
              <a:off x="-126" y="389750"/>
              <a:ext cx="9144403" cy="4364000"/>
              <a:chOff x="-25975" y="537900"/>
              <a:chExt cx="9195900" cy="4364000"/>
            </a:xfrm>
          </p:grpSpPr>
          <p:cxnSp>
            <p:nvCxnSpPr>
              <p:cNvPr id="345" name="Google Shape;345;p13"/>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46" name="Google Shape;346;p13"/>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47" name="Google Shape;347;p13"/>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48" name="Google Shape;348;p13"/>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49" name="Google Shape;349;p13"/>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50" name="Google Shape;350;p13"/>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51" name="Google Shape;351;p13"/>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52" name="Google Shape;352;p13"/>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53" name="Google Shape;353;p13"/>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354" name="Google Shape;354;p13"/>
          <p:cNvGrpSpPr/>
          <p:nvPr/>
        </p:nvGrpSpPr>
        <p:grpSpPr>
          <a:xfrm>
            <a:off x="319775" y="319975"/>
            <a:ext cx="8626143" cy="4619943"/>
            <a:chOff x="335150" y="335350"/>
            <a:chExt cx="8626143" cy="4619943"/>
          </a:xfrm>
        </p:grpSpPr>
        <p:sp>
          <p:nvSpPr>
            <p:cNvPr id="355" name="Google Shape;355;p13"/>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6" name="Google Shape;356;p13"/>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7" name="Google Shape;357;p13"/>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58" name="Google Shape;358;p13"/>
          <p:cNvSpPr txBox="1">
            <a:spLocks noGrp="1"/>
          </p:cNvSpPr>
          <p:nvPr>
            <p:ph type="title" hasCustomPrompt="1"/>
          </p:nvPr>
        </p:nvSpPr>
        <p:spPr>
          <a:xfrm>
            <a:off x="2805875" y="1956654"/>
            <a:ext cx="734700" cy="5685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59" name="Google Shape;359;p13"/>
          <p:cNvSpPr txBox="1">
            <a:spLocks noGrp="1"/>
          </p:cNvSpPr>
          <p:nvPr>
            <p:ph type="ctrTitle" idx="2"/>
          </p:nvPr>
        </p:nvSpPr>
        <p:spPr>
          <a:xfrm>
            <a:off x="713275" y="615700"/>
            <a:ext cx="7717500" cy="6936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360" name="Google Shape;360;p13"/>
          <p:cNvSpPr txBox="1">
            <a:spLocks noGrp="1"/>
          </p:cNvSpPr>
          <p:nvPr>
            <p:ph type="title" idx="3" hasCustomPrompt="1"/>
          </p:nvPr>
        </p:nvSpPr>
        <p:spPr>
          <a:xfrm>
            <a:off x="2805875" y="3279994"/>
            <a:ext cx="734700" cy="5685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61" name="Google Shape;361;p13"/>
          <p:cNvSpPr/>
          <p:nvPr/>
        </p:nvSpPr>
        <p:spPr>
          <a:xfrm>
            <a:off x="469783" y="1056900"/>
            <a:ext cx="249600" cy="2499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2" name="Google Shape;362;p13"/>
          <p:cNvSpPr/>
          <p:nvPr/>
        </p:nvSpPr>
        <p:spPr>
          <a:xfrm>
            <a:off x="220183" y="715500"/>
            <a:ext cx="249600" cy="249900"/>
          </a:xfrm>
          <a:prstGeom prst="diamond">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3" name="Google Shape;363;p13"/>
          <p:cNvSpPr txBox="1">
            <a:spLocks noGrp="1"/>
          </p:cNvSpPr>
          <p:nvPr>
            <p:ph type="ctrTitle" idx="4"/>
          </p:nvPr>
        </p:nvSpPr>
        <p:spPr>
          <a:xfrm>
            <a:off x="4025575" y="1827654"/>
            <a:ext cx="2499300" cy="8265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91919"/>
              </a:buClr>
              <a:buSzPts val="2200"/>
              <a:buNone/>
              <a:defRPr sz="2200"/>
            </a:lvl1pPr>
            <a:lvl2pPr lvl="1" rtl="0">
              <a:spcBef>
                <a:spcPts val="0"/>
              </a:spcBef>
              <a:spcAft>
                <a:spcPts val="0"/>
              </a:spcAft>
              <a:buClr>
                <a:srgbClr val="191919"/>
              </a:buClr>
              <a:buSzPts val="2200"/>
              <a:buNone/>
              <a:defRPr sz="2200">
                <a:solidFill>
                  <a:srgbClr val="191919"/>
                </a:solidFill>
              </a:defRPr>
            </a:lvl2pPr>
            <a:lvl3pPr lvl="2" rtl="0">
              <a:spcBef>
                <a:spcPts val="0"/>
              </a:spcBef>
              <a:spcAft>
                <a:spcPts val="0"/>
              </a:spcAft>
              <a:buClr>
                <a:srgbClr val="191919"/>
              </a:buClr>
              <a:buSzPts val="2200"/>
              <a:buNone/>
              <a:defRPr sz="2200">
                <a:solidFill>
                  <a:srgbClr val="191919"/>
                </a:solidFill>
              </a:defRPr>
            </a:lvl3pPr>
            <a:lvl4pPr lvl="3" rtl="0">
              <a:spcBef>
                <a:spcPts val="0"/>
              </a:spcBef>
              <a:spcAft>
                <a:spcPts val="0"/>
              </a:spcAft>
              <a:buClr>
                <a:srgbClr val="191919"/>
              </a:buClr>
              <a:buSzPts val="2200"/>
              <a:buNone/>
              <a:defRPr sz="2200">
                <a:solidFill>
                  <a:srgbClr val="191919"/>
                </a:solidFill>
              </a:defRPr>
            </a:lvl4pPr>
            <a:lvl5pPr lvl="4" rtl="0">
              <a:spcBef>
                <a:spcPts val="0"/>
              </a:spcBef>
              <a:spcAft>
                <a:spcPts val="0"/>
              </a:spcAft>
              <a:buClr>
                <a:srgbClr val="191919"/>
              </a:buClr>
              <a:buSzPts val="2200"/>
              <a:buNone/>
              <a:defRPr sz="2200">
                <a:solidFill>
                  <a:srgbClr val="191919"/>
                </a:solidFill>
              </a:defRPr>
            </a:lvl5pPr>
            <a:lvl6pPr lvl="5" rtl="0">
              <a:spcBef>
                <a:spcPts val="0"/>
              </a:spcBef>
              <a:spcAft>
                <a:spcPts val="0"/>
              </a:spcAft>
              <a:buClr>
                <a:srgbClr val="191919"/>
              </a:buClr>
              <a:buSzPts val="2200"/>
              <a:buNone/>
              <a:defRPr sz="2200">
                <a:solidFill>
                  <a:srgbClr val="191919"/>
                </a:solidFill>
              </a:defRPr>
            </a:lvl6pPr>
            <a:lvl7pPr lvl="6" rtl="0">
              <a:spcBef>
                <a:spcPts val="0"/>
              </a:spcBef>
              <a:spcAft>
                <a:spcPts val="0"/>
              </a:spcAft>
              <a:buClr>
                <a:srgbClr val="191919"/>
              </a:buClr>
              <a:buSzPts val="2200"/>
              <a:buNone/>
              <a:defRPr sz="2200">
                <a:solidFill>
                  <a:srgbClr val="191919"/>
                </a:solidFill>
              </a:defRPr>
            </a:lvl7pPr>
            <a:lvl8pPr lvl="7" rtl="0">
              <a:spcBef>
                <a:spcPts val="0"/>
              </a:spcBef>
              <a:spcAft>
                <a:spcPts val="0"/>
              </a:spcAft>
              <a:buClr>
                <a:srgbClr val="191919"/>
              </a:buClr>
              <a:buSzPts val="2200"/>
              <a:buNone/>
              <a:defRPr sz="2200">
                <a:solidFill>
                  <a:srgbClr val="191919"/>
                </a:solidFill>
              </a:defRPr>
            </a:lvl8pPr>
            <a:lvl9pPr lvl="8" rtl="0">
              <a:spcBef>
                <a:spcPts val="0"/>
              </a:spcBef>
              <a:spcAft>
                <a:spcPts val="0"/>
              </a:spcAft>
              <a:buClr>
                <a:srgbClr val="191919"/>
              </a:buClr>
              <a:buSzPts val="2200"/>
              <a:buNone/>
              <a:defRPr sz="2200">
                <a:solidFill>
                  <a:srgbClr val="191919"/>
                </a:solidFill>
              </a:defRPr>
            </a:lvl9pPr>
          </a:lstStyle>
          <a:p>
            <a:endParaRPr/>
          </a:p>
        </p:txBody>
      </p:sp>
      <p:sp>
        <p:nvSpPr>
          <p:cNvPr id="364" name="Google Shape;364;p13"/>
          <p:cNvSpPr txBox="1">
            <a:spLocks noGrp="1"/>
          </p:cNvSpPr>
          <p:nvPr>
            <p:ph type="ctrTitle" idx="5"/>
          </p:nvPr>
        </p:nvSpPr>
        <p:spPr>
          <a:xfrm>
            <a:off x="4025575" y="3151004"/>
            <a:ext cx="2499300" cy="8265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91919"/>
              </a:buClr>
              <a:buSzPts val="2200"/>
              <a:buNone/>
              <a:defRPr sz="2200"/>
            </a:lvl1pPr>
            <a:lvl2pPr lvl="1" rtl="0">
              <a:spcBef>
                <a:spcPts val="0"/>
              </a:spcBef>
              <a:spcAft>
                <a:spcPts val="0"/>
              </a:spcAft>
              <a:buClr>
                <a:srgbClr val="191919"/>
              </a:buClr>
              <a:buSzPts val="2200"/>
              <a:buNone/>
              <a:defRPr sz="2200">
                <a:solidFill>
                  <a:srgbClr val="191919"/>
                </a:solidFill>
              </a:defRPr>
            </a:lvl2pPr>
            <a:lvl3pPr lvl="2" rtl="0">
              <a:spcBef>
                <a:spcPts val="0"/>
              </a:spcBef>
              <a:spcAft>
                <a:spcPts val="0"/>
              </a:spcAft>
              <a:buClr>
                <a:srgbClr val="191919"/>
              </a:buClr>
              <a:buSzPts val="2200"/>
              <a:buNone/>
              <a:defRPr sz="2200">
                <a:solidFill>
                  <a:srgbClr val="191919"/>
                </a:solidFill>
              </a:defRPr>
            </a:lvl3pPr>
            <a:lvl4pPr lvl="3" rtl="0">
              <a:spcBef>
                <a:spcPts val="0"/>
              </a:spcBef>
              <a:spcAft>
                <a:spcPts val="0"/>
              </a:spcAft>
              <a:buClr>
                <a:srgbClr val="191919"/>
              </a:buClr>
              <a:buSzPts val="2200"/>
              <a:buNone/>
              <a:defRPr sz="2200">
                <a:solidFill>
                  <a:srgbClr val="191919"/>
                </a:solidFill>
              </a:defRPr>
            </a:lvl4pPr>
            <a:lvl5pPr lvl="4" rtl="0">
              <a:spcBef>
                <a:spcPts val="0"/>
              </a:spcBef>
              <a:spcAft>
                <a:spcPts val="0"/>
              </a:spcAft>
              <a:buClr>
                <a:srgbClr val="191919"/>
              </a:buClr>
              <a:buSzPts val="2200"/>
              <a:buNone/>
              <a:defRPr sz="2200">
                <a:solidFill>
                  <a:srgbClr val="191919"/>
                </a:solidFill>
              </a:defRPr>
            </a:lvl5pPr>
            <a:lvl6pPr lvl="5" rtl="0">
              <a:spcBef>
                <a:spcPts val="0"/>
              </a:spcBef>
              <a:spcAft>
                <a:spcPts val="0"/>
              </a:spcAft>
              <a:buClr>
                <a:srgbClr val="191919"/>
              </a:buClr>
              <a:buSzPts val="2200"/>
              <a:buNone/>
              <a:defRPr sz="2200">
                <a:solidFill>
                  <a:srgbClr val="191919"/>
                </a:solidFill>
              </a:defRPr>
            </a:lvl6pPr>
            <a:lvl7pPr lvl="6" rtl="0">
              <a:spcBef>
                <a:spcPts val="0"/>
              </a:spcBef>
              <a:spcAft>
                <a:spcPts val="0"/>
              </a:spcAft>
              <a:buClr>
                <a:srgbClr val="191919"/>
              </a:buClr>
              <a:buSzPts val="2200"/>
              <a:buNone/>
              <a:defRPr sz="2200">
                <a:solidFill>
                  <a:srgbClr val="191919"/>
                </a:solidFill>
              </a:defRPr>
            </a:lvl7pPr>
            <a:lvl8pPr lvl="7" rtl="0">
              <a:spcBef>
                <a:spcPts val="0"/>
              </a:spcBef>
              <a:spcAft>
                <a:spcPts val="0"/>
              </a:spcAft>
              <a:buClr>
                <a:srgbClr val="191919"/>
              </a:buClr>
              <a:buSzPts val="2200"/>
              <a:buNone/>
              <a:defRPr sz="2200">
                <a:solidFill>
                  <a:srgbClr val="191919"/>
                </a:solidFill>
              </a:defRPr>
            </a:lvl8pPr>
            <a:lvl9pPr lvl="8" rtl="0">
              <a:spcBef>
                <a:spcPts val="0"/>
              </a:spcBef>
              <a:spcAft>
                <a:spcPts val="0"/>
              </a:spcAft>
              <a:buClr>
                <a:srgbClr val="191919"/>
              </a:buClr>
              <a:buSzPts val="2200"/>
              <a:buNone/>
              <a:defRPr sz="2200">
                <a:solidFill>
                  <a:srgbClr val="191919"/>
                </a:solidFill>
              </a:defRPr>
            </a:lvl9pPr>
          </a:lstStyle>
          <a:p>
            <a:endParaRPr/>
          </a:p>
        </p:txBody>
      </p:sp>
    </p:spTree>
    <p:extLst>
      <p:ext uri="{BB962C8B-B14F-4D97-AF65-F5344CB8AC3E}">
        <p14:creationId xmlns:p14="http://schemas.microsoft.com/office/powerpoint/2010/main" val="15380512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399"/>
        <p:cNvGrpSpPr/>
        <p:nvPr/>
      </p:nvGrpSpPr>
      <p:grpSpPr>
        <a:xfrm>
          <a:off x="0" y="0"/>
          <a:ext cx="0" cy="0"/>
          <a:chOff x="0" y="0"/>
          <a:chExt cx="0" cy="0"/>
        </a:xfrm>
      </p:grpSpPr>
      <p:grpSp>
        <p:nvGrpSpPr>
          <p:cNvPr id="400" name="Google Shape;400;p15"/>
          <p:cNvGrpSpPr/>
          <p:nvPr/>
        </p:nvGrpSpPr>
        <p:grpSpPr>
          <a:xfrm>
            <a:off x="-126" y="0"/>
            <a:ext cx="9144403" cy="5160900"/>
            <a:chOff x="-126" y="0"/>
            <a:chExt cx="9144403" cy="5160900"/>
          </a:xfrm>
        </p:grpSpPr>
        <p:grpSp>
          <p:nvGrpSpPr>
            <p:cNvPr id="401" name="Google Shape;401;p15"/>
            <p:cNvGrpSpPr/>
            <p:nvPr/>
          </p:nvGrpSpPr>
          <p:grpSpPr>
            <a:xfrm>
              <a:off x="537813" y="0"/>
              <a:ext cx="8068500" cy="5160900"/>
              <a:chOff x="529238" y="0"/>
              <a:chExt cx="8068500" cy="5160900"/>
            </a:xfrm>
          </p:grpSpPr>
          <p:cxnSp>
            <p:nvCxnSpPr>
              <p:cNvPr id="402" name="Google Shape;402;p15"/>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03" name="Google Shape;403;p15"/>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04" name="Google Shape;404;p15"/>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05" name="Google Shape;405;p15"/>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06" name="Google Shape;406;p15"/>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07" name="Google Shape;407;p15"/>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08" name="Google Shape;408;p15"/>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09" name="Google Shape;409;p15"/>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10" name="Google Shape;410;p15"/>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11" name="Google Shape;411;p15"/>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12" name="Google Shape;412;p15"/>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13" name="Google Shape;413;p15"/>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14" name="Google Shape;414;p15"/>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15" name="Google Shape;415;p15"/>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16" name="Google Shape;416;p15"/>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17" name="Google Shape;417;p15"/>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418" name="Google Shape;418;p15"/>
            <p:cNvGrpSpPr/>
            <p:nvPr/>
          </p:nvGrpSpPr>
          <p:grpSpPr>
            <a:xfrm>
              <a:off x="-126" y="389750"/>
              <a:ext cx="9144403" cy="4364000"/>
              <a:chOff x="-25975" y="537900"/>
              <a:chExt cx="9195900" cy="4364000"/>
            </a:xfrm>
          </p:grpSpPr>
          <p:cxnSp>
            <p:nvCxnSpPr>
              <p:cNvPr id="419" name="Google Shape;419;p15"/>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20" name="Google Shape;420;p15"/>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21" name="Google Shape;421;p15"/>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22" name="Google Shape;422;p15"/>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23" name="Google Shape;423;p15"/>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24" name="Google Shape;424;p15"/>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25" name="Google Shape;425;p15"/>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26" name="Google Shape;426;p15"/>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27" name="Google Shape;427;p15"/>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428" name="Google Shape;428;p15"/>
          <p:cNvGrpSpPr/>
          <p:nvPr/>
        </p:nvGrpSpPr>
        <p:grpSpPr>
          <a:xfrm>
            <a:off x="335150" y="335350"/>
            <a:ext cx="8626143" cy="4619943"/>
            <a:chOff x="335150" y="335350"/>
            <a:chExt cx="8626143" cy="4619943"/>
          </a:xfrm>
        </p:grpSpPr>
        <p:sp>
          <p:nvSpPr>
            <p:cNvPr id="429" name="Google Shape;429;p15"/>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0" name="Google Shape;430;p15"/>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1" name="Google Shape;431;p15"/>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32" name="Google Shape;432;p15"/>
          <p:cNvSpPr txBox="1">
            <a:spLocks noGrp="1"/>
          </p:cNvSpPr>
          <p:nvPr>
            <p:ph type="subTitle" idx="1"/>
          </p:nvPr>
        </p:nvSpPr>
        <p:spPr>
          <a:xfrm>
            <a:off x="4735400" y="1442391"/>
            <a:ext cx="3314700" cy="20463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200">
                <a:solidFill>
                  <a:srgbClr val="0E2A47"/>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33" name="Google Shape;433;p15"/>
          <p:cNvSpPr txBox="1">
            <a:spLocks noGrp="1"/>
          </p:cNvSpPr>
          <p:nvPr>
            <p:ph type="ctrTitle"/>
          </p:nvPr>
        </p:nvSpPr>
        <p:spPr>
          <a:xfrm>
            <a:off x="713275" y="615700"/>
            <a:ext cx="7717500" cy="6936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Tree>
    <p:extLst>
      <p:ext uri="{BB962C8B-B14F-4D97-AF65-F5344CB8AC3E}">
        <p14:creationId xmlns:p14="http://schemas.microsoft.com/office/powerpoint/2010/main" val="41682154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472"/>
        <p:cNvGrpSpPr/>
        <p:nvPr/>
      </p:nvGrpSpPr>
      <p:grpSpPr>
        <a:xfrm>
          <a:off x="0" y="0"/>
          <a:ext cx="0" cy="0"/>
          <a:chOff x="0" y="0"/>
          <a:chExt cx="0" cy="0"/>
        </a:xfrm>
      </p:grpSpPr>
      <p:grpSp>
        <p:nvGrpSpPr>
          <p:cNvPr id="473" name="Google Shape;473;p17"/>
          <p:cNvGrpSpPr/>
          <p:nvPr/>
        </p:nvGrpSpPr>
        <p:grpSpPr>
          <a:xfrm>
            <a:off x="-126" y="0"/>
            <a:ext cx="9144403" cy="5160900"/>
            <a:chOff x="-126" y="0"/>
            <a:chExt cx="9144403" cy="5160900"/>
          </a:xfrm>
        </p:grpSpPr>
        <p:grpSp>
          <p:nvGrpSpPr>
            <p:cNvPr id="474" name="Google Shape;474;p17"/>
            <p:cNvGrpSpPr/>
            <p:nvPr/>
          </p:nvGrpSpPr>
          <p:grpSpPr>
            <a:xfrm>
              <a:off x="537813" y="0"/>
              <a:ext cx="8068500" cy="5160900"/>
              <a:chOff x="529238" y="0"/>
              <a:chExt cx="8068500" cy="5160900"/>
            </a:xfrm>
          </p:grpSpPr>
          <p:cxnSp>
            <p:nvCxnSpPr>
              <p:cNvPr id="475" name="Google Shape;475;p17"/>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76" name="Google Shape;476;p17"/>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77" name="Google Shape;477;p17"/>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78" name="Google Shape;478;p17"/>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79" name="Google Shape;479;p17"/>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80" name="Google Shape;480;p17"/>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81" name="Google Shape;481;p17"/>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82" name="Google Shape;482;p17"/>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83" name="Google Shape;483;p17"/>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84" name="Google Shape;484;p17"/>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85" name="Google Shape;485;p17"/>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86" name="Google Shape;486;p17"/>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87" name="Google Shape;487;p17"/>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88" name="Google Shape;488;p17"/>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89" name="Google Shape;489;p17"/>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490" name="Google Shape;490;p17"/>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491" name="Google Shape;491;p17"/>
            <p:cNvGrpSpPr/>
            <p:nvPr/>
          </p:nvGrpSpPr>
          <p:grpSpPr>
            <a:xfrm>
              <a:off x="-126" y="389750"/>
              <a:ext cx="9144403" cy="4364000"/>
              <a:chOff x="-25975" y="537900"/>
              <a:chExt cx="9195900" cy="4364000"/>
            </a:xfrm>
          </p:grpSpPr>
          <p:cxnSp>
            <p:nvCxnSpPr>
              <p:cNvPr id="492" name="Google Shape;492;p17"/>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93" name="Google Shape;493;p17"/>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94" name="Google Shape;494;p17"/>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95" name="Google Shape;495;p17"/>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96" name="Google Shape;496;p17"/>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97" name="Google Shape;497;p17"/>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98" name="Google Shape;498;p17"/>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499" name="Google Shape;499;p17"/>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00" name="Google Shape;500;p17"/>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501" name="Google Shape;501;p17"/>
          <p:cNvGrpSpPr/>
          <p:nvPr/>
        </p:nvGrpSpPr>
        <p:grpSpPr>
          <a:xfrm>
            <a:off x="335150" y="335350"/>
            <a:ext cx="8626143" cy="4619943"/>
            <a:chOff x="335150" y="335350"/>
            <a:chExt cx="8626143" cy="4619943"/>
          </a:xfrm>
        </p:grpSpPr>
        <p:sp>
          <p:nvSpPr>
            <p:cNvPr id="502" name="Google Shape;502;p17"/>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3" name="Google Shape;503;p17"/>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4" name="Google Shape;504;p17"/>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05" name="Google Shape;505;p17"/>
          <p:cNvSpPr txBox="1">
            <a:spLocks noGrp="1"/>
          </p:cNvSpPr>
          <p:nvPr>
            <p:ph type="subTitle" idx="1"/>
          </p:nvPr>
        </p:nvSpPr>
        <p:spPr>
          <a:xfrm>
            <a:off x="4842224" y="2319525"/>
            <a:ext cx="3273900" cy="15636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200"/>
              <a:buNone/>
              <a:defRPr sz="1200">
                <a:solidFill>
                  <a:srgbClr val="0E2A47"/>
                </a:solidFill>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506" name="Google Shape;506;p17"/>
          <p:cNvSpPr txBox="1">
            <a:spLocks noGrp="1"/>
          </p:cNvSpPr>
          <p:nvPr>
            <p:ph type="ctrTitle"/>
          </p:nvPr>
        </p:nvSpPr>
        <p:spPr>
          <a:xfrm>
            <a:off x="713275" y="615700"/>
            <a:ext cx="7717500" cy="6936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507" name="Google Shape;507;p17"/>
          <p:cNvSpPr/>
          <p:nvPr/>
        </p:nvSpPr>
        <p:spPr>
          <a:xfrm>
            <a:off x="224233" y="2043175"/>
            <a:ext cx="249600" cy="2499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8" name="Google Shape;508;p17"/>
          <p:cNvSpPr txBox="1">
            <a:spLocks noGrp="1"/>
          </p:cNvSpPr>
          <p:nvPr>
            <p:ph type="ctrTitle" idx="2"/>
          </p:nvPr>
        </p:nvSpPr>
        <p:spPr>
          <a:xfrm>
            <a:off x="4842225" y="1587575"/>
            <a:ext cx="3273900" cy="798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rgbClr val="191919"/>
              </a:buClr>
              <a:buSzPts val="2200"/>
              <a:buNone/>
              <a:defRPr sz="2200"/>
            </a:lvl1pPr>
            <a:lvl2pPr lvl="1" rtl="0">
              <a:lnSpc>
                <a:spcPct val="100000"/>
              </a:lnSpc>
              <a:spcBef>
                <a:spcPts val="0"/>
              </a:spcBef>
              <a:spcAft>
                <a:spcPts val="0"/>
              </a:spcAft>
              <a:buClr>
                <a:srgbClr val="191919"/>
              </a:buClr>
              <a:buSzPts val="2200"/>
              <a:buNone/>
              <a:defRPr sz="2200">
                <a:solidFill>
                  <a:srgbClr val="191919"/>
                </a:solidFill>
              </a:defRPr>
            </a:lvl2pPr>
            <a:lvl3pPr lvl="2" rtl="0">
              <a:lnSpc>
                <a:spcPct val="100000"/>
              </a:lnSpc>
              <a:spcBef>
                <a:spcPts val="0"/>
              </a:spcBef>
              <a:spcAft>
                <a:spcPts val="0"/>
              </a:spcAft>
              <a:buClr>
                <a:srgbClr val="191919"/>
              </a:buClr>
              <a:buSzPts val="2200"/>
              <a:buNone/>
              <a:defRPr sz="2200">
                <a:solidFill>
                  <a:srgbClr val="191919"/>
                </a:solidFill>
              </a:defRPr>
            </a:lvl3pPr>
            <a:lvl4pPr lvl="3" rtl="0">
              <a:lnSpc>
                <a:spcPct val="100000"/>
              </a:lnSpc>
              <a:spcBef>
                <a:spcPts val="0"/>
              </a:spcBef>
              <a:spcAft>
                <a:spcPts val="0"/>
              </a:spcAft>
              <a:buClr>
                <a:srgbClr val="191919"/>
              </a:buClr>
              <a:buSzPts val="2200"/>
              <a:buNone/>
              <a:defRPr sz="2200">
                <a:solidFill>
                  <a:srgbClr val="191919"/>
                </a:solidFill>
              </a:defRPr>
            </a:lvl4pPr>
            <a:lvl5pPr lvl="4" rtl="0">
              <a:lnSpc>
                <a:spcPct val="100000"/>
              </a:lnSpc>
              <a:spcBef>
                <a:spcPts val="0"/>
              </a:spcBef>
              <a:spcAft>
                <a:spcPts val="0"/>
              </a:spcAft>
              <a:buClr>
                <a:srgbClr val="191919"/>
              </a:buClr>
              <a:buSzPts val="2200"/>
              <a:buNone/>
              <a:defRPr sz="2200">
                <a:solidFill>
                  <a:srgbClr val="191919"/>
                </a:solidFill>
              </a:defRPr>
            </a:lvl5pPr>
            <a:lvl6pPr lvl="5" rtl="0">
              <a:lnSpc>
                <a:spcPct val="100000"/>
              </a:lnSpc>
              <a:spcBef>
                <a:spcPts val="0"/>
              </a:spcBef>
              <a:spcAft>
                <a:spcPts val="0"/>
              </a:spcAft>
              <a:buClr>
                <a:srgbClr val="191919"/>
              </a:buClr>
              <a:buSzPts val="2200"/>
              <a:buNone/>
              <a:defRPr sz="2200">
                <a:solidFill>
                  <a:srgbClr val="191919"/>
                </a:solidFill>
              </a:defRPr>
            </a:lvl6pPr>
            <a:lvl7pPr lvl="6" rtl="0">
              <a:lnSpc>
                <a:spcPct val="100000"/>
              </a:lnSpc>
              <a:spcBef>
                <a:spcPts val="0"/>
              </a:spcBef>
              <a:spcAft>
                <a:spcPts val="0"/>
              </a:spcAft>
              <a:buClr>
                <a:srgbClr val="191919"/>
              </a:buClr>
              <a:buSzPts val="2200"/>
              <a:buNone/>
              <a:defRPr sz="2200">
                <a:solidFill>
                  <a:srgbClr val="191919"/>
                </a:solidFill>
              </a:defRPr>
            </a:lvl7pPr>
            <a:lvl8pPr lvl="7" rtl="0">
              <a:lnSpc>
                <a:spcPct val="100000"/>
              </a:lnSpc>
              <a:spcBef>
                <a:spcPts val="0"/>
              </a:spcBef>
              <a:spcAft>
                <a:spcPts val="0"/>
              </a:spcAft>
              <a:buClr>
                <a:srgbClr val="191919"/>
              </a:buClr>
              <a:buSzPts val="2200"/>
              <a:buNone/>
              <a:defRPr sz="2200">
                <a:solidFill>
                  <a:srgbClr val="191919"/>
                </a:solidFill>
              </a:defRPr>
            </a:lvl8pPr>
            <a:lvl9pPr lvl="8" rtl="0">
              <a:lnSpc>
                <a:spcPct val="100000"/>
              </a:lnSpc>
              <a:spcBef>
                <a:spcPts val="0"/>
              </a:spcBef>
              <a:spcAft>
                <a:spcPts val="0"/>
              </a:spcAft>
              <a:buClr>
                <a:srgbClr val="191919"/>
              </a:buClr>
              <a:buSzPts val="2200"/>
              <a:buNone/>
              <a:defRPr sz="2200">
                <a:solidFill>
                  <a:srgbClr val="191919"/>
                </a:solidFill>
              </a:defRPr>
            </a:lvl9pPr>
          </a:lstStyle>
          <a:p>
            <a:endParaRPr/>
          </a:p>
        </p:txBody>
      </p:sp>
    </p:spTree>
    <p:extLst>
      <p:ext uri="{BB962C8B-B14F-4D97-AF65-F5344CB8AC3E}">
        <p14:creationId xmlns:p14="http://schemas.microsoft.com/office/powerpoint/2010/main" val="37035609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509"/>
        <p:cNvGrpSpPr/>
        <p:nvPr/>
      </p:nvGrpSpPr>
      <p:grpSpPr>
        <a:xfrm>
          <a:off x="0" y="0"/>
          <a:ext cx="0" cy="0"/>
          <a:chOff x="0" y="0"/>
          <a:chExt cx="0" cy="0"/>
        </a:xfrm>
      </p:grpSpPr>
      <p:grpSp>
        <p:nvGrpSpPr>
          <p:cNvPr id="510" name="Google Shape;510;p18"/>
          <p:cNvGrpSpPr/>
          <p:nvPr/>
        </p:nvGrpSpPr>
        <p:grpSpPr>
          <a:xfrm>
            <a:off x="-126" y="0"/>
            <a:ext cx="9144403" cy="5160900"/>
            <a:chOff x="-126" y="0"/>
            <a:chExt cx="9144403" cy="5160900"/>
          </a:xfrm>
        </p:grpSpPr>
        <p:grpSp>
          <p:nvGrpSpPr>
            <p:cNvPr id="511" name="Google Shape;511;p18"/>
            <p:cNvGrpSpPr/>
            <p:nvPr/>
          </p:nvGrpSpPr>
          <p:grpSpPr>
            <a:xfrm>
              <a:off x="537813" y="0"/>
              <a:ext cx="8068500" cy="5160900"/>
              <a:chOff x="529238" y="0"/>
              <a:chExt cx="8068500" cy="5160900"/>
            </a:xfrm>
          </p:grpSpPr>
          <p:cxnSp>
            <p:nvCxnSpPr>
              <p:cNvPr id="512" name="Google Shape;512;p18"/>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3" name="Google Shape;513;p18"/>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4" name="Google Shape;514;p18"/>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5" name="Google Shape;515;p18"/>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6" name="Google Shape;516;p18"/>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7" name="Google Shape;517;p18"/>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8" name="Google Shape;518;p18"/>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19" name="Google Shape;519;p18"/>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0" name="Google Shape;520;p18"/>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1" name="Google Shape;521;p18"/>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2" name="Google Shape;522;p18"/>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3" name="Google Shape;523;p18"/>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4" name="Google Shape;524;p18"/>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5" name="Google Shape;525;p18"/>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6" name="Google Shape;526;p18"/>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27" name="Google Shape;527;p18"/>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528" name="Google Shape;528;p18"/>
            <p:cNvGrpSpPr/>
            <p:nvPr/>
          </p:nvGrpSpPr>
          <p:grpSpPr>
            <a:xfrm>
              <a:off x="-126" y="389750"/>
              <a:ext cx="9144403" cy="4364000"/>
              <a:chOff x="-25975" y="537900"/>
              <a:chExt cx="9195900" cy="4364000"/>
            </a:xfrm>
          </p:grpSpPr>
          <p:cxnSp>
            <p:nvCxnSpPr>
              <p:cNvPr id="529" name="Google Shape;529;p18"/>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0" name="Google Shape;530;p18"/>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1" name="Google Shape;531;p18"/>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2" name="Google Shape;532;p18"/>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3" name="Google Shape;533;p18"/>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4" name="Google Shape;534;p18"/>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5" name="Google Shape;535;p18"/>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6" name="Google Shape;536;p18"/>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37" name="Google Shape;537;p18"/>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538" name="Google Shape;538;p18"/>
          <p:cNvGrpSpPr/>
          <p:nvPr/>
        </p:nvGrpSpPr>
        <p:grpSpPr>
          <a:xfrm>
            <a:off x="335150" y="335350"/>
            <a:ext cx="8626143" cy="4619943"/>
            <a:chOff x="335150" y="335350"/>
            <a:chExt cx="8626143" cy="4619943"/>
          </a:xfrm>
        </p:grpSpPr>
        <p:sp>
          <p:nvSpPr>
            <p:cNvPr id="539" name="Google Shape;539;p18"/>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0" name="Google Shape;540;p18"/>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1" name="Google Shape;541;p18"/>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42" name="Google Shape;542;p18"/>
          <p:cNvSpPr txBox="1">
            <a:spLocks noGrp="1"/>
          </p:cNvSpPr>
          <p:nvPr>
            <p:ph type="subTitle" idx="1"/>
          </p:nvPr>
        </p:nvSpPr>
        <p:spPr>
          <a:xfrm>
            <a:off x="1253250" y="1936092"/>
            <a:ext cx="3132000" cy="16071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200"/>
              <a:buNone/>
              <a:defRPr sz="1200"/>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543" name="Google Shape;543;p18"/>
          <p:cNvSpPr txBox="1">
            <a:spLocks noGrp="1"/>
          </p:cNvSpPr>
          <p:nvPr>
            <p:ph type="ctrTitle"/>
          </p:nvPr>
        </p:nvSpPr>
        <p:spPr>
          <a:xfrm>
            <a:off x="713275" y="615700"/>
            <a:ext cx="7717500" cy="6021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544" name="Google Shape;544;p18"/>
          <p:cNvSpPr/>
          <p:nvPr/>
        </p:nvSpPr>
        <p:spPr>
          <a:xfrm flipH="1">
            <a:off x="214883" y="3269087"/>
            <a:ext cx="249600" cy="249900"/>
          </a:xfrm>
          <a:prstGeom prst="diamond">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498249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5"/>
        <p:cNvGrpSpPr/>
        <p:nvPr/>
      </p:nvGrpSpPr>
      <p:grpSpPr>
        <a:xfrm>
          <a:off x="0" y="0"/>
          <a:ext cx="0" cy="0"/>
          <a:chOff x="0" y="0"/>
          <a:chExt cx="0" cy="0"/>
        </a:xfrm>
      </p:grpSpPr>
      <p:grpSp>
        <p:nvGrpSpPr>
          <p:cNvPr id="76" name="Google Shape;76;p4"/>
          <p:cNvGrpSpPr/>
          <p:nvPr/>
        </p:nvGrpSpPr>
        <p:grpSpPr>
          <a:xfrm>
            <a:off x="-126" y="0"/>
            <a:ext cx="9144403" cy="5160900"/>
            <a:chOff x="-126" y="0"/>
            <a:chExt cx="9144403" cy="5160900"/>
          </a:xfrm>
        </p:grpSpPr>
        <p:grpSp>
          <p:nvGrpSpPr>
            <p:cNvPr id="77" name="Google Shape;77;p4"/>
            <p:cNvGrpSpPr/>
            <p:nvPr/>
          </p:nvGrpSpPr>
          <p:grpSpPr>
            <a:xfrm>
              <a:off x="537813" y="0"/>
              <a:ext cx="8068500" cy="5160900"/>
              <a:chOff x="529238" y="0"/>
              <a:chExt cx="8068500" cy="5160900"/>
            </a:xfrm>
          </p:grpSpPr>
          <p:cxnSp>
            <p:nvCxnSpPr>
              <p:cNvPr id="78" name="Google Shape;78;p4"/>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79" name="Google Shape;79;p4"/>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0" name="Google Shape;80;p4"/>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1" name="Google Shape;81;p4"/>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2" name="Google Shape;82;p4"/>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3" name="Google Shape;83;p4"/>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4" name="Google Shape;84;p4"/>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5" name="Google Shape;85;p4"/>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6" name="Google Shape;86;p4"/>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7" name="Google Shape;87;p4"/>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8" name="Google Shape;88;p4"/>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89" name="Google Shape;89;p4"/>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90" name="Google Shape;90;p4"/>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91" name="Google Shape;91;p4"/>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92" name="Google Shape;92;p4"/>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93" name="Google Shape;93;p4"/>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94" name="Google Shape;94;p4"/>
            <p:cNvGrpSpPr/>
            <p:nvPr/>
          </p:nvGrpSpPr>
          <p:grpSpPr>
            <a:xfrm>
              <a:off x="-126" y="389750"/>
              <a:ext cx="9144403" cy="4364000"/>
              <a:chOff x="-25975" y="537900"/>
              <a:chExt cx="9195900" cy="4364000"/>
            </a:xfrm>
          </p:grpSpPr>
          <p:cxnSp>
            <p:nvCxnSpPr>
              <p:cNvPr id="95" name="Google Shape;95;p4"/>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96" name="Google Shape;96;p4"/>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97" name="Google Shape;97;p4"/>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98" name="Google Shape;98;p4"/>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99" name="Google Shape;99;p4"/>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00" name="Google Shape;100;p4"/>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01" name="Google Shape;101;p4"/>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02" name="Google Shape;102;p4"/>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03" name="Google Shape;103;p4"/>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104" name="Google Shape;104;p4"/>
          <p:cNvGrpSpPr/>
          <p:nvPr/>
        </p:nvGrpSpPr>
        <p:grpSpPr>
          <a:xfrm>
            <a:off x="335150" y="335350"/>
            <a:ext cx="8626143" cy="4619943"/>
            <a:chOff x="335150" y="335350"/>
            <a:chExt cx="8626143" cy="4619943"/>
          </a:xfrm>
        </p:grpSpPr>
        <p:sp>
          <p:nvSpPr>
            <p:cNvPr id="105" name="Google Shape;105;p4"/>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 name="Google Shape;108;p4"/>
          <p:cNvSpPr txBox="1">
            <a:spLocks noGrp="1"/>
          </p:cNvSpPr>
          <p:nvPr>
            <p:ph type="body" idx="1"/>
          </p:nvPr>
        </p:nvSpPr>
        <p:spPr>
          <a:xfrm>
            <a:off x="1850950" y="1501975"/>
            <a:ext cx="5442300" cy="29430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SzPts val="1400"/>
              <a:buFont typeface="Nunito Light"/>
              <a:buChar char="●"/>
              <a:defRPr/>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sp>
        <p:nvSpPr>
          <p:cNvPr id="109" name="Google Shape;109;p4"/>
          <p:cNvSpPr txBox="1">
            <a:spLocks noGrp="1"/>
          </p:cNvSpPr>
          <p:nvPr>
            <p:ph type="ctrTitle"/>
          </p:nvPr>
        </p:nvSpPr>
        <p:spPr>
          <a:xfrm>
            <a:off x="713275" y="615700"/>
            <a:ext cx="7717500" cy="5205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110" name="Google Shape;110;p4"/>
          <p:cNvSpPr/>
          <p:nvPr/>
        </p:nvSpPr>
        <p:spPr>
          <a:xfrm flipH="1">
            <a:off x="216835" y="4062837"/>
            <a:ext cx="249600" cy="249900"/>
          </a:xfrm>
          <a:prstGeom prst="diamond">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545"/>
        <p:cNvGrpSpPr/>
        <p:nvPr/>
      </p:nvGrpSpPr>
      <p:grpSpPr>
        <a:xfrm>
          <a:off x="0" y="0"/>
          <a:ext cx="0" cy="0"/>
          <a:chOff x="0" y="0"/>
          <a:chExt cx="0" cy="0"/>
        </a:xfrm>
      </p:grpSpPr>
      <p:grpSp>
        <p:nvGrpSpPr>
          <p:cNvPr id="546" name="Google Shape;546;p19"/>
          <p:cNvGrpSpPr/>
          <p:nvPr/>
        </p:nvGrpSpPr>
        <p:grpSpPr>
          <a:xfrm>
            <a:off x="-126" y="0"/>
            <a:ext cx="9144403" cy="5160900"/>
            <a:chOff x="-126" y="0"/>
            <a:chExt cx="9144403" cy="5160900"/>
          </a:xfrm>
        </p:grpSpPr>
        <p:grpSp>
          <p:nvGrpSpPr>
            <p:cNvPr id="547" name="Google Shape;547;p19"/>
            <p:cNvGrpSpPr/>
            <p:nvPr/>
          </p:nvGrpSpPr>
          <p:grpSpPr>
            <a:xfrm>
              <a:off x="537813" y="0"/>
              <a:ext cx="8068500" cy="5160900"/>
              <a:chOff x="529238" y="0"/>
              <a:chExt cx="8068500" cy="5160900"/>
            </a:xfrm>
          </p:grpSpPr>
          <p:cxnSp>
            <p:nvCxnSpPr>
              <p:cNvPr id="548" name="Google Shape;548;p19"/>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49" name="Google Shape;549;p19"/>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0" name="Google Shape;550;p19"/>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1" name="Google Shape;551;p19"/>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2" name="Google Shape;552;p19"/>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3" name="Google Shape;553;p19"/>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4" name="Google Shape;554;p19"/>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5" name="Google Shape;555;p19"/>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6" name="Google Shape;556;p19"/>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7" name="Google Shape;557;p19"/>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8" name="Google Shape;558;p19"/>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59" name="Google Shape;559;p19"/>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60" name="Google Shape;560;p19"/>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61" name="Google Shape;561;p19"/>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62" name="Google Shape;562;p19"/>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563" name="Google Shape;563;p19"/>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564" name="Google Shape;564;p19"/>
            <p:cNvGrpSpPr/>
            <p:nvPr/>
          </p:nvGrpSpPr>
          <p:grpSpPr>
            <a:xfrm>
              <a:off x="-126" y="389750"/>
              <a:ext cx="9144403" cy="4364000"/>
              <a:chOff x="-25975" y="537900"/>
              <a:chExt cx="9195900" cy="4364000"/>
            </a:xfrm>
          </p:grpSpPr>
          <p:cxnSp>
            <p:nvCxnSpPr>
              <p:cNvPr id="565" name="Google Shape;565;p19"/>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66" name="Google Shape;566;p19"/>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67" name="Google Shape;567;p19"/>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68" name="Google Shape;568;p19"/>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69" name="Google Shape;569;p19"/>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70" name="Google Shape;570;p19"/>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71" name="Google Shape;571;p19"/>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72" name="Google Shape;572;p19"/>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573" name="Google Shape;573;p19"/>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574" name="Google Shape;574;p19"/>
          <p:cNvGrpSpPr/>
          <p:nvPr/>
        </p:nvGrpSpPr>
        <p:grpSpPr>
          <a:xfrm>
            <a:off x="335150" y="335350"/>
            <a:ext cx="8626143" cy="4619943"/>
            <a:chOff x="335150" y="335350"/>
            <a:chExt cx="8626143" cy="4619943"/>
          </a:xfrm>
        </p:grpSpPr>
        <p:sp>
          <p:nvSpPr>
            <p:cNvPr id="575" name="Google Shape;575;p19"/>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6" name="Google Shape;576;p19"/>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7" name="Google Shape;577;p19"/>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78" name="Google Shape;578;p19"/>
          <p:cNvSpPr txBox="1">
            <a:spLocks noGrp="1"/>
          </p:cNvSpPr>
          <p:nvPr>
            <p:ph type="subTitle" idx="1"/>
          </p:nvPr>
        </p:nvSpPr>
        <p:spPr>
          <a:xfrm>
            <a:off x="1333784" y="2028025"/>
            <a:ext cx="2988900" cy="15759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200">
                <a:solidFill>
                  <a:srgbClr val="0E2A47"/>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79" name="Google Shape;579;p19"/>
          <p:cNvSpPr txBox="1">
            <a:spLocks noGrp="1"/>
          </p:cNvSpPr>
          <p:nvPr>
            <p:ph type="subTitle" idx="2"/>
          </p:nvPr>
        </p:nvSpPr>
        <p:spPr>
          <a:xfrm>
            <a:off x="4821316" y="2028025"/>
            <a:ext cx="2988900" cy="15759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200">
                <a:solidFill>
                  <a:srgbClr val="0E2A47"/>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80" name="Google Shape;580;p19"/>
          <p:cNvSpPr txBox="1">
            <a:spLocks noGrp="1"/>
          </p:cNvSpPr>
          <p:nvPr>
            <p:ph type="ctrTitle"/>
          </p:nvPr>
        </p:nvSpPr>
        <p:spPr>
          <a:xfrm>
            <a:off x="713275" y="615700"/>
            <a:ext cx="7717500" cy="6936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581" name="Google Shape;581;p19"/>
          <p:cNvSpPr/>
          <p:nvPr/>
        </p:nvSpPr>
        <p:spPr>
          <a:xfrm flipH="1">
            <a:off x="216835" y="3784187"/>
            <a:ext cx="249600" cy="249900"/>
          </a:xfrm>
          <a:prstGeom prst="diamond">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3367849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617"/>
        <p:cNvGrpSpPr/>
        <p:nvPr/>
      </p:nvGrpSpPr>
      <p:grpSpPr>
        <a:xfrm>
          <a:off x="0" y="0"/>
          <a:ext cx="0" cy="0"/>
          <a:chOff x="0" y="0"/>
          <a:chExt cx="0" cy="0"/>
        </a:xfrm>
      </p:grpSpPr>
      <p:grpSp>
        <p:nvGrpSpPr>
          <p:cNvPr id="618" name="Google Shape;618;p21"/>
          <p:cNvGrpSpPr/>
          <p:nvPr/>
        </p:nvGrpSpPr>
        <p:grpSpPr>
          <a:xfrm>
            <a:off x="-126" y="0"/>
            <a:ext cx="9144403" cy="5160900"/>
            <a:chOff x="-126" y="0"/>
            <a:chExt cx="9144403" cy="5160900"/>
          </a:xfrm>
        </p:grpSpPr>
        <p:grpSp>
          <p:nvGrpSpPr>
            <p:cNvPr id="619" name="Google Shape;619;p21"/>
            <p:cNvGrpSpPr/>
            <p:nvPr/>
          </p:nvGrpSpPr>
          <p:grpSpPr>
            <a:xfrm>
              <a:off x="537813" y="0"/>
              <a:ext cx="8068500" cy="5160900"/>
              <a:chOff x="529238" y="0"/>
              <a:chExt cx="8068500" cy="5160900"/>
            </a:xfrm>
          </p:grpSpPr>
          <p:cxnSp>
            <p:nvCxnSpPr>
              <p:cNvPr id="620" name="Google Shape;620;p21"/>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1" name="Google Shape;621;p21"/>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2" name="Google Shape;622;p21"/>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3" name="Google Shape;623;p21"/>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4" name="Google Shape;624;p21"/>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5" name="Google Shape;625;p21"/>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6" name="Google Shape;626;p21"/>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7" name="Google Shape;627;p21"/>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8" name="Google Shape;628;p21"/>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29" name="Google Shape;629;p21"/>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30" name="Google Shape;630;p21"/>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31" name="Google Shape;631;p21"/>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32" name="Google Shape;632;p21"/>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33" name="Google Shape;633;p21"/>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34" name="Google Shape;634;p21"/>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35" name="Google Shape;635;p21"/>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636" name="Google Shape;636;p21"/>
            <p:cNvGrpSpPr/>
            <p:nvPr/>
          </p:nvGrpSpPr>
          <p:grpSpPr>
            <a:xfrm>
              <a:off x="-126" y="389750"/>
              <a:ext cx="9144403" cy="4364000"/>
              <a:chOff x="-25975" y="537900"/>
              <a:chExt cx="9195900" cy="4364000"/>
            </a:xfrm>
          </p:grpSpPr>
          <p:cxnSp>
            <p:nvCxnSpPr>
              <p:cNvPr id="637" name="Google Shape;637;p21"/>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38" name="Google Shape;638;p21"/>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39" name="Google Shape;639;p21"/>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40" name="Google Shape;640;p21"/>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41" name="Google Shape;641;p21"/>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42" name="Google Shape;642;p21"/>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43" name="Google Shape;643;p21"/>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44" name="Google Shape;644;p21"/>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45" name="Google Shape;645;p21"/>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sp>
        <p:nvSpPr>
          <p:cNvPr id="646" name="Google Shape;646;p21"/>
          <p:cNvSpPr/>
          <p:nvPr/>
        </p:nvSpPr>
        <p:spPr>
          <a:xfrm>
            <a:off x="865625" y="690250"/>
            <a:ext cx="7717500" cy="40626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7" name="Google Shape;647;p21"/>
          <p:cNvSpPr/>
          <p:nvPr/>
        </p:nvSpPr>
        <p:spPr>
          <a:xfrm>
            <a:off x="789425" y="614050"/>
            <a:ext cx="7717500" cy="40626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8" name="Google Shape;648;p21"/>
          <p:cNvSpPr/>
          <p:nvPr/>
        </p:nvSpPr>
        <p:spPr>
          <a:xfrm>
            <a:off x="713225" y="537850"/>
            <a:ext cx="7717500" cy="40626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6247813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649"/>
        <p:cNvGrpSpPr/>
        <p:nvPr/>
      </p:nvGrpSpPr>
      <p:grpSpPr>
        <a:xfrm>
          <a:off x="0" y="0"/>
          <a:ext cx="0" cy="0"/>
          <a:chOff x="0" y="0"/>
          <a:chExt cx="0" cy="0"/>
        </a:xfrm>
      </p:grpSpPr>
      <p:grpSp>
        <p:nvGrpSpPr>
          <p:cNvPr id="650" name="Google Shape;650;p22"/>
          <p:cNvGrpSpPr/>
          <p:nvPr/>
        </p:nvGrpSpPr>
        <p:grpSpPr>
          <a:xfrm>
            <a:off x="-126" y="0"/>
            <a:ext cx="9144403" cy="5160900"/>
            <a:chOff x="-126" y="0"/>
            <a:chExt cx="9144403" cy="5160900"/>
          </a:xfrm>
        </p:grpSpPr>
        <p:grpSp>
          <p:nvGrpSpPr>
            <p:cNvPr id="651" name="Google Shape;651;p22"/>
            <p:cNvGrpSpPr/>
            <p:nvPr/>
          </p:nvGrpSpPr>
          <p:grpSpPr>
            <a:xfrm>
              <a:off x="537813" y="0"/>
              <a:ext cx="8068500" cy="5160900"/>
              <a:chOff x="529238" y="0"/>
              <a:chExt cx="8068500" cy="5160900"/>
            </a:xfrm>
          </p:grpSpPr>
          <p:cxnSp>
            <p:nvCxnSpPr>
              <p:cNvPr id="652" name="Google Shape;652;p22"/>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53" name="Google Shape;653;p22"/>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54" name="Google Shape;654;p22"/>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55" name="Google Shape;655;p22"/>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56" name="Google Shape;656;p22"/>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57" name="Google Shape;657;p22"/>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58" name="Google Shape;658;p22"/>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59" name="Google Shape;659;p22"/>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0" name="Google Shape;660;p22"/>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1" name="Google Shape;661;p22"/>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2" name="Google Shape;662;p22"/>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3" name="Google Shape;663;p22"/>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4" name="Google Shape;664;p22"/>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5" name="Google Shape;665;p22"/>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6" name="Google Shape;666;p22"/>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667" name="Google Shape;667;p22"/>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668" name="Google Shape;668;p22"/>
            <p:cNvGrpSpPr/>
            <p:nvPr/>
          </p:nvGrpSpPr>
          <p:grpSpPr>
            <a:xfrm>
              <a:off x="-126" y="389750"/>
              <a:ext cx="9144403" cy="4364000"/>
              <a:chOff x="-25975" y="537900"/>
              <a:chExt cx="9195900" cy="4364000"/>
            </a:xfrm>
          </p:grpSpPr>
          <p:cxnSp>
            <p:nvCxnSpPr>
              <p:cNvPr id="669" name="Google Shape;669;p22"/>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0" name="Google Shape;670;p22"/>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1" name="Google Shape;671;p22"/>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2" name="Google Shape;672;p22"/>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3" name="Google Shape;673;p22"/>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4" name="Google Shape;674;p22"/>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5" name="Google Shape;675;p22"/>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6" name="Google Shape;676;p22"/>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677" name="Google Shape;677;p22"/>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678" name="Google Shape;678;p22"/>
          <p:cNvGrpSpPr/>
          <p:nvPr/>
        </p:nvGrpSpPr>
        <p:grpSpPr>
          <a:xfrm>
            <a:off x="335150" y="335350"/>
            <a:ext cx="8626143" cy="4619943"/>
            <a:chOff x="335150" y="335350"/>
            <a:chExt cx="8626143" cy="4619943"/>
          </a:xfrm>
        </p:grpSpPr>
        <p:sp>
          <p:nvSpPr>
            <p:cNvPr id="679" name="Google Shape;679;p22"/>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0" name="Google Shape;680;p22"/>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1" name="Google Shape;681;p22"/>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554247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1"/>
        <p:cNvGrpSpPr/>
        <p:nvPr/>
      </p:nvGrpSpPr>
      <p:grpSpPr>
        <a:xfrm>
          <a:off x="0" y="0"/>
          <a:ext cx="0" cy="0"/>
          <a:chOff x="0" y="0"/>
          <a:chExt cx="0" cy="0"/>
        </a:xfrm>
      </p:grpSpPr>
      <p:grpSp>
        <p:nvGrpSpPr>
          <p:cNvPr id="112" name="Google Shape;112;p5"/>
          <p:cNvGrpSpPr/>
          <p:nvPr/>
        </p:nvGrpSpPr>
        <p:grpSpPr>
          <a:xfrm>
            <a:off x="-126" y="0"/>
            <a:ext cx="9144403" cy="5160900"/>
            <a:chOff x="-126" y="0"/>
            <a:chExt cx="9144403" cy="5160900"/>
          </a:xfrm>
        </p:grpSpPr>
        <p:grpSp>
          <p:nvGrpSpPr>
            <p:cNvPr id="113" name="Google Shape;113;p5"/>
            <p:cNvGrpSpPr/>
            <p:nvPr/>
          </p:nvGrpSpPr>
          <p:grpSpPr>
            <a:xfrm>
              <a:off x="537813" y="0"/>
              <a:ext cx="8068500" cy="5160900"/>
              <a:chOff x="529238" y="0"/>
              <a:chExt cx="8068500" cy="5160900"/>
            </a:xfrm>
          </p:grpSpPr>
          <p:cxnSp>
            <p:nvCxnSpPr>
              <p:cNvPr id="114" name="Google Shape;114;p5"/>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15" name="Google Shape;115;p5"/>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16" name="Google Shape;116;p5"/>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17" name="Google Shape;117;p5"/>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18" name="Google Shape;118;p5"/>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19" name="Google Shape;119;p5"/>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0" name="Google Shape;120;p5"/>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1" name="Google Shape;121;p5"/>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2" name="Google Shape;122;p5"/>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3" name="Google Shape;123;p5"/>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4" name="Google Shape;124;p5"/>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5" name="Google Shape;125;p5"/>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6" name="Google Shape;126;p5"/>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7" name="Google Shape;127;p5"/>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8" name="Google Shape;128;p5"/>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29" name="Google Shape;129;p5"/>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130" name="Google Shape;130;p5"/>
            <p:cNvGrpSpPr/>
            <p:nvPr/>
          </p:nvGrpSpPr>
          <p:grpSpPr>
            <a:xfrm>
              <a:off x="-126" y="389750"/>
              <a:ext cx="9144403" cy="4364000"/>
              <a:chOff x="-25975" y="537900"/>
              <a:chExt cx="9195900" cy="4364000"/>
            </a:xfrm>
          </p:grpSpPr>
          <p:cxnSp>
            <p:nvCxnSpPr>
              <p:cNvPr id="131" name="Google Shape;131;p5"/>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2" name="Google Shape;132;p5"/>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3" name="Google Shape;133;p5"/>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4" name="Google Shape;134;p5"/>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5" name="Google Shape;135;p5"/>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6" name="Google Shape;136;p5"/>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7" name="Google Shape;137;p5"/>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8" name="Google Shape;138;p5"/>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139" name="Google Shape;139;p5"/>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140" name="Google Shape;140;p5"/>
          <p:cNvGrpSpPr/>
          <p:nvPr/>
        </p:nvGrpSpPr>
        <p:grpSpPr>
          <a:xfrm>
            <a:off x="335150" y="335350"/>
            <a:ext cx="8626143" cy="4619943"/>
            <a:chOff x="335150" y="335350"/>
            <a:chExt cx="8626143" cy="4619943"/>
          </a:xfrm>
        </p:grpSpPr>
        <p:sp>
          <p:nvSpPr>
            <p:cNvPr id="141" name="Google Shape;141;p5"/>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5"/>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5"/>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 name="Google Shape;144;p5"/>
          <p:cNvSpPr txBox="1">
            <a:spLocks noGrp="1"/>
          </p:cNvSpPr>
          <p:nvPr>
            <p:ph type="subTitle" idx="1"/>
          </p:nvPr>
        </p:nvSpPr>
        <p:spPr>
          <a:xfrm>
            <a:off x="5055284" y="3608749"/>
            <a:ext cx="25056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45" name="Google Shape;145;p5"/>
          <p:cNvSpPr txBox="1">
            <a:spLocks noGrp="1"/>
          </p:cNvSpPr>
          <p:nvPr>
            <p:ph type="subTitle" idx="2"/>
          </p:nvPr>
        </p:nvSpPr>
        <p:spPr>
          <a:xfrm>
            <a:off x="1583300" y="3608749"/>
            <a:ext cx="25056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46" name="Google Shape;146;p5"/>
          <p:cNvSpPr txBox="1">
            <a:spLocks noGrp="1"/>
          </p:cNvSpPr>
          <p:nvPr>
            <p:ph type="subTitle" idx="3"/>
          </p:nvPr>
        </p:nvSpPr>
        <p:spPr>
          <a:xfrm>
            <a:off x="5055275" y="3300725"/>
            <a:ext cx="25056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200"/>
              <a:buFont typeface="Paytone One"/>
              <a:buNone/>
              <a:defRPr sz="2200">
                <a:solidFill>
                  <a:schemeClr val="dk1"/>
                </a:solidFill>
                <a:latin typeface="Paytone One"/>
                <a:ea typeface="Paytone One"/>
                <a:cs typeface="Paytone One"/>
                <a:sym typeface="Paytone One"/>
              </a:defRPr>
            </a:lvl1pPr>
            <a:lvl2pPr lvl="1"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2pPr>
            <a:lvl3pPr lvl="2"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3pPr>
            <a:lvl4pPr lvl="3"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4pPr>
            <a:lvl5pPr lvl="4"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5pPr>
            <a:lvl6pPr lvl="5"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6pPr>
            <a:lvl7pPr lvl="6"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7pPr>
            <a:lvl8pPr lvl="7"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8pPr>
            <a:lvl9pPr lvl="8"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9pPr>
          </a:lstStyle>
          <a:p>
            <a:endParaRPr/>
          </a:p>
        </p:txBody>
      </p:sp>
      <p:sp>
        <p:nvSpPr>
          <p:cNvPr id="147" name="Google Shape;147;p5"/>
          <p:cNvSpPr txBox="1">
            <a:spLocks noGrp="1"/>
          </p:cNvSpPr>
          <p:nvPr>
            <p:ph type="subTitle" idx="4"/>
          </p:nvPr>
        </p:nvSpPr>
        <p:spPr>
          <a:xfrm>
            <a:off x="1583300" y="3300725"/>
            <a:ext cx="25056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200"/>
              <a:buFont typeface="Paytone One"/>
              <a:buNone/>
              <a:defRPr sz="2200">
                <a:solidFill>
                  <a:schemeClr val="dk1"/>
                </a:solidFill>
                <a:latin typeface="Paytone One"/>
                <a:ea typeface="Paytone One"/>
                <a:cs typeface="Paytone One"/>
                <a:sym typeface="Paytone One"/>
              </a:defRPr>
            </a:lvl1pPr>
            <a:lvl2pPr lvl="1"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2pPr>
            <a:lvl3pPr lvl="2"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3pPr>
            <a:lvl4pPr lvl="3"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4pPr>
            <a:lvl5pPr lvl="4"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5pPr>
            <a:lvl6pPr lvl="5"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6pPr>
            <a:lvl7pPr lvl="6"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7pPr>
            <a:lvl8pPr lvl="7"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8pPr>
            <a:lvl9pPr lvl="8" algn="ctr" rtl="0">
              <a:lnSpc>
                <a:spcPct val="100000"/>
              </a:lnSpc>
              <a:spcBef>
                <a:spcPts val="0"/>
              </a:spcBef>
              <a:spcAft>
                <a:spcPts val="0"/>
              </a:spcAft>
              <a:buSzPts val="2200"/>
              <a:buFont typeface="Paytone One"/>
              <a:buNone/>
              <a:defRPr sz="2200">
                <a:latin typeface="Paytone One"/>
                <a:ea typeface="Paytone One"/>
                <a:cs typeface="Paytone One"/>
                <a:sym typeface="Paytone One"/>
              </a:defRPr>
            </a:lvl9pPr>
          </a:lstStyle>
          <a:p>
            <a:endParaRPr/>
          </a:p>
        </p:txBody>
      </p:sp>
      <p:sp>
        <p:nvSpPr>
          <p:cNvPr id="148" name="Google Shape;148;p5"/>
          <p:cNvSpPr txBox="1">
            <a:spLocks noGrp="1"/>
          </p:cNvSpPr>
          <p:nvPr>
            <p:ph type="ctrTitle"/>
          </p:nvPr>
        </p:nvSpPr>
        <p:spPr>
          <a:xfrm>
            <a:off x="713275" y="615700"/>
            <a:ext cx="7717500" cy="6936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84"/>
        <p:cNvGrpSpPr/>
        <p:nvPr/>
      </p:nvGrpSpPr>
      <p:grpSpPr>
        <a:xfrm>
          <a:off x="0" y="0"/>
          <a:ext cx="0" cy="0"/>
          <a:chOff x="0" y="0"/>
          <a:chExt cx="0" cy="0"/>
        </a:xfrm>
      </p:grpSpPr>
      <p:grpSp>
        <p:nvGrpSpPr>
          <p:cNvPr id="185" name="Google Shape;185;p7"/>
          <p:cNvGrpSpPr/>
          <p:nvPr/>
        </p:nvGrpSpPr>
        <p:grpSpPr>
          <a:xfrm>
            <a:off x="-126" y="0"/>
            <a:ext cx="9144403" cy="5160900"/>
            <a:chOff x="-126" y="0"/>
            <a:chExt cx="9144403" cy="5160900"/>
          </a:xfrm>
        </p:grpSpPr>
        <p:grpSp>
          <p:nvGrpSpPr>
            <p:cNvPr id="186" name="Google Shape;186;p7"/>
            <p:cNvGrpSpPr/>
            <p:nvPr/>
          </p:nvGrpSpPr>
          <p:grpSpPr>
            <a:xfrm>
              <a:off x="537813" y="0"/>
              <a:ext cx="8068500" cy="5160900"/>
              <a:chOff x="529238" y="0"/>
              <a:chExt cx="8068500" cy="5160900"/>
            </a:xfrm>
          </p:grpSpPr>
          <p:cxnSp>
            <p:nvCxnSpPr>
              <p:cNvPr id="187" name="Google Shape;187;p7"/>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88" name="Google Shape;188;p7"/>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89" name="Google Shape;189;p7"/>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0" name="Google Shape;190;p7"/>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1" name="Google Shape;191;p7"/>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2" name="Google Shape;192;p7"/>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3" name="Google Shape;193;p7"/>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4" name="Google Shape;194;p7"/>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5" name="Google Shape;195;p7"/>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6" name="Google Shape;196;p7"/>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7" name="Google Shape;197;p7"/>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8" name="Google Shape;198;p7"/>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199" name="Google Shape;199;p7"/>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00" name="Google Shape;200;p7"/>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01" name="Google Shape;201;p7"/>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02" name="Google Shape;202;p7"/>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203" name="Google Shape;203;p7"/>
            <p:cNvGrpSpPr/>
            <p:nvPr/>
          </p:nvGrpSpPr>
          <p:grpSpPr>
            <a:xfrm>
              <a:off x="-126" y="389750"/>
              <a:ext cx="9144403" cy="4364000"/>
              <a:chOff x="-25975" y="537900"/>
              <a:chExt cx="9195900" cy="4364000"/>
            </a:xfrm>
          </p:grpSpPr>
          <p:cxnSp>
            <p:nvCxnSpPr>
              <p:cNvPr id="204" name="Google Shape;204;p7"/>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05" name="Google Shape;205;p7"/>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06" name="Google Shape;206;p7"/>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07" name="Google Shape;207;p7"/>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08" name="Google Shape;208;p7"/>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09" name="Google Shape;209;p7"/>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10" name="Google Shape;210;p7"/>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11" name="Google Shape;211;p7"/>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12" name="Google Shape;212;p7"/>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grpSp>
        <p:nvGrpSpPr>
          <p:cNvPr id="213" name="Google Shape;213;p7"/>
          <p:cNvGrpSpPr/>
          <p:nvPr/>
        </p:nvGrpSpPr>
        <p:grpSpPr>
          <a:xfrm>
            <a:off x="335150" y="335350"/>
            <a:ext cx="8626143" cy="4619943"/>
            <a:chOff x="335150" y="335350"/>
            <a:chExt cx="8626143" cy="4619943"/>
          </a:xfrm>
        </p:grpSpPr>
        <p:sp>
          <p:nvSpPr>
            <p:cNvPr id="214" name="Google Shape;214;p7"/>
            <p:cNvSpPr/>
            <p:nvPr/>
          </p:nvSpPr>
          <p:spPr>
            <a:xfrm>
              <a:off x="502193" y="502393"/>
              <a:ext cx="8459100" cy="44529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7"/>
            <p:cNvSpPr/>
            <p:nvPr/>
          </p:nvSpPr>
          <p:spPr>
            <a:xfrm>
              <a:off x="418671" y="418872"/>
              <a:ext cx="8459100" cy="44529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7"/>
            <p:cNvSpPr/>
            <p:nvPr/>
          </p:nvSpPr>
          <p:spPr>
            <a:xfrm>
              <a:off x="335150" y="335350"/>
              <a:ext cx="8459100" cy="44529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7" name="Google Shape;217;p7"/>
          <p:cNvSpPr txBox="1">
            <a:spLocks noGrp="1"/>
          </p:cNvSpPr>
          <p:nvPr>
            <p:ph type="subTitle" idx="1"/>
          </p:nvPr>
        </p:nvSpPr>
        <p:spPr>
          <a:xfrm>
            <a:off x="1457975" y="2639725"/>
            <a:ext cx="6228000" cy="15861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200"/>
              <a:buNone/>
              <a:defRPr sz="1200">
                <a:solidFill>
                  <a:schemeClr val="dk1"/>
                </a:solidFill>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218" name="Google Shape;218;p7"/>
          <p:cNvSpPr txBox="1">
            <a:spLocks noGrp="1"/>
          </p:cNvSpPr>
          <p:nvPr>
            <p:ph type="ctrTitle"/>
          </p:nvPr>
        </p:nvSpPr>
        <p:spPr>
          <a:xfrm>
            <a:off x="713275" y="615700"/>
            <a:ext cx="7717500" cy="5799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191919"/>
              </a:buClr>
              <a:buSzPts val="5200"/>
              <a:buNon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219" name="Google Shape;219;p7"/>
          <p:cNvSpPr/>
          <p:nvPr/>
        </p:nvSpPr>
        <p:spPr>
          <a:xfrm>
            <a:off x="233583" y="2197812"/>
            <a:ext cx="249600" cy="2499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7"/>
          <p:cNvSpPr txBox="1">
            <a:spLocks noGrp="1"/>
          </p:cNvSpPr>
          <p:nvPr>
            <p:ph type="ctrTitle" idx="2"/>
          </p:nvPr>
        </p:nvSpPr>
        <p:spPr>
          <a:xfrm>
            <a:off x="1458025" y="2231175"/>
            <a:ext cx="6228000" cy="4755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191919"/>
              </a:buClr>
              <a:buSzPts val="2200"/>
              <a:buNone/>
              <a:defRPr sz="2200"/>
            </a:lvl1pPr>
            <a:lvl2pPr lvl="1" algn="ctr" rtl="0">
              <a:spcBef>
                <a:spcPts val="0"/>
              </a:spcBef>
              <a:spcAft>
                <a:spcPts val="0"/>
              </a:spcAft>
              <a:buClr>
                <a:srgbClr val="191919"/>
              </a:buClr>
              <a:buSzPts val="2200"/>
              <a:buNone/>
              <a:defRPr sz="2200">
                <a:solidFill>
                  <a:srgbClr val="191919"/>
                </a:solidFill>
              </a:defRPr>
            </a:lvl2pPr>
            <a:lvl3pPr lvl="2" algn="ctr" rtl="0">
              <a:spcBef>
                <a:spcPts val="0"/>
              </a:spcBef>
              <a:spcAft>
                <a:spcPts val="0"/>
              </a:spcAft>
              <a:buClr>
                <a:srgbClr val="191919"/>
              </a:buClr>
              <a:buSzPts val="2200"/>
              <a:buNone/>
              <a:defRPr sz="2200">
                <a:solidFill>
                  <a:srgbClr val="191919"/>
                </a:solidFill>
              </a:defRPr>
            </a:lvl3pPr>
            <a:lvl4pPr lvl="3" algn="ctr" rtl="0">
              <a:spcBef>
                <a:spcPts val="0"/>
              </a:spcBef>
              <a:spcAft>
                <a:spcPts val="0"/>
              </a:spcAft>
              <a:buClr>
                <a:srgbClr val="191919"/>
              </a:buClr>
              <a:buSzPts val="2200"/>
              <a:buNone/>
              <a:defRPr sz="2200">
                <a:solidFill>
                  <a:srgbClr val="191919"/>
                </a:solidFill>
              </a:defRPr>
            </a:lvl4pPr>
            <a:lvl5pPr lvl="4" algn="ctr" rtl="0">
              <a:spcBef>
                <a:spcPts val="0"/>
              </a:spcBef>
              <a:spcAft>
                <a:spcPts val="0"/>
              </a:spcAft>
              <a:buClr>
                <a:srgbClr val="191919"/>
              </a:buClr>
              <a:buSzPts val="2200"/>
              <a:buNone/>
              <a:defRPr sz="2200">
                <a:solidFill>
                  <a:srgbClr val="191919"/>
                </a:solidFill>
              </a:defRPr>
            </a:lvl5pPr>
            <a:lvl6pPr lvl="5" algn="ctr" rtl="0">
              <a:spcBef>
                <a:spcPts val="0"/>
              </a:spcBef>
              <a:spcAft>
                <a:spcPts val="0"/>
              </a:spcAft>
              <a:buClr>
                <a:srgbClr val="191919"/>
              </a:buClr>
              <a:buSzPts val="2200"/>
              <a:buNone/>
              <a:defRPr sz="2200">
                <a:solidFill>
                  <a:srgbClr val="191919"/>
                </a:solidFill>
              </a:defRPr>
            </a:lvl6pPr>
            <a:lvl7pPr lvl="6" algn="ctr" rtl="0">
              <a:spcBef>
                <a:spcPts val="0"/>
              </a:spcBef>
              <a:spcAft>
                <a:spcPts val="0"/>
              </a:spcAft>
              <a:buClr>
                <a:srgbClr val="191919"/>
              </a:buClr>
              <a:buSzPts val="2200"/>
              <a:buNone/>
              <a:defRPr sz="2200">
                <a:solidFill>
                  <a:srgbClr val="191919"/>
                </a:solidFill>
              </a:defRPr>
            </a:lvl7pPr>
            <a:lvl8pPr lvl="7" algn="ctr" rtl="0">
              <a:spcBef>
                <a:spcPts val="0"/>
              </a:spcBef>
              <a:spcAft>
                <a:spcPts val="0"/>
              </a:spcAft>
              <a:buClr>
                <a:srgbClr val="191919"/>
              </a:buClr>
              <a:buSzPts val="2200"/>
              <a:buNone/>
              <a:defRPr sz="2200">
                <a:solidFill>
                  <a:srgbClr val="191919"/>
                </a:solidFill>
              </a:defRPr>
            </a:lvl8pPr>
            <a:lvl9pPr lvl="8" algn="ctr" rtl="0">
              <a:spcBef>
                <a:spcPts val="0"/>
              </a:spcBef>
              <a:spcAft>
                <a:spcPts val="0"/>
              </a:spcAft>
              <a:buClr>
                <a:srgbClr val="191919"/>
              </a:buClr>
              <a:buSzPts val="2200"/>
              <a:buNone/>
              <a:defRPr sz="2200">
                <a:solidFill>
                  <a:srgbClr val="191919"/>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54"/>
        <p:cNvGrpSpPr/>
        <p:nvPr/>
      </p:nvGrpSpPr>
      <p:grpSpPr>
        <a:xfrm>
          <a:off x="0" y="0"/>
          <a:ext cx="0" cy="0"/>
          <a:chOff x="0" y="0"/>
          <a:chExt cx="0" cy="0"/>
        </a:xfrm>
      </p:grpSpPr>
      <p:grpSp>
        <p:nvGrpSpPr>
          <p:cNvPr id="255" name="Google Shape;255;p9"/>
          <p:cNvGrpSpPr/>
          <p:nvPr/>
        </p:nvGrpSpPr>
        <p:grpSpPr>
          <a:xfrm>
            <a:off x="-126" y="0"/>
            <a:ext cx="9144403" cy="5160900"/>
            <a:chOff x="-126" y="0"/>
            <a:chExt cx="9144403" cy="5160900"/>
          </a:xfrm>
        </p:grpSpPr>
        <p:grpSp>
          <p:nvGrpSpPr>
            <p:cNvPr id="256" name="Google Shape;256;p9"/>
            <p:cNvGrpSpPr/>
            <p:nvPr/>
          </p:nvGrpSpPr>
          <p:grpSpPr>
            <a:xfrm>
              <a:off x="537813" y="0"/>
              <a:ext cx="8068500" cy="5160900"/>
              <a:chOff x="529238" y="0"/>
              <a:chExt cx="8068500" cy="5160900"/>
            </a:xfrm>
          </p:grpSpPr>
          <p:cxnSp>
            <p:nvCxnSpPr>
              <p:cNvPr id="257" name="Google Shape;257;p9"/>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58" name="Google Shape;258;p9"/>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59" name="Google Shape;259;p9"/>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0" name="Google Shape;260;p9"/>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1" name="Google Shape;261;p9"/>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2" name="Google Shape;262;p9"/>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3" name="Google Shape;263;p9"/>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4" name="Google Shape;264;p9"/>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5" name="Google Shape;265;p9"/>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6" name="Google Shape;266;p9"/>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7" name="Google Shape;267;p9"/>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8" name="Google Shape;268;p9"/>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69" name="Google Shape;269;p9"/>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70" name="Google Shape;270;p9"/>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71" name="Google Shape;271;p9"/>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72" name="Google Shape;272;p9"/>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273" name="Google Shape;273;p9"/>
            <p:cNvGrpSpPr/>
            <p:nvPr/>
          </p:nvGrpSpPr>
          <p:grpSpPr>
            <a:xfrm>
              <a:off x="-126" y="389750"/>
              <a:ext cx="9144403" cy="4364000"/>
              <a:chOff x="-25975" y="537900"/>
              <a:chExt cx="9195900" cy="4364000"/>
            </a:xfrm>
          </p:grpSpPr>
          <p:cxnSp>
            <p:nvCxnSpPr>
              <p:cNvPr id="274" name="Google Shape;274;p9"/>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75" name="Google Shape;275;p9"/>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76" name="Google Shape;276;p9"/>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77" name="Google Shape;277;p9"/>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78" name="Google Shape;278;p9"/>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79" name="Google Shape;279;p9"/>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80" name="Google Shape;280;p9"/>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81" name="Google Shape;281;p9"/>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282" name="Google Shape;282;p9"/>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sp>
        <p:nvSpPr>
          <p:cNvPr id="283" name="Google Shape;283;p9"/>
          <p:cNvSpPr/>
          <p:nvPr/>
        </p:nvSpPr>
        <p:spPr>
          <a:xfrm>
            <a:off x="865625" y="690250"/>
            <a:ext cx="7717500" cy="40626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9"/>
          <p:cNvSpPr/>
          <p:nvPr/>
        </p:nvSpPr>
        <p:spPr>
          <a:xfrm>
            <a:off x="789425" y="614050"/>
            <a:ext cx="7717500" cy="40626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9"/>
          <p:cNvSpPr/>
          <p:nvPr/>
        </p:nvSpPr>
        <p:spPr>
          <a:xfrm>
            <a:off x="713225" y="537850"/>
            <a:ext cx="7717500" cy="40626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9"/>
          <p:cNvSpPr txBox="1">
            <a:spLocks noGrp="1"/>
          </p:cNvSpPr>
          <p:nvPr>
            <p:ph type="title"/>
          </p:nvPr>
        </p:nvSpPr>
        <p:spPr>
          <a:xfrm>
            <a:off x="2135550" y="1769100"/>
            <a:ext cx="4872900" cy="1460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87" name="Google Shape;287;p9"/>
          <p:cNvSpPr txBox="1">
            <a:spLocks noGrp="1"/>
          </p:cNvSpPr>
          <p:nvPr>
            <p:ph type="subTitle" idx="1"/>
          </p:nvPr>
        </p:nvSpPr>
        <p:spPr>
          <a:xfrm>
            <a:off x="2135550" y="3153500"/>
            <a:ext cx="48729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lt1"/>
        </a:solidFill>
        <a:effectLst/>
      </p:bgPr>
    </p:bg>
    <p:spTree>
      <p:nvGrpSpPr>
        <p:cNvPr id="1" name="Shape 288"/>
        <p:cNvGrpSpPr/>
        <p:nvPr/>
      </p:nvGrpSpPr>
      <p:grpSpPr>
        <a:xfrm>
          <a:off x="0" y="0"/>
          <a:ext cx="0" cy="0"/>
          <a:chOff x="0" y="0"/>
          <a:chExt cx="0" cy="0"/>
        </a:xfrm>
      </p:grpSpPr>
      <p:sp>
        <p:nvSpPr>
          <p:cNvPr id="289" name="Google Shape;289;p10"/>
          <p:cNvSpPr txBox="1">
            <a:spLocks noGrp="1"/>
          </p:cNvSpPr>
          <p:nvPr>
            <p:ph type="title"/>
          </p:nvPr>
        </p:nvSpPr>
        <p:spPr>
          <a:xfrm>
            <a:off x="720000" y="4014450"/>
            <a:ext cx="7704000" cy="572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90"/>
        <p:cNvGrpSpPr/>
        <p:nvPr/>
      </p:nvGrpSpPr>
      <p:grpSpPr>
        <a:xfrm>
          <a:off x="0" y="0"/>
          <a:ext cx="0" cy="0"/>
          <a:chOff x="0" y="0"/>
          <a:chExt cx="0" cy="0"/>
        </a:xfrm>
      </p:grpSpPr>
      <p:grpSp>
        <p:nvGrpSpPr>
          <p:cNvPr id="291" name="Google Shape;291;p11"/>
          <p:cNvGrpSpPr/>
          <p:nvPr/>
        </p:nvGrpSpPr>
        <p:grpSpPr>
          <a:xfrm>
            <a:off x="-126" y="0"/>
            <a:ext cx="9144403" cy="5160900"/>
            <a:chOff x="-126" y="0"/>
            <a:chExt cx="9144403" cy="5160900"/>
          </a:xfrm>
        </p:grpSpPr>
        <p:grpSp>
          <p:nvGrpSpPr>
            <p:cNvPr id="292" name="Google Shape;292;p11"/>
            <p:cNvGrpSpPr/>
            <p:nvPr/>
          </p:nvGrpSpPr>
          <p:grpSpPr>
            <a:xfrm>
              <a:off x="537813" y="0"/>
              <a:ext cx="8068500" cy="5160900"/>
              <a:chOff x="529238" y="0"/>
              <a:chExt cx="8068500" cy="5160900"/>
            </a:xfrm>
          </p:grpSpPr>
          <p:cxnSp>
            <p:nvCxnSpPr>
              <p:cNvPr id="293" name="Google Shape;293;p11"/>
              <p:cNvCxnSpPr/>
              <p:nvPr/>
            </p:nvCxnSpPr>
            <p:spPr>
              <a:xfrm>
                <a:off x="529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94" name="Google Shape;294;p11"/>
              <p:cNvCxnSpPr/>
              <p:nvPr/>
            </p:nvCxnSpPr>
            <p:spPr>
              <a:xfrm>
                <a:off x="1067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95" name="Google Shape;295;p11"/>
              <p:cNvCxnSpPr/>
              <p:nvPr/>
            </p:nvCxnSpPr>
            <p:spPr>
              <a:xfrm>
                <a:off x="1605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96" name="Google Shape;296;p11"/>
              <p:cNvCxnSpPr/>
              <p:nvPr/>
            </p:nvCxnSpPr>
            <p:spPr>
              <a:xfrm>
                <a:off x="2142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97" name="Google Shape;297;p11"/>
              <p:cNvCxnSpPr/>
              <p:nvPr/>
            </p:nvCxnSpPr>
            <p:spPr>
              <a:xfrm>
                <a:off x="2680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98" name="Google Shape;298;p11"/>
              <p:cNvCxnSpPr/>
              <p:nvPr/>
            </p:nvCxnSpPr>
            <p:spPr>
              <a:xfrm>
                <a:off x="32187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299" name="Google Shape;299;p11"/>
              <p:cNvCxnSpPr/>
              <p:nvPr/>
            </p:nvCxnSpPr>
            <p:spPr>
              <a:xfrm>
                <a:off x="37566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0" name="Google Shape;300;p11"/>
              <p:cNvCxnSpPr/>
              <p:nvPr/>
            </p:nvCxnSpPr>
            <p:spPr>
              <a:xfrm>
                <a:off x="42945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1" name="Google Shape;301;p11"/>
              <p:cNvCxnSpPr/>
              <p:nvPr/>
            </p:nvCxnSpPr>
            <p:spPr>
              <a:xfrm>
                <a:off x="48324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2" name="Google Shape;302;p11"/>
              <p:cNvCxnSpPr/>
              <p:nvPr/>
            </p:nvCxnSpPr>
            <p:spPr>
              <a:xfrm>
                <a:off x="53703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3" name="Google Shape;303;p11"/>
              <p:cNvCxnSpPr/>
              <p:nvPr/>
            </p:nvCxnSpPr>
            <p:spPr>
              <a:xfrm>
                <a:off x="59082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4" name="Google Shape;304;p11"/>
              <p:cNvCxnSpPr/>
              <p:nvPr/>
            </p:nvCxnSpPr>
            <p:spPr>
              <a:xfrm>
                <a:off x="64461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5" name="Google Shape;305;p11"/>
              <p:cNvCxnSpPr/>
              <p:nvPr/>
            </p:nvCxnSpPr>
            <p:spPr>
              <a:xfrm>
                <a:off x="69840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6" name="Google Shape;306;p11"/>
              <p:cNvCxnSpPr/>
              <p:nvPr/>
            </p:nvCxnSpPr>
            <p:spPr>
              <a:xfrm>
                <a:off x="75219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7" name="Google Shape;307;p11"/>
              <p:cNvCxnSpPr/>
              <p:nvPr/>
            </p:nvCxnSpPr>
            <p:spPr>
              <a:xfrm>
                <a:off x="8059838" y="0"/>
                <a:ext cx="0" cy="5160900"/>
              </a:xfrm>
              <a:prstGeom prst="straightConnector1">
                <a:avLst/>
              </a:prstGeom>
              <a:noFill/>
              <a:ln w="19050" cap="flat" cmpd="sng">
                <a:solidFill>
                  <a:schemeClr val="lt2"/>
                </a:solidFill>
                <a:prstDash val="solid"/>
                <a:round/>
                <a:headEnd type="none" w="med" len="med"/>
                <a:tailEnd type="none" w="med" len="med"/>
              </a:ln>
            </p:spPr>
          </p:cxnSp>
          <p:cxnSp>
            <p:nvCxnSpPr>
              <p:cNvPr id="308" name="Google Shape;308;p11"/>
              <p:cNvCxnSpPr/>
              <p:nvPr/>
            </p:nvCxnSpPr>
            <p:spPr>
              <a:xfrm>
                <a:off x="8597738" y="0"/>
                <a:ext cx="0" cy="5160900"/>
              </a:xfrm>
              <a:prstGeom prst="straightConnector1">
                <a:avLst/>
              </a:prstGeom>
              <a:noFill/>
              <a:ln w="19050" cap="flat" cmpd="sng">
                <a:solidFill>
                  <a:schemeClr val="lt2"/>
                </a:solidFill>
                <a:prstDash val="solid"/>
                <a:round/>
                <a:headEnd type="none" w="med" len="med"/>
                <a:tailEnd type="none" w="med" len="med"/>
              </a:ln>
            </p:spPr>
          </p:cxnSp>
        </p:grpSp>
        <p:grpSp>
          <p:nvGrpSpPr>
            <p:cNvPr id="309" name="Google Shape;309;p11"/>
            <p:cNvGrpSpPr/>
            <p:nvPr/>
          </p:nvGrpSpPr>
          <p:grpSpPr>
            <a:xfrm>
              <a:off x="-126" y="389750"/>
              <a:ext cx="9144403" cy="4364000"/>
              <a:chOff x="-25975" y="537900"/>
              <a:chExt cx="9195900" cy="4364000"/>
            </a:xfrm>
          </p:grpSpPr>
          <p:cxnSp>
            <p:nvCxnSpPr>
              <p:cNvPr id="310" name="Google Shape;310;p11"/>
              <p:cNvCxnSpPr/>
              <p:nvPr/>
            </p:nvCxnSpPr>
            <p:spPr>
              <a:xfrm>
                <a:off x="-25975" y="537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1" name="Google Shape;311;p11"/>
              <p:cNvCxnSpPr/>
              <p:nvPr/>
            </p:nvCxnSpPr>
            <p:spPr>
              <a:xfrm>
                <a:off x="-25975" y="1083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2" name="Google Shape;312;p11"/>
              <p:cNvCxnSpPr/>
              <p:nvPr/>
            </p:nvCxnSpPr>
            <p:spPr>
              <a:xfrm>
                <a:off x="-25975" y="1628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3" name="Google Shape;313;p11"/>
              <p:cNvCxnSpPr/>
              <p:nvPr/>
            </p:nvCxnSpPr>
            <p:spPr>
              <a:xfrm>
                <a:off x="-25975" y="2174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4" name="Google Shape;314;p11"/>
              <p:cNvCxnSpPr/>
              <p:nvPr/>
            </p:nvCxnSpPr>
            <p:spPr>
              <a:xfrm>
                <a:off x="-25975" y="2719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5" name="Google Shape;315;p11"/>
              <p:cNvCxnSpPr/>
              <p:nvPr/>
            </p:nvCxnSpPr>
            <p:spPr>
              <a:xfrm>
                <a:off x="-25975" y="3265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6" name="Google Shape;316;p11"/>
              <p:cNvCxnSpPr/>
              <p:nvPr/>
            </p:nvCxnSpPr>
            <p:spPr>
              <a:xfrm>
                <a:off x="-25975" y="38109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7" name="Google Shape;317;p11"/>
              <p:cNvCxnSpPr/>
              <p:nvPr/>
            </p:nvCxnSpPr>
            <p:spPr>
              <a:xfrm>
                <a:off x="-25975" y="4356400"/>
                <a:ext cx="9195900" cy="0"/>
              </a:xfrm>
              <a:prstGeom prst="straightConnector1">
                <a:avLst/>
              </a:prstGeom>
              <a:noFill/>
              <a:ln w="19050" cap="flat" cmpd="sng">
                <a:solidFill>
                  <a:schemeClr val="lt2"/>
                </a:solidFill>
                <a:prstDash val="solid"/>
                <a:round/>
                <a:headEnd type="none" w="med" len="med"/>
                <a:tailEnd type="none" w="med" len="med"/>
              </a:ln>
            </p:spPr>
          </p:cxnSp>
          <p:cxnSp>
            <p:nvCxnSpPr>
              <p:cNvPr id="318" name="Google Shape;318;p11"/>
              <p:cNvCxnSpPr/>
              <p:nvPr/>
            </p:nvCxnSpPr>
            <p:spPr>
              <a:xfrm>
                <a:off x="-25975" y="4901900"/>
                <a:ext cx="9195900" cy="0"/>
              </a:xfrm>
              <a:prstGeom prst="straightConnector1">
                <a:avLst/>
              </a:prstGeom>
              <a:noFill/>
              <a:ln w="19050" cap="flat" cmpd="sng">
                <a:solidFill>
                  <a:schemeClr val="lt2"/>
                </a:solidFill>
                <a:prstDash val="solid"/>
                <a:round/>
                <a:headEnd type="none" w="med" len="med"/>
                <a:tailEnd type="none" w="med" len="med"/>
              </a:ln>
            </p:spPr>
          </p:cxnSp>
        </p:grpSp>
      </p:grpSp>
      <p:sp>
        <p:nvSpPr>
          <p:cNvPr id="319" name="Google Shape;319;p11"/>
          <p:cNvSpPr/>
          <p:nvPr/>
        </p:nvSpPr>
        <p:spPr>
          <a:xfrm>
            <a:off x="865625" y="690250"/>
            <a:ext cx="7717500" cy="4062600"/>
          </a:xfrm>
          <a:prstGeom prst="roundRect">
            <a:avLst>
              <a:gd name="adj" fmla="val 4383"/>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1"/>
          <p:cNvSpPr/>
          <p:nvPr/>
        </p:nvSpPr>
        <p:spPr>
          <a:xfrm>
            <a:off x="789425" y="614050"/>
            <a:ext cx="7717500" cy="4062600"/>
          </a:xfrm>
          <a:prstGeom prst="roundRect">
            <a:avLst>
              <a:gd name="adj" fmla="val 4383"/>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1"/>
          <p:cNvSpPr/>
          <p:nvPr/>
        </p:nvSpPr>
        <p:spPr>
          <a:xfrm>
            <a:off x="713225" y="537850"/>
            <a:ext cx="7717500" cy="4062600"/>
          </a:xfrm>
          <a:prstGeom prst="roundRect">
            <a:avLst>
              <a:gd name="adj" fmla="val 4383"/>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1"/>
          <p:cNvSpPr txBox="1">
            <a:spLocks noGrp="1"/>
          </p:cNvSpPr>
          <p:nvPr>
            <p:ph type="title" hasCustomPrompt="1"/>
          </p:nvPr>
        </p:nvSpPr>
        <p:spPr>
          <a:xfrm>
            <a:off x="1284000" y="1288250"/>
            <a:ext cx="6576000" cy="1970700"/>
          </a:xfrm>
          <a:prstGeom prst="rect">
            <a:avLst/>
          </a:prstGeom>
        </p:spPr>
        <p:txBody>
          <a:bodyPr spcFirstLastPara="1" wrap="square" lIns="91425" tIns="91425" rIns="91425" bIns="91425" anchor="b"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r>
              <a:t>xx%</a:t>
            </a:r>
          </a:p>
        </p:txBody>
      </p:sp>
      <p:sp>
        <p:nvSpPr>
          <p:cNvPr id="323" name="Google Shape;323;p11"/>
          <p:cNvSpPr txBox="1">
            <a:spLocks noGrp="1"/>
          </p:cNvSpPr>
          <p:nvPr>
            <p:ph type="subTitle" idx="1"/>
          </p:nvPr>
        </p:nvSpPr>
        <p:spPr>
          <a:xfrm>
            <a:off x="1284000" y="3259075"/>
            <a:ext cx="65760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2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1pPr>
            <a:lvl2pPr lvl="1"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2pPr>
            <a:lvl3pPr lvl="2"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3pPr>
            <a:lvl4pPr lvl="3"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4pPr>
            <a:lvl5pPr lvl="4"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5pPr>
            <a:lvl6pPr lvl="5"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6pPr>
            <a:lvl7pPr lvl="6"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7pPr>
            <a:lvl8pPr lvl="7"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8pPr>
            <a:lvl9pPr lvl="8"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1pPr>
            <a:lvl2pPr marL="914400" lvl="1"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2pPr>
            <a:lvl3pPr marL="1371600" lvl="2"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3pPr>
            <a:lvl4pPr marL="1828800" lvl="3"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4pPr>
            <a:lvl5pPr marL="2286000" lvl="4"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5pPr>
            <a:lvl6pPr marL="2743200" lvl="5"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6pPr>
            <a:lvl7pPr marL="3200400" lvl="6"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7pPr>
            <a:lvl8pPr marL="3657600" lvl="7"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8pPr>
            <a:lvl9pPr marL="4114800" lvl="8" indent="-317500">
              <a:lnSpc>
                <a:spcPct val="100000"/>
              </a:lnSpc>
              <a:spcBef>
                <a:spcPts val="1600"/>
              </a:spcBef>
              <a:spcAft>
                <a:spcPts val="160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5" r:id="rId6"/>
    <p:sldLayoutId id="2147483656" r:id="rId7"/>
    <p:sldLayoutId id="2147483657" r:id="rId8"/>
    <p:sldLayoutId id="2147483658" r:id="rId9"/>
    <p:sldLayoutId id="2147483659" r:id="rId10"/>
    <p:sldLayoutId id="2147483661" r:id="rId11"/>
    <p:sldLayoutId id="2147483664" r:id="rId12"/>
    <p:sldLayoutId id="2147483665" r:id="rId13"/>
    <p:sldLayoutId id="2147483667" r:id="rId14"/>
    <p:sldLayoutId id="2147483668"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1pPr>
            <a:lvl2pPr lvl="1"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2pPr>
            <a:lvl3pPr lvl="2"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3pPr>
            <a:lvl4pPr lvl="3"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4pPr>
            <a:lvl5pPr lvl="4"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5pPr>
            <a:lvl6pPr lvl="5"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6pPr>
            <a:lvl7pPr lvl="6"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7pPr>
            <a:lvl8pPr lvl="7"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8pPr>
            <a:lvl9pPr lvl="8"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1pPr>
            <a:lvl2pPr marL="914400" lvl="1"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2pPr>
            <a:lvl3pPr marL="1371600" lvl="2"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3pPr>
            <a:lvl4pPr marL="1828800" lvl="3"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4pPr>
            <a:lvl5pPr marL="2286000" lvl="4"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5pPr>
            <a:lvl6pPr marL="2743200" lvl="5"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6pPr>
            <a:lvl7pPr marL="3200400" lvl="6"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7pPr>
            <a:lvl8pPr marL="3657600" lvl="7" indent="-317500">
              <a:lnSpc>
                <a:spcPct val="100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8pPr>
            <a:lvl9pPr marL="4114800" lvl="8" indent="-317500">
              <a:lnSpc>
                <a:spcPct val="100000"/>
              </a:lnSpc>
              <a:spcBef>
                <a:spcPts val="1600"/>
              </a:spcBef>
              <a:spcAft>
                <a:spcPts val="160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9pPr>
          </a:lstStyle>
          <a:p>
            <a:endParaRPr/>
          </a:p>
        </p:txBody>
      </p:sp>
    </p:spTree>
    <p:extLst>
      <p:ext uri="{BB962C8B-B14F-4D97-AF65-F5344CB8AC3E}">
        <p14:creationId xmlns:p14="http://schemas.microsoft.com/office/powerpoint/2010/main" val="1756904527"/>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0.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0.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33.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0.xml"/><Relationship Id="rId5" Type="http://schemas.openxmlformats.org/officeDocument/2006/relationships/image" Target="../media/image37.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0.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image" Target="../media/image47.png"/><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10.xml"/><Relationship Id="rId5" Type="http://schemas.openxmlformats.org/officeDocument/2006/relationships/image" Target="../media/image49.png"/><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5.png"/><Relationship Id="rId2" Type="http://schemas.openxmlformats.org/officeDocument/2006/relationships/notesSlide" Target="../notesSlides/notesSlide31.xml"/><Relationship Id="rId1" Type="http://schemas.openxmlformats.org/officeDocument/2006/relationships/slideLayout" Target="../slideLayouts/slideLayout13.xml"/><Relationship Id="rId6" Type="http://schemas.openxmlformats.org/officeDocument/2006/relationships/image" Target="../media/image54.png"/><Relationship Id="rId5" Type="http://schemas.microsoft.com/office/2007/relationships/hdphoto" Target="../media/hdphoto1.wdp"/><Relationship Id="rId4" Type="http://schemas.openxmlformats.org/officeDocument/2006/relationships/image" Target="../media/image53.png"/></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7" Type="http://schemas.microsoft.com/office/2007/relationships/hdphoto" Target="../media/hdphoto3.wdp"/><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image" Target="../media/image58.png"/><Relationship Id="rId5" Type="http://schemas.microsoft.com/office/2007/relationships/hdphoto" Target="../media/hdphoto2.wdp"/><Relationship Id="rId4" Type="http://schemas.openxmlformats.org/officeDocument/2006/relationships/image" Target="../media/image57.png"/></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60.png"/></Relationships>
</file>

<file path=ppt/slides/_rels/slide3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4.xml"/><Relationship Id="rId1" Type="http://schemas.openxmlformats.org/officeDocument/2006/relationships/slideLayout" Target="../slideLayouts/slideLayout10.xml"/><Relationship Id="rId4" Type="http://schemas.openxmlformats.org/officeDocument/2006/relationships/image" Target="../media/image62.png"/></Relationships>
</file>

<file path=ppt/slides/_rels/slide3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5.xml"/><Relationship Id="rId1" Type="http://schemas.openxmlformats.org/officeDocument/2006/relationships/slideLayout" Target="../slideLayouts/slideLayout10.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image" Target="../media/image67.png"/></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image" Target="../media/image68.png"/></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image" Target="../media/image69.png"/></Relationships>
</file>

<file path=ppt/slides/_rels/slide3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4.png"/><Relationship Id="rId5" Type="http://schemas.openxmlformats.org/officeDocument/2006/relationships/image" Target="../media/image72.png"/><Relationship Id="rId4"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5.png"/><Relationship Id="rId5" Type="http://schemas.openxmlformats.org/officeDocument/2006/relationships/image" Target="../media/image72.png"/><Relationship Id="rId4"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6.png"/><Relationship Id="rId5" Type="http://schemas.openxmlformats.org/officeDocument/2006/relationships/image" Target="../media/image72.png"/><Relationship Id="rId4"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7.png"/><Relationship Id="rId5" Type="http://schemas.openxmlformats.org/officeDocument/2006/relationships/image" Target="../media/image72.png"/><Relationship Id="rId4"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6.xml"/><Relationship Id="rId1" Type="http://schemas.openxmlformats.org/officeDocument/2006/relationships/slideLayout" Target="../slideLayouts/slideLayout12.xml"/><Relationship Id="rId4" Type="http://schemas.openxmlformats.org/officeDocument/2006/relationships/image" Target="../media/image79.png"/></Relationships>
</file>

<file path=ppt/slides/_rels/slide4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7.xml"/><Relationship Id="rId1" Type="http://schemas.openxmlformats.org/officeDocument/2006/relationships/slideLayout" Target="../slideLayouts/slideLayout12.xml"/><Relationship Id="rId4" Type="http://schemas.openxmlformats.org/officeDocument/2006/relationships/image" Target="../media/image81.png"/></Relationships>
</file>

<file path=ppt/slides/_rels/slide4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8.xml"/><Relationship Id="rId1" Type="http://schemas.openxmlformats.org/officeDocument/2006/relationships/slideLayout" Target="../slideLayouts/slideLayout12.xml"/><Relationship Id="rId4" Type="http://schemas.openxmlformats.org/officeDocument/2006/relationships/image" Target="../media/image83.png"/></Relationships>
</file>

<file path=ppt/slides/_rels/slide4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9.xml"/><Relationship Id="rId1" Type="http://schemas.openxmlformats.org/officeDocument/2006/relationships/slideLayout" Target="../slideLayouts/slideLayout12.xml"/><Relationship Id="rId4" Type="http://schemas.openxmlformats.org/officeDocument/2006/relationships/image" Target="../media/image8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50.xml"/><Relationship Id="rId1" Type="http://schemas.openxmlformats.org/officeDocument/2006/relationships/slideLayout" Target="../slideLayouts/slideLayout12.xml"/><Relationship Id="rId4" Type="http://schemas.openxmlformats.org/officeDocument/2006/relationships/image" Target="../media/image87.png"/></Relationships>
</file>

<file path=ppt/slides/_rels/slide5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51.xml"/><Relationship Id="rId1" Type="http://schemas.openxmlformats.org/officeDocument/2006/relationships/slideLayout" Target="../slideLayouts/slideLayout12.xml"/><Relationship Id="rId4" Type="http://schemas.openxmlformats.org/officeDocument/2006/relationships/image" Target="../media/image89.png"/></Relationships>
</file>

<file path=ppt/slides/_rels/slide5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53.xml"/><Relationship Id="rId1" Type="http://schemas.openxmlformats.org/officeDocument/2006/relationships/slideLayout" Target="../slideLayouts/slideLayout12.xml"/><Relationship Id="rId5" Type="http://schemas.openxmlformats.org/officeDocument/2006/relationships/image" Target="../media/image92.png"/><Relationship Id="rId4" Type="http://schemas.openxmlformats.org/officeDocument/2006/relationships/image" Target="../media/image9.png"/></Relationships>
</file>

<file path=ppt/slides/_rels/slide54.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54.xml"/><Relationship Id="rId1" Type="http://schemas.openxmlformats.org/officeDocument/2006/relationships/slideLayout" Target="../slideLayouts/slideLayout12.xml"/><Relationship Id="rId5" Type="http://schemas.openxmlformats.org/officeDocument/2006/relationships/image" Target="../media/image94.png"/><Relationship Id="rId4" Type="http://schemas.openxmlformats.org/officeDocument/2006/relationships/image" Target="../media/image9.png"/></Relationships>
</file>

<file path=ppt/slides/_rels/slide5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55.xml"/><Relationship Id="rId1" Type="http://schemas.openxmlformats.org/officeDocument/2006/relationships/slideLayout" Target="../slideLayouts/slideLayout12.xml"/><Relationship Id="rId5" Type="http://schemas.openxmlformats.org/officeDocument/2006/relationships/image" Target="../media/image96.png"/><Relationship Id="rId4" Type="http://schemas.openxmlformats.org/officeDocument/2006/relationships/image" Target="../media/image9.png"/></Relationships>
</file>

<file path=ppt/slides/_rels/slide56.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56.xml"/><Relationship Id="rId1" Type="http://schemas.openxmlformats.org/officeDocument/2006/relationships/slideLayout" Target="../slideLayouts/slideLayout12.xml"/><Relationship Id="rId4" Type="http://schemas.openxmlformats.org/officeDocument/2006/relationships/image" Target="../media/image98.png"/></Relationships>
</file>

<file path=ppt/slides/_rels/slide57.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57.xml"/><Relationship Id="rId1" Type="http://schemas.openxmlformats.org/officeDocument/2006/relationships/slideLayout" Target="../slideLayouts/slideLayout12.xml"/><Relationship Id="rId4" Type="http://schemas.openxmlformats.org/officeDocument/2006/relationships/image" Target="../media/image100.png"/></Relationships>
</file>

<file path=ppt/slides/_rels/slide58.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59.xml"/><Relationship Id="rId1" Type="http://schemas.openxmlformats.org/officeDocument/2006/relationships/slideLayout" Target="../slideLayouts/slideLayout12.xml"/><Relationship Id="rId4" Type="http://schemas.openxmlformats.org/officeDocument/2006/relationships/image" Target="../media/image10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Shape 691"/>
        <p:cNvGrpSpPr/>
        <p:nvPr/>
      </p:nvGrpSpPr>
      <p:grpSpPr>
        <a:xfrm>
          <a:off x="0" y="0"/>
          <a:ext cx="0" cy="0"/>
          <a:chOff x="0" y="0"/>
          <a:chExt cx="0" cy="0"/>
        </a:xfrm>
      </p:grpSpPr>
      <p:sp>
        <p:nvSpPr>
          <p:cNvPr id="692" name="Google Shape;692;p26"/>
          <p:cNvSpPr txBox="1">
            <a:spLocks noGrp="1"/>
          </p:cNvSpPr>
          <p:nvPr>
            <p:ph type="ctrTitle"/>
          </p:nvPr>
        </p:nvSpPr>
        <p:spPr>
          <a:xfrm>
            <a:off x="1035422" y="928900"/>
            <a:ext cx="7047999" cy="2009100"/>
          </a:xfrm>
          <a:prstGeom prst="rect">
            <a:avLst/>
          </a:prstGeom>
        </p:spPr>
        <p:txBody>
          <a:bodyPr spcFirstLastPara="1" wrap="square" lIns="91425" tIns="91425" rIns="91425" bIns="91425" anchor="b" anchorCtr="0">
            <a:noAutofit/>
          </a:bodyPr>
          <a:lstStyle/>
          <a:p>
            <a:pPr lvl="0">
              <a:lnSpc>
                <a:spcPct val="150000"/>
              </a:lnSpc>
            </a:pPr>
            <a:r>
              <a:rPr lang="en-US" sz="4500" b="1">
                <a:solidFill>
                  <a:schemeClr val="accent3">
                    <a:lumMod val="25000"/>
                  </a:schemeClr>
                </a:solidFill>
                <a:latin typeface="+mj-lt"/>
              </a:rPr>
              <a:t>CHÀO MỪNG CẢ LỚP ĐẾN VỚI BÀI HỌC MỚI!</a:t>
            </a:r>
            <a:endParaRPr sz="4500" b="1">
              <a:solidFill>
                <a:schemeClr val="accent3">
                  <a:lumMod val="25000"/>
                </a:schemeClr>
              </a:solidFill>
              <a:latin typeface="+mj-lt"/>
            </a:endParaRPr>
          </a:p>
        </p:txBody>
      </p:sp>
      <p:pic>
        <p:nvPicPr>
          <p:cNvPr id="7" name="Picture 6"/>
          <p:cNvPicPr>
            <a:picLocks noChangeAspect="1"/>
          </p:cNvPicPr>
          <p:nvPr/>
        </p:nvPicPr>
        <p:blipFill>
          <a:blip r:embed="rId3"/>
          <a:stretch>
            <a:fillRect/>
          </a:stretch>
        </p:blipFill>
        <p:spPr>
          <a:xfrm rot="18479199">
            <a:off x="1630656" y="3257004"/>
            <a:ext cx="1585097" cy="26519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22" name="Rectangle 21"/>
          <p:cNvSpPr/>
          <p:nvPr/>
        </p:nvSpPr>
        <p:spPr>
          <a:xfrm>
            <a:off x="174928" y="180422"/>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 name="Picture 1"/>
          <p:cNvPicPr>
            <a:picLocks noChangeAspect="1"/>
          </p:cNvPicPr>
          <p:nvPr/>
        </p:nvPicPr>
        <p:blipFill>
          <a:blip r:embed="rId3"/>
          <a:stretch>
            <a:fillRect/>
          </a:stretch>
        </p:blipFill>
        <p:spPr>
          <a:xfrm rot="16811703">
            <a:off x="8446296" y="2090890"/>
            <a:ext cx="969348" cy="396274"/>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716280" y="2539939"/>
                <a:ext cx="8008620" cy="2272417"/>
              </a:xfrm>
              <a:prstGeom prst="rect">
                <a:avLst/>
              </a:prstGeom>
            </p:spPr>
            <p:txBody>
              <a:bodyPr wrap="square">
                <a:spAutoFit/>
              </a:bodyPr>
              <a:lstStyle/>
              <a:p>
                <a:pPr algn="just">
                  <a:lnSpc>
                    <a:spcPct val="150000"/>
                  </a:lnSpc>
                  <a:spcBef>
                    <a:spcPts val="100"/>
                  </a:spcBef>
                  <a:spcAft>
                    <a:spcPts val="100"/>
                  </a:spcAft>
                </a:pPr>
                <a:r>
                  <a:rPr lang="da-DK" sz="1800" smtClean="0">
                    <a:effectLst/>
                    <a:latin typeface="+mj-lt"/>
                    <a:ea typeface="Malgun Gothic" panose="020B0503020000020004" pitchFamily="34" charset="-127"/>
                    <a:cs typeface="Times New Roman" panose="02020603050405020304" pitchFamily="18" charset="0"/>
                  </a:rPr>
                  <a:t>Từ </a:t>
                </a:r>
                <a:r>
                  <a:rPr lang="da-DK" sz="1800">
                    <a:effectLst/>
                    <a:latin typeface="+mj-lt"/>
                    <a:ea typeface="Malgun Gothic" panose="020B0503020000020004" pitchFamily="34" charset="-127"/>
                    <a:cs typeface="Times New Roman" panose="02020603050405020304" pitchFamily="18" charset="0"/>
                  </a:rPr>
                  <a:t>phương trình thứ nhất ta có: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=2+3</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oMath>
                </a14:m>
                <a:r>
                  <a:rPr lang="en-US" sz="1800" smtClean="0">
                    <a:effectLst/>
                    <a:latin typeface="+mj-lt"/>
                    <a:ea typeface="Calibri" panose="020F0502020204030204" pitchFamily="34" charset="0"/>
                    <a:cs typeface="Times New Roman" panose="02020603050405020304" pitchFamily="18" charset="0"/>
                  </a:rPr>
                  <a:t>.</a:t>
                </a:r>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da-DK" sz="1800">
                    <a:effectLst/>
                    <a:latin typeface="+mj-lt"/>
                    <a:ea typeface="Malgun Gothic" panose="020B0503020000020004" pitchFamily="34" charset="-127"/>
                    <a:cs typeface="Times New Roman" panose="02020603050405020304" pitchFamily="18" charset="0"/>
                  </a:rPr>
                  <a:t>Thế vào phương trình thứ hai, ta được:</a:t>
                </a:r>
                <a:endParaRPr lang="en-US" sz="1800">
                  <a:effectLst/>
                  <a:latin typeface="+mj-lt"/>
                  <a:ea typeface="Calibri" panose="020F0502020204030204" pitchFamily="34" charset="0"/>
                  <a:cs typeface="Times New Roman" panose="02020603050405020304" pitchFamily="18" charset="0"/>
                </a:endParaRPr>
              </a:p>
              <a:p>
                <a:pPr algn="ctr">
                  <a:lnSpc>
                    <a:spcPct val="150000"/>
                  </a:lnSpc>
                  <a:spcBef>
                    <a:spcPts val="100"/>
                  </a:spcBef>
                  <a:spcAft>
                    <a:spcPts val="100"/>
                  </a:spcAft>
                </a:pP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−2</m:t>
                    </m:r>
                    <m:d>
                      <m:dPr>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dPr>
                      <m:e>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2+3</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e>
                    </m:d>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+5</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=1</m:t>
                    </m:r>
                  </m:oMath>
                </a14:m>
                <a:r>
                  <a:rPr lang="da-DK" sz="1800" smtClean="0">
                    <a:effectLst/>
                    <a:latin typeface="+mj-lt"/>
                    <a:ea typeface="Malgun Gothic" panose="020B0503020000020004" pitchFamily="34" charset="-127"/>
                    <a:cs typeface="Times New Roman" panose="02020603050405020304" pitchFamily="18" charset="0"/>
                  </a:rPr>
                  <a:t> hay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−4−6</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+5</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=1</m:t>
                    </m:r>
                    <m:r>
                      <a:rPr lang="en-US" sz="1800" b="0" i="0" smtClean="0">
                        <a:effectLst/>
                        <a:latin typeface="Cambria Math" panose="02040503050406030204" pitchFamily="18" charset="0"/>
                        <a:ea typeface="Malgun Gothic" panose="020B0503020000020004" pitchFamily="34" charset="-127"/>
                        <a:cs typeface="Times New Roman" panose="02020603050405020304" pitchFamily="18" charset="0"/>
                      </a:rPr>
                      <m:t>,</m:t>
                    </m:r>
                  </m:oMath>
                </a14:m>
                <a:r>
                  <a:rPr lang="en-US" sz="1800" smtClean="0">
                    <a:effectLst/>
                    <a:latin typeface="+mj-lt"/>
                    <a:ea typeface="Calibri" panose="020F0502020204030204" pitchFamily="34" charset="0"/>
                    <a:cs typeface="Times New Roman" panose="02020603050405020304" pitchFamily="18" charset="0"/>
                  </a:rPr>
                  <a:t> </a:t>
                </a:r>
                <a:r>
                  <a:rPr lang="da-DK" sz="1800" smtClean="0">
                    <a:effectLst/>
                    <a:latin typeface="+mj-lt"/>
                    <a:ea typeface="Malgun Gothic" panose="020B0503020000020004" pitchFamily="34" charset="-127"/>
                    <a:cs typeface="Times New Roman" panose="02020603050405020304" pitchFamily="18" charset="0"/>
                  </a:rPr>
                  <a:t>suy </a:t>
                </a:r>
                <a:r>
                  <a:rPr lang="da-DK" sz="1800">
                    <a:effectLst/>
                    <a:latin typeface="+mj-lt"/>
                    <a:ea typeface="Malgun Gothic" panose="020B0503020000020004" pitchFamily="34" charset="-127"/>
                    <a:cs typeface="Times New Roman" panose="02020603050405020304" pitchFamily="18" charset="0"/>
                  </a:rPr>
                  <a:t>ra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=−5</m:t>
                    </m:r>
                  </m:oMath>
                </a14:m>
                <a:r>
                  <a:rPr lang="da-DK" sz="1800">
                    <a:effectLst/>
                    <a:latin typeface="+mj-lt"/>
                    <a:ea typeface="Malgun Gothic" panose="020B0503020000020004" pitchFamily="34" charset="-127"/>
                    <a:cs typeface="Times New Roman" panose="02020603050405020304" pitchFamily="18" charset="0"/>
                  </a:rPr>
                  <a:t>.</a:t>
                </a:r>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da-DK" sz="1800">
                    <a:effectLst/>
                    <a:latin typeface="+mj-lt"/>
                    <a:ea typeface="Malgun Gothic" panose="020B0503020000020004" pitchFamily="34" charset="-127"/>
                    <a:cs typeface="Times New Roman" panose="02020603050405020304" pitchFamily="18" charset="0"/>
                  </a:rPr>
                  <a:t>Từ đó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=2+3.</m:t>
                    </m:r>
                    <m:d>
                      <m:dPr>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dPr>
                      <m:e>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−5</m:t>
                        </m:r>
                      </m:e>
                    </m:d>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=−13</m:t>
                    </m:r>
                  </m:oMath>
                </a14:m>
                <a:r>
                  <a:rPr lang="da-DK" sz="1800">
                    <a:effectLst/>
                    <a:latin typeface="+mj-lt"/>
                    <a:ea typeface="Malgun Gothic" panose="020B0503020000020004" pitchFamily="34" charset="-127"/>
                    <a:cs typeface="Times New Roman" panose="02020603050405020304" pitchFamily="18" charset="0"/>
                  </a:rPr>
                  <a:t>.</a:t>
                </a:r>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da-DK" sz="1800">
                    <a:effectLst/>
                    <a:latin typeface="+mj-lt"/>
                    <a:ea typeface="Malgun Gothic" panose="020B0503020000020004" pitchFamily="34" charset="-127"/>
                    <a:cs typeface="Times New Roman" panose="02020603050405020304" pitchFamily="18" charset="0"/>
                  </a:rPr>
                  <a:t>Vậy hệ phương trình đã cho có nghiệm là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(−13;−5)</m:t>
                    </m:r>
                  </m:oMath>
                </a14:m>
                <a:r>
                  <a:rPr lang="da-DK" sz="1800">
                    <a:effectLst/>
                    <a:latin typeface="+mj-lt"/>
                    <a:ea typeface="Malgun Gothic" panose="020B0503020000020004" pitchFamily="34" charset="-127"/>
                    <a:cs typeface="Times New Roman" panose="02020603050405020304" pitchFamily="18" charset="0"/>
                  </a:rPr>
                  <a:t>.</a:t>
                </a:r>
                <a:endParaRPr lang="en-US" sz="1800">
                  <a:effectLst/>
                  <a:latin typeface="+mj-lt"/>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716280" y="2539939"/>
                <a:ext cx="8008620" cy="2272417"/>
              </a:xfrm>
              <a:prstGeom prst="rect">
                <a:avLst/>
              </a:prstGeom>
              <a:blipFill>
                <a:blip r:embed="rId4"/>
                <a:stretch>
                  <a:fillRect l="-685" b="-13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716280" y="1100766"/>
                <a:ext cx="1968103" cy="710194"/>
              </a:xfrm>
              <a:prstGeom prst="rect">
                <a:avLst/>
              </a:prstGeom>
            </p:spPr>
            <p:txBody>
              <a:bodyPr wrap="none">
                <a:spAutoFit/>
              </a:bodyPr>
              <a:lstStyle/>
              <a:p>
                <a:r>
                  <a:rPr lang="da-DK" sz="1800">
                    <a:ea typeface="Malgun Gothic" panose="020B0503020000020004" pitchFamily="34" charset="-127"/>
                    <a:cs typeface="Times New Roman" panose="02020603050405020304" pitchFamily="18" charset="0"/>
                  </a:rPr>
                  <a:t>a) </a:t>
                </a:r>
                <a14:m>
                  <m:oMath xmlns:m="http://schemas.openxmlformats.org/officeDocument/2006/math">
                    <m:d>
                      <m:dPr>
                        <m:begChr m:val="{"/>
                        <m:endChr m:val=""/>
                        <m:ctrlPr>
                          <a:rPr lang="en-US" sz="1800" i="1">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800" i="1">
                                <a:latin typeface="Cambria Math" panose="02040503050406030204" pitchFamily="18" charset="0"/>
                                <a:ea typeface="Malgun Gothic" panose="020B0503020000020004" pitchFamily="34" charset="-127"/>
                                <a:cs typeface="Times New Roman" panose="02020603050405020304" pitchFamily="18" charset="0"/>
                              </a:rPr>
                            </m:ctrlPr>
                          </m:eqArrPr>
                          <m:e>
                            <m:r>
                              <a:rPr lang="da-DK" sz="1800" i="1">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latin typeface="Cambria Math" panose="02040503050406030204" pitchFamily="18" charset="0"/>
                                <a:ea typeface="Malgun Gothic" panose="020B0503020000020004" pitchFamily="34" charset="-127"/>
                                <a:cs typeface="Times New Roman" panose="02020603050405020304" pitchFamily="18" charset="0"/>
                              </a:rPr>
                              <m:t>−3</m:t>
                            </m:r>
                            <m:r>
                              <a:rPr lang="da-DK" sz="1800" i="1">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latin typeface="Cambria Math" panose="02040503050406030204" pitchFamily="18" charset="0"/>
                                <a:ea typeface="Malgun Gothic" panose="020B0503020000020004" pitchFamily="34" charset="-127"/>
                                <a:cs typeface="Times New Roman" panose="02020603050405020304" pitchFamily="18" charset="0"/>
                              </a:rPr>
                              <m:t>=2</m:t>
                            </m:r>
                          </m:e>
                          <m:e>
                            <m:r>
                              <a:rPr lang="da-DK" sz="1800" i="1">
                                <a:latin typeface="Cambria Math" panose="02040503050406030204" pitchFamily="18" charset="0"/>
                                <a:ea typeface="Malgun Gothic" panose="020B0503020000020004" pitchFamily="34" charset="-127"/>
                                <a:cs typeface="Times New Roman" panose="02020603050405020304" pitchFamily="18" charset="0"/>
                              </a:rPr>
                              <m:t>−2</m:t>
                            </m:r>
                            <m:r>
                              <a:rPr lang="da-DK" sz="1800" i="1">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latin typeface="Cambria Math" panose="02040503050406030204" pitchFamily="18" charset="0"/>
                                <a:ea typeface="Malgun Gothic" panose="020B0503020000020004" pitchFamily="34" charset="-127"/>
                                <a:cs typeface="Times New Roman" panose="02020603050405020304" pitchFamily="18" charset="0"/>
                              </a:rPr>
                              <m:t>+5</m:t>
                            </m:r>
                            <m:r>
                              <a:rPr lang="da-DK" sz="1800" i="1">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latin typeface="Cambria Math" panose="02040503050406030204" pitchFamily="18" charset="0"/>
                                <a:ea typeface="Malgun Gothic" panose="020B0503020000020004" pitchFamily="34" charset="-127"/>
                                <a:cs typeface="Times New Roman" panose="02020603050405020304" pitchFamily="18" charset="0"/>
                              </a:rPr>
                              <m:t>=1</m:t>
                            </m:r>
                          </m:e>
                        </m:eqArr>
                      </m:e>
                    </m:d>
                  </m:oMath>
                </a14:m>
                <a:endParaRPr lang="en-US"/>
              </a:p>
            </p:txBody>
          </p:sp>
        </mc:Choice>
        <mc:Fallback xmlns="">
          <p:sp>
            <p:nvSpPr>
              <p:cNvPr id="6" name="Rectangle 5"/>
              <p:cNvSpPr>
                <a:spLocks noRot="1" noChangeAspect="1" noMove="1" noResize="1" noEditPoints="1" noAdjustHandles="1" noChangeArrowheads="1" noChangeShapeType="1" noTextEdit="1"/>
              </p:cNvSpPr>
              <p:nvPr/>
            </p:nvSpPr>
            <p:spPr>
              <a:xfrm>
                <a:off x="716280" y="1100766"/>
                <a:ext cx="1968103" cy="710194"/>
              </a:xfrm>
              <a:prstGeom prst="rect">
                <a:avLst/>
              </a:prstGeom>
              <a:blipFill>
                <a:blip r:embed="rId5"/>
                <a:stretch>
                  <a:fillRect l="-2795"/>
                </a:stretch>
              </a:blipFill>
            </p:spPr>
            <p:txBody>
              <a:bodyPr/>
              <a:lstStyle/>
              <a:p>
                <a:r>
                  <a:rPr lang="en-US">
                    <a:noFill/>
                  </a:rPr>
                  <a:t> </a:t>
                </a:r>
              </a:p>
            </p:txBody>
          </p:sp>
        </mc:Fallback>
      </mc:AlternateContent>
      <p:sp>
        <p:nvSpPr>
          <p:cNvPr id="12" name="Rectangle 11"/>
          <p:cNvSpPr/>
          <p:nvPr/>
        </p:nvSpPr>
        <p:spPr>
          <a:xfrm>
            <a:off x="4413686" y="1869347"/>
            <a:ext cx="697627" cy="369332"/>
          </a:xfrm>
          <a:prstGeom prst="rect">
            <a:avLst/>
          </a:prstGeom>
        </p:spPr>
        <p:txBody>
          <a:bodyPr wrap="none">
            <a:spAutoFit/>
          </a:bodyPr>
          <a:lstStyle/>
          <a:p>
            <a:pPr algn="ctr">
              <a:tabLst>
                <a:tab pos="361950" algn="l"/>
              </a:tabLst>
              <a:defRPr/>
            </a:pPr>
            <a:r>
              <a:rPr lang="en-US" sz="1800" b="1" i="1" u="sng" kern="100">
                <a:solidFill>
                  <a:schemeClr val="accent3">
                    <a:lumMod val="25000"/>
                  </a:schemeClr>
                </a:solidFill>
                <a:ea typeface="Calibri" panose="020F0502020204030204" pitchFamily="34" charset="0"/>
                <a:cs typeface="Times New Roman" panose="02020603050405020304" pitchFamily="18" charset="0"/>
              </a:rPr>
              <a:t>Giải:</a:t>
            </a:r>
          </a:p>
        </p:txBody>
      </p:sp>
      <p:sp>
        <p:nvSpPr>
          <p:cNvPr id="13" name="Rounded Rectangle 12"/>
          <p:cNvSpPr/>
          <p:nvPr/>
        </p:nvSpPr>
        <p:spPr>
          <a:xfrm>
            <a:off x="747280" y="331470"/>
            <a:ext cx="1919198" cy="521970"/>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2200" b="1" i="0" u="none" strike="noStrike" kern="1200" cap="none" spc="0" normalizeH="0" baseline="0" noProof="0">
                <a:ln>
                  <a:noFill/>
                </a:ln>
                <a:solidFill>
                  <a:srgbClr val="FFCA63">
                    <a:lumMod val="20000"/>
                    <a:lumOff val="80000"/>
                  </a:srgbClr>
                </a:solidFill>
                <a:effectLst/>
                <a:uLnTx/>
                <a:uFillTx/>
                <a:latin typeface="Arial" panose="020B0604020202020204" pitchFamily="34" charset="0"/>
                <a:ea typeface="+mn-ea"/>
                <a:cs typeface="Arial" panose="020B0604020202020204" pitchFamily="34" charset="0"/>
                <a:sym typeface="Arial"/>
              </a:rPr>
              <a:t>Luyện tập 1</a:t>
            </a:r>
          </a:p>
        </p:txBody>
      </p:sp>
      <p:sp>
        <p:nvSpPr>
          <p:cNvPr id="14" name="Rectangle 13"/>
          <p:cNvSpPr/>
          <p:nvPr/>
        </p:nvSpPr>
        <p:spPr>
          <a:xfrm>
            <a:off x="2910840" y="338539"/>
            <a:ext cx="5647894" cy="507831"/>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000"/>
              </a:spcAft>
              <a:buClr>
                <a:srgbClr val="000000"/>
              </a:buClr>
              <a:buSzTx/>
              <a:buFont typeface="Arial"/>
              <a:buNone/>
              <a:tabLst>
                <a:tab pos="361950" algn="l"/>
              </a:tabLst>
              <a:defRPr/>
            </a:pPr>
            <a:r>
              <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Giải </a:t>
            </a:r>
            <a:r>
              <a:rPr kumimoji="0" lang="en-US"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các</a:t>
            </a:r>
            <a:r>
              <a:rPr kumimoji="0" lang="en-US" sz="1800" b="0" i="0" u="none" strike="noStrike" kern="0" cap="none" spc="0" normalizeH="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a:t>
            </a:r>
            <a:r>
              <a:rPr kumimoji="0" lang="vi-VN"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hệ </a:t>
            </a:r>
            <a:r>
              <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phương trình</a:t>
            </a:r>
            <a:r>
              <a:rPr kumimoji="0" lang="en-US"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a:t>
            </a:r>
            <a:r>
              <a:rPr kumimoji="0" lang="en-US"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sau </a:t>
            </a:r>
            <a:r>
              <a:rPr kumimoji="0" lang="vi-VN"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bằng </a:t>
            </a:r>
            <a:r>
              <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phương pháp thế.</a:t>
            </a:r>
          </a:p>
        </p:txBody>
      </p:sp>
    </p:spTree>
    <p:extLst>
      <p:ext uri="{BB962C8B-B14F-4D97-AF65-F5344CB8AC3E}">
        <p14:creationId xmlns:p14="http://schemas.microsoft.com/office/powerpoint/2010/main" val="3174939556"/>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fade">
                                      <p:cBhvr>
                                        <p:cTn id="29" dur="500"/>
                                        <p:tgtEl>
                                          <p:spTgt spid="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xEl>
                                              <p:pRg st="1" end="1"/>
                                            </p:txEl>
                                          </p:spTgt>
                                        </p:tgtEl>
                                        <p:attrNameLst>
                                          <p:attrName>style.visibility</p:attrName>
                                        </p:attrNameLst>
                                      </p:cBhvr>
                                      <p:to>
                                        <p:strVal val="visible"/>
                                      </p:to>
                                    </p:set>
                                    <p:animEffect transition="in" filter="fade">
                                      <p:cBhvr>
                                        <p:cTn id="34" dur="500"/>
                                        <p:tgtEl>
                                          <p:spTgt spid="5">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Effect transition="in" filter="fade">
                                      <p:cBhvr>
                                        <p:cTn id="39" dur="500"/>
                                        <p:tgtEl>
                                          <p:spTgt spid="5">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xEl>
                                              <p:pRg st="3" end="3"/>
                                            </p:txEl>
                                          </p:spTgt>
                                        </p:tgtEl>
                                        <p:attrNameLst>
                                          <p:attrName>style.visibility</p:attrName>
                                        </p:attrNameLst>
                                      </p:cBhvr>
                                      <p:to>
                                        <p:strVal val="visible"/>
                                      </p:to>
                                    </p:set>
                                    <p:animEffect transition="in" filter="fade">
                                      <p:cBhvr>
                                        <p:cTn id="44" dur="500"/>
                                        <p:tgtEl>
                                          <p:spTgt spid="5">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
                                            <p:txEl>
                                              <p:pRg st="4" end="4"/>
                                            </p:txEl>
                                          </p:spTgt>
                                        </p:tgtEl>
                                        <p:attrNameLst>
                                          <p:attrName>style.visibility</p:attrName>
                                        </p:attrNameLst>
                                      </p:cBhvr>
                                      <p:to>
                                        <p:strVal val="visible"/>
                                      </p:to>
                                    </p:set>
                                    <p:animEffect transition="in" filter="fade">
                                      <p:cBhvr>
                                        <p:cTn id="49"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animBg="1"/>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22" name="Rectangle 21"/>
          <p:cNvSpPr/>
          <p:nvPr/>
        </p:nvSpPr>
        <p:spPr>
          <a:xfrm>
            <a:off x="174928" y="180422"/>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 name="Picture 1"/>
          <p:cNvPicPr>
            <a:picLocks noChangeAspect="1"/>
          </p:cNvPicPr>
          <p:nvPr/>
        </p:nvPicPr>
        <p:blipFill>
          <a:blip r:embed="rId3"/>
          <a:stretch>
            <a:fillRect/>
          </a:stretch>
        </p:blipFill>
        <p:spPr>
          <a:xfrm rot="16811703">
            <a:off x="8446296" y="2090890"/>
            <a:ext cx="969348" cy="396274"/>
          </a:xfrm>
          <a:prstGeom prst="rect">
            <a:avLst/>
          </a:prstGeom>
        </p:spPr>
      </p:pic>
      <p:sp>
        <p:nvSpPr>
          <p:cNvPr id="8" name="Rounded Rectangle 7"/>
          <p:cNvSpPr/>
          <p:nvPr/>
        </p:nvSpPr>
        <p:spPr>
          <a:xfrm>
            <a:off x="747280" y="331470"/>
            <a:ext cx="1919198" cy="521970"/>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2200" b="1" i="0" u="none" strike="noStrike" kern="1200" cap="none" spc="0" normalizeH="0" baseline="0" noProof="0">
                <a:ln>
                  <a:noFill/>
                </a:ln>
                <a:solidFill>
                  <a:srgbClr val="FFCA63">
                    <a:lumMod val="20000"/>
                    <a:lumOff val="80000"/>
                  </a:srgbClr>
                </a:solidFill>
                <a:effectLst/>
                <a:uLnTx/>
                <a:uFillTx/>
                <a:latin typeface="Arial" panose="020B0604020202020204" pitchFamily="34" charset="0"/>
                <a:ea typeface="+mn-ea"/>
                <a:cs typeface="Arial" panose="020B0604020202020204" pitchFamily="34" charset="0"/>
                <a:sym typeface="Arial"/>
              </a:rPr>
              <a:t>Luyện tập 1</a:t>
            </a:r>
          </a:p>
        </p:txBody>
      </p:sp>
      <p:sp>
        <p:nvSpPr>
          <p:cNvPr id="4" name="Rectangle 3"/>
          <p:cNvSpPr/>
          <p:nvPr/>
        </p:nvSpPr>
        <p:spPr>
          <a:xfrm>
            <a:off x="2910840" y="338539"/>
            <a:ext cx="5647894" cy="507831"/>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000"/>
              </a:spcAft>
              <a:buClr>
                <a:srgbClr val="000000"/>
              </a:buClr>
              <a:buSzTx/>
              <a:buFont typeface="Arial"/>
              <a:buNone/>
              <a:tabLst>
                <a:tab pos="361950" algn="l"/>
              </a:tabLst>
              <a:defRPr/>
            </a:pPr>
            <a:r>
              <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Giải </a:t>
            </a:r>
            <a:r>
              <a:rPr kumimoji="0" lang="en-US"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các</a:t>
            </a:r>
            <a:r>
              <a:rPr kumimoji="0" lang="en-US" sz="1800" b="0" i="0" u="none" strike="noStrike" kern="0" cap="none" spc="0" normalizeH="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a:t>
            </a:r>
            <a:r>
              <a:rPr kumimoji="0" lang="vi-VN"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hệ </a:t>
            </a:r>
            <a:r>
              <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phương trình</a:t>
            </a:r>
            <a:r>
              <a:rPr kumimoji="0" lang="en-US"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a:t>
            </a:r>
            <a:r>
              <a:rPr kumimoji="0" lang="en-US"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sau </a:t>
            </a:r>
            <a:r>
              <a:rPr kumimoji="0" lang="vi-VN"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bằng </a:t>
            </a:r>
            <a:r>
              <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phương pháp thế.</a:t>
            </a:r>
          </a:p>
        </p:txBody>
      </p:sp>
      <mc:AlternateContent xmlns:mc="http://schemas.openxmlformats.org/markup-compatibility/2006" xmlns:a14="http://schemas.microsoft.com/office/drawing/2010/main">
        <mc:Choice Requires="a14">
          <p:sp>
            <p:nvSpPr>
              <p:cNvPr id="5" name="Rectangle 4"/>
              <p:cNvSpPr/>
              <p:nvPr/>
            </p:nvSpPr>
            <p:spPr>
              <a:xfrm>
                <a:off x="701560" y="2562169"/>
                <a:ext cx="8031480" cy="2272417"/>
              </a:xfrm>
              <a:prstGeom prst="rect">
                <a:avLst/>
              </a:prstGeom>
            </p:spPr>
            <p:txBody>
              <a:bodyPr wrap="square">
                <a:spAutoFit/>
              </a:bodyPr>
              <a:lstStyle/>
              <a:p>
                <a:pPr algn="just">
                  <a:lnSpc>
                    <a:spcPct val="150000"/>
                  </a:lnSpc>
                  <a:spcBef>
                    <a:spcPts val="100"/>
                  </a:spcBef>
                  <a:spcAft>
                    <a:spcPts val="100"/>
                  </a:spcAft>
                </a:pPr>
                <a:r>
                  <a:rPr lang="da-DK" sz="1800" smtClean="0">
                    <a:latin typeface="+mj-lt"/>
                    <a:ea typeface="Malgun Gothic" panose="020B0503020000020004" pitchFamily="34" charset="-127"/>
                    <a:cs typeface="Times New Roman" panose="02020603050405020304" pitchFamily="18" charset="0"/>
                  </a:rPr>
                  <a:t>Từ phương trình thứ nhất ta có: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=−1−4</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oMath>
                </a14:m>
                <a:r>
                  <a:rPr lang="en-US" sz="1800" smtClean="0">
                    <a:effectLst/>
                    <a:latin typeface="+mj-lt"/>
                    <a:ea typeface="Calibri" panose="020F0502020204030204" pitchFamily="34" charset="0"/>
                    <a:cs typeface="Times New Roman" panose="02020603050405020304" pitchFamily="18" charset="0"/>
                  </a:rPr>
                  <a:t>.</a:t>
                </a:r>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da-DK" sz="1800">
                    <a:effectLst/>
                    <a:latin typeface="+mj-lt"/>
                    <a:ea typeface="Malgun Gothic" panose="020B0503020000020004" pitchFamily="34" charset="-127"/>
                    <a:cs typeface="Times New Roman" panose="02020603050405020304" pitchFamily="18" charset="0"/>
                  </a:rPr>
                  <a:t>Thế vào phương trình thứ hai, ta được:</a:t>
                </a:r>
                <a:endParaRPr lang="en-US" sz="1800">
                  <a:effectLst/>
                  <a:latin typeface="+mj-lt"/>
                  <a:ea typeface="Calibri" panose="020F0502020204030204" pitchFamily="34" charset="0"/>
                  <a:cs typeface="Times New Roman" panose="02020603050405020304" pitchFamily="18" charset="0"/>
                </a:endParaRPr>
              </a:p>
              <a:p>
                <a:pPr algn="ctr">
                  <a:lnSpc>
                    <a:spcPct val="150000"/>
                  </a:lnSpc>
                  <a:spcBef>
                    <a:spcPts val="100"/>
                  </a:spcBef>
                  <a:spcAft>
                    <a:spcPts val="100"/>
                  </a:spcAft>
                </a:pP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7</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+2</m:t>
                    </m:r>
                    <m:d>
                      <m:dPr>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dPr>
                      <m:e>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−1−4</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e>
                    </m:d>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=−3</m:t>
                    </m:r>
                  </m:oMath>
                </a14:m>
                <a:r>
                  <a:rPr lang="da-DK" sz="1800" smtClean="0">
                    <a:effectLst/>
                    <a:latin typeface="+mj-lt"/>
                    <a:ea typeface="Malgun Gothic" panose="020B0503020000020004" pitchFamily="34" charset="-127"/>
                    <a:cs typeface="Times New Roman" panose="02020603050405020304" pitchFamily="18" charset="0"/>
                  </a:rPr>
                  <a:t> hay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7</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−2−8</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=−3</m:t>
                    </m:r>
                    <m:r>
                      <a:rPr lang="en-US" sz="1800" b="0" i="0" smtClean="0">
                        <a:effectLst/>
                        <a:latin typeface="Cambria Math" panose="02040503050406030204" pitchFamily="18" charset="0"/>
                        <a:ea typeface="Malgun Gothic" panose="020B0503020000020004" pitchFamily="34" charset="-127"/>
                        <a:cs typeface="Times New Roman" panose="02020603050405020304" pitchFamily="18" charset="0"/>
                      </a:rPr>
                      <m:t>,</m:t>
                    </m:r>
                  </m:oMath>
                </a14:m>
                <a:r>
                  <a:rPr lang="da-DK" sz="1800" smtClean="0">
                    <a:effectLst/>
                    <a:latin typeface="+mj-lt"/>
                    <a:ea typeface="Malgun Gothic" panose="020B0503020000020004" pitchFamily="34" charset="-127"/>
                    <a:cs typeface="Times New Roman" panose="02020603050405020304" pitchFamily="18" charset="0"/>
                  </a:rPr>
                  <a:t> suy </a:t>
                </a:r>
                <a:r>
                  <a:rPr lang="da-DK" sz="1800">
                    <a:effectLst/>
                    <a:latin typeface="+mj-lt"/>
                    <a:ea typeface="Malgun Gothic" panose="020B0503020000020004" pitchFamily="34" charset="-127"/>
                    <a:cs typeface="Times New Roman" panose="02020603050405020304" pitchFamily="18" charset="0"/>
                  </a:rPr>
                  <a:t>ra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=1</m:t>
                    </m:r>
                  </m:oMath>
                </a14:m>
                <a:r>
                  <a:rPr lang="da-DK" sz="1800">
                    <a:effectLst/>
                    <a:latin typeface="+mj-lt"/>
                    <a:ea typeface="Malgun Gothic" panose="020B0503020000020004" pitchFamily="34" charset="-127"/>
                    <a:cs typeface="Times New Roman" panose="02020603050405020304" pitchFamily="18" charset="0"/>
                  </a:rPr>
                  <a:t>.</a:t>
                </a:r>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da-DK" sz="1800">
                    <a:effectLst/>
                    <a:latin typeface="+mj-lt"/>
                    <a:ea typeface="Malgun Gothic" panose="020B0503020000020004" pitchFamily="34" charset="-127"/>
                    <a:cs typeface="Times New Roman" panose="02020603050405020304" pitchFamily="18" charset="0"/>
                  </a:rPr>
                  <a:t>Từ đó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=−1−4.1=−5</m:t>
                    </m:r>
                  </m:oMath>
                </a14:m>
                <a:r>
                  <a:rPr lang="da-DK" sz="1800">
                    <a:effectLst/>
                    <a:latin typeface="+mj-lt"/>
                    <a:ea typeface="Malgun Gothic" panose="020B0503020000020004" pitchFamily="34" charset="-127"/>
                    <a:cs typeface="Times New Roman" panose="02020603050405020304" pitchFamily="18" charset="0"/>
                  </a:rPr>
                  <a:t>.</a:t>
                </a:r>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da-DK" sz="1800">
                    <a:effectLst/>
                    <a:latin typeface="+mj-lt"/>
                    <a:ea typeface="Malgun Gothic" panose="020B0503020000020004" pitchFamily="34" charset="-127"/>
                    <a:cs typeface="Times New Roman" panose="02020603050405020304" pitchFamily="18" charset="0"/>
                  </a:rPr>
                  <a:t>Vậy hệ phương trình đã cho có nghiệm là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(1;−5)</m:t>
                    </m:r>
                  </m:oMath>
                </a14:m>
                <a:r>
                  <a:rPr lang="da-DK" sz="1800">
                    <a:effectLst/>
                    <a:latin typeface="+mj-lt"/>
                    <a:ea typeface="Malgun Gothic" panose="020B0503020000020004" pitchFamily="34" charset="-127"/>
                    <a:cs typeface="Times New Roman" panose="02020603050405020304" pitchFamily="18" charset="0"/>
                  </a:rPr>
                  <a:t>.</a:t>
                </a:r>
                <a:endParaRPr lang="en-US" sz="1800">
                  <a:effectLst/>
                  <a:latin typeface="+mj-lt"/>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701560" y="2562169"/>
                <a:ext cx="8031480" cy="2272417"/>
              </a:xfrm>
              <a:prstGeom prst="rect">
                <a:avLst/>
              </a:prstGeom>
              <a:blipFill>
                <a:blip r:embed="rId4"/>
                <a:stretch>
                  <a:fillRect l="-607" b="-10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701560" y="1093146"/>
                <a:ext cx="1968103" cy="710194"/>
              </a:xfrm>
              <a:prstGeom prst="rect">
                <a:avLst/>
              </a:prstGeom>
            </p:spPr>
            <p:txBody>
              <a:bodyPr wrap="none">
                <a:spAutoFit/>
              </a:bodyPr>
              <a:lstStyle/>
              <a:p>
                <a:pPr algn="just">
                  <a:spcBef>
                    <a:spcPts val="600"/>
                  </a:spcBef>
                  <a:spcAft>
                    <a:spcPts val="600"/>
                  </a:spcAft>
                </a:pPr>
                <a:r>
                  <a:rPr lang="da-DK" sz="1800">
                    <a:latin typeface="+mj-lt"/>
                    <a:ea typeface="Malgun Gothic" panose="020B0503020000020004" pitchFamily="34" charset="-127"/>
                    <a:cs typeface="Times New Roman" panose="02020603050405020304" pitchFamily="18" charset="0"/>
                  </a:rPr>
                  <a:t>b) </a:t>
                </a:r>
                <a14:m>
                  <m:oMath xmlns:m="http://schemas.openxmlformats.org/officeDocument/2006/math">
                    <m:d>
                      <m:dPr>
                        <m:begChr m:val="{"/>
                        <m:endChr m:val=""/>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eqArrPr>
                          <m:e>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4</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=−1</m:t>
                            </m:r>
                          </m:e>
                          <m:e>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7</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+2</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=−3</m:t>
                            </m:r>
                          </m:e>
                        </m:eqArr>
                      </m:e>
                    </m:d>
                  </m:oMath>
                </a14:m>
                <a:endParaRPr lang="en-US" sz="1800">
                  <a:effectLst/>
                  <a:latin typeface="+mj-lt"/>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701560" y="1093146"/>
                <a:ext cx="1968103" cy="710194"/>
              </a:xfrm>
              <a:prstGeom prst="rect">
                <a:avLst/>
              </a:prstGeom>
              <a:blipFill>
                <a:blip r:embed="rId5"/>
                <a:stretch>
                  <a:fillRect l="-2477"/>
                </a:stretch>
              </a:blipFill>
            </p:spPr>
            <p:txBody>
              <a:bodyPr/>
              <a:lstStyle/>
              <a:p>
                <a:r>
                  <a:rPr lang="en-US">
                    <a:noFill/>
                  </a:rPr>
                  <a:t> </a:t>
                </a:r>
              </a:p>
            </p:txBody>
          </p:sp>
        </mc:Fallback>
      </mc:AlternateContent>
      <p:sp>
        <p:nvSpPr>
          <p:cNvPr id="12" name="Rectangle 11"/>
          <p:cNvSpPr/>
          <p:nvPr/>
        </p:nvSpPr>
        <p:spPr>
          <a:xfrm>
            <a:off x="4413686" y="1869347"/>
            <a:ext cx="697627"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361950" algn="l"/>
              </a:tabLst>
              <a:defRPr/>
            </a:pPr>
            <a:r>
              <a:rPr kumimoji="0" lang="en-US" sz="1800" b="1" i="1" u="sng" strike="noStrike" kern="100" cap="none" spc="0" normalizeH="0" baseline="0" noProof="0">
                <a:ln>
                  <a:noFill/>
                </a:ln>
                <a:solidFill>
                  <a:srgbClr val="C6EAFF">
                    <a:lumMod val="25000"/>
                  </a:srgbClr>
                </a:solidFill>
                <a:effectLst/>
                <a:uLnTx/>
                <a:uFillTx/>
                <a:latin typeface="Arial"/>
                <a:ea typeface="Calibri" panose="020F0502020204030204" pitchFamily="34" charset="0"/>
                <a:cs typeface="Times New Roman" panose="02020603050405020304" pitchFamily="18" charset="0"/>
                <a:sym typeface="Arial"/>
              </a:rPr>
              <a:t>Giải:</a:t>
            </a:r>
          </a:p>
        </p:txBody>
      </p:sp>
    </p:spTree>
    <p:extLst>
      <p:ext uri="{BB962C8B-B14F-4D97-AF65-F5344CB8AC3E}">
        <p14:creationId xmlns:p14="http://schemas.microsoft.com/office/powerpoint/2010/main" val="3489690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left)">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left)">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left)">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wipe(left)">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1007"/>
        <p:cNvGrpSpPr/>
        <p:nvPr/>
      </p:nvGrpSpPr>
      <p:grpSpPr>
        <a:xfrm>
          <a:off x="0" y="0"/>
          <a:ext cx="0" cy="0"/>
          <a:chOff x="0" y="0"/>
          <a:chExt cx="0" cy="0"/>
        </a:xfrm>
      </p:grpSpPr>
      <p:sp>
        <p:nvSpPr>
          <p:cNvPr id="10" name="Rounded Rectangle 9"/>
          <p:cNvSpPr/>
          <p:nvPr/>
        </p:nvSpPr>
        <p:spPr>
          <a:xfrm>
            <a:off x="468483" y="302151"/>
            <a:ext cx="8230840" cy="4532244"/>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5" name="Rectangle 4"/>
              <p:cNvSpPr/>
              <p:nvPr/>
            </p:nvSpPr>
            <p:spPr>
              <a:xfrm>
                <a:off x="976534" y="382263"/>
                <a:ext cx="7192106" cy="94192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000"/>
                  </a:spcAft>
                  <a:buClr>
                    <a:srgbClr val="000000"/>
                  </a:buClr>
                  <a:buSzTx/>
                  <a:buFont typeface="Arial"/>
                  <a:buNone/>
                  <a:tabLst>
                    <a:tab pos="361950" algn="l"/>
                  </a:tabLst>
                  <a:defRPr/>
                </a:pPr>
                <a:r>
                  <a:rPr kumimoji="0" lang="en-US" sz="1800" b="1" i="0" u="none" strike="noStrike" kern="0" cap="none" spc="0" normalizeH="0" baseline="0" noProof="0" smtClean="0">
                    <a:ln>
                      <a:noFill/>
                    </a:ln>
                    <a:solidFill>
                      <a:srgbClr val="C6EAFF">
                        <a:lumMod val="25000"/>
                      </a:srgbClr>
                    </a:solidFill>
                    <a:effectLst/>
                    <a:uLnTx/>
                    <a:uFillTx/>
                    <a:latin typeface="Arial"/>
                    <a:ea typeface="Times New Roman" panose="02020603050405020304" pitchFamily="18" charset="0"/>
                    <a:cs typeface="Times New Roman" panose="02020603050405020304" pitchFamily="18" charset="0"/>
                    <a:sym typeface="Arial"/>
                  </a:rPr>
                  <a:t>Ví dụ 2.</a:t>
                </a:r>
                <a:r>
                  <a:rPr kumimoji="0" lang="vi-VN" sz="1800" b="1" i="0" u="none" strike="noStrike" kern="0" cap="none" spc="0" normalizeH="0" baseline="0" noProof="0" smtClean="0">
                    <a:ln>
                      <a:noFill/>
                    </a:ln>
                    <a:solidFill>
                      <a:srgbClr val="C6EAFF">
                        <a:lumMod val="25000"/>
                      </a:srgbClr>
                    </a:solidFill>
                    <a:effectLst/>
                    <a:uLnTx/>
                    <a:uFillTx/>
                    <a:latin typeface="Arial"/>
                    <a:ea typeface="Times New Roman" panose="02020603050405020304" pitchFamily="18" charset="0"/>
                    <a:cs typeface="Times New Roman" panose="02020603050405020304" pitchFamily="18" charset="0"/>
                    <a:sym typeface="Arial"/>
                  </a:rPr>
                  <a:t> </a:t>
                </a:r>
                <a:r>
                  <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Giải hệ phương </a:t>
                </a:r>
                <a:r>
                  <a:rPr kumimoji="0" lang="vi-VN"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trình</a:t>
                </a:r>
                <a:r>
                  <a:rPr kumimoji="0" lang="en-US"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a:t>
                </a:r>
                <a14:m>
                  <m:oMath xmlns:m="http://schemas.openxmlformats.org/officeDocument/2006/math">
                    <m:d>
                      <m:dPr>
                        <m:begChr m:val="{"/>
                        <m:endChr m:val=""/>
                        <m:ctrlP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ctrlPr>
                      </m:dPr>
                      <m:e>
                        <m:eqArr>
                          <m:eqArrPr>
                            <m:ctrlP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ctrlPr>
                          </m:eqArrPr>
                          <m:e>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𝑥</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𝑦</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=−2</m:t>
                            </m:r>
                          </m:e>
                          <m:e>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2</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𝑥</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−2</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𝑦</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=8</m:t>
                            </m:r>
                          </m:e>
                        </m:eqArr>
                      </m:e>
                    </m:d>
                  </m:oMath>
                </a14:m>
                <a:r>
                  <a:rPr kumimoji="0" lang="en-US"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a:t>
                </a:r>
                <a:r>
                  <a:rPr kumimoji="0" lang="vi-VN"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bằng </a:t>
                </a:r>
                <a:r>
                  <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phương pháp thế</a:t>
                </a:r>
                <a:r>
                  <a:rPr kumimoji="0" lang="vi-VN"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a:t>
                </a:r>
                <a:endPar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endParaRPr>
              </a:p>
            </p:txBody>
          </p:sp>
        </mc:Choice>
        <mc:Fallback xmlns="">
          <p:sp>
            <p:nvSpPr>
              <p:cNvPr id="5" name="Rectangle 4"/>
              <p:cNvSpPr>
                <a:spLocks noRot="1" noChangeAspect="1" noMove="1" noResize="1" noEditPoints="1" noAdjustHandles="1" noChangeArrowheads="1" noChangeShapeType="1" noTextEdit="1"/>
              </p:cNvSpPr>
              <p:nvPr/>
            </p:nvSpPr>
            <p:spPr>
              <a:xfrm>
                <a:off x="976534" y="382263"/>
                <a:ext cx="7192106" cy="941925"/>
              </a:xfrm>
              <a:prstGeom prst="rect">
                <a:avLst/>
              </a:prstGeom>
              <a:blipFill>
                <a:blip r:embed="rId3"/>
                <a:stretch>
                  <a:fillRect l="-678"/>
                </a:stretch>
              </a:blipFill>
            </p:spPr>
            <p:txBody>
              <a:bodyPr/>
              <a:lstStyle/>
              <a:p>
                <a:r>
                  <a:rPr lang="en-US">
                    <a:noFill/>
                  </a:rPr>
                  <a:t> </a:t>
                </a:r>
              </a:p>
            </p:txBody>
          </p:sp>
        </mc:Fallback>
      </mc:AlternateContent>
      <p:sp>
        <p:nvSpPr>
          <p:cNvPr id="23" name="Rectangle 22"/>
          <p:cNvSpPr/>
          <p:nvPr/>
        </p:nvSpPr>
        <p:spPr>
          <a:xfrm>
            <a:off x="4166715" y="1517662"/>
            <a:ext cx="834376"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100" cap="none" spc="0" normalizeH="0" baseline="0" noProof="0" smtClean="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800" b="0" i="0" u="sng" strike="noStrike" kern="0" cap="none" spc="0" normalizeH="0" baseline="0" noProof="0">
              <a:ln>
                <a:noFill/>
              </a:ln>
              <a:solidFill>
                <a:srgbClr val="C00000"/>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3" name="Rectangle 2"/>
              <p:cNvSpPr/>
              <p:nvPr/>
            </p:nvSpPr>
            <p:spPr>
              <a:xfrm>
                <a:off x="987850" y="2071566"/>
                <a:ext cx="7192106" cy="2477601"/>
              </a:xfrm>
              <a:prstGeom prst="rect">
                <a:avLst/>
              </a:prstGeom>
            </p:spPr>
            <p:txBody>
              <a:bodyPr wrap="square">
                <a:spAutoFit/>
              </a:bodyPr>
              <a:lstStyle/>
              <a:p>
                <a:pPr marL="0" marR="0" lvl="0" indent="0" algn="just" defTabSz="914400" rtl="0" eaLnBrk="1" fontAlgn="auto" latinLnBrk="0" hangingPunct="1">
                  <a:lnSpc>
                    <a:spcPct val="150000"/>
                  </a:lnSpc>
                  <a:spcBef>
                    <a:spcPts val="400"/>
                  </a:spcBef>
                  <a:spcAft>
                    <a:spcPts val="400"/>
                  </a:spcAft>
                  <a:buClr>
                    <a:srgbClr val="000000"/>
                  </a:buClr>
                  <a:buSzTx/>
                  <a:buFont typeface="Arial"/>
                  <a:buNone/>
                  <a:tabLst>
                    <a:tab pos="361950" algn="l"/>
                  </a:tabLst>
                  <a:defRPr/>
                </a:pPr>
                <a:r>
                  <a:rPr kumimoji="0" lang="vi-VN"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Từ phương trình thứ nhất ta có </a:t>
                </a:r>
                <a14:m>
                  <m:oMath xmlns:m="http://schemas.openxmlformats.org/officeDocument/2006/math">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𝑥</m:t>
                    </m:r>
                    <m:r>
                      <a:rPr kumimoji="0" lang="vi-VN"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𝑦</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oMath>
                </a14:m>
                <a:r>
                  <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a:t>
                </a:r>
                <a:endParaRPr kumimoji="0" lang="en-US"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400"/>
                  </a:spcBef>
                  <a:spcAft>
                    <a:spcPts val="400"/>
                  </a:spcAft>
                  <a:buClr>
                    <a:srgbClr val="000000"/>
                  </a:buClr>
                  <a:buSzTx/>
                  <a:buFont typeface="Arial"/>
                  <a:buNone/>
                  <a:tabLst>
                    <a:tab pos="361950" algn="l"/>
                  </a:tabLst>
                  <a:defRPr/>
                </a:pPr>
                <a:r>
                  <a:rPr kumimoji="0" lang="vi-VN"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Thế </a:t>
                </a:r>
                <a:r>
                  <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vào phương trình thứ </a:t>
                </a:r>
                <a:r>
                  <a:rPr kumimoji="0" lang="vi-VN"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hai,</a:t>
                </a:r>
                <a:r>
                  <a:rPr kumimoji="0" lang="en-US"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a:t>
                </a:r>
                <a:r>
                  <a:rPr kumimoji="0" lang="vi-VN"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ta </a:t>
                </a:r>
                <a:r>
                  <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được </a:t>
                </a:r>
                <a:endParaRPr kumimoji="0" lang="en-US"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endParaRPr>
              </a:p>
              <a:p>
                <a:pPr marL="0" marR="0" lvl="0" indent="0" algn="ctr" defTabSz="914400" rtl="0" eaLnBrk="1" fontAlgn="auto" latinLnBrk="0" hangingPunct="1">
                  <a:lnSpc>
                    <a:spcPct val="150000"/>
                  </a:lnSpc>
                  <a:spcBef>
                    <a:spcPts val="400"/>
                  </a:spcBef>
                  <a:spcAft>
                    <a:spcPts val="400"/>
                  </a:spcAft>
                  <a:buClr>
                    <a:srgbClr val="000000"/>
                  </a:buClr>
                  <a:buSzTx/>
                  <a:buFont typeface="Arial"/>
                  <a:buNone/>
                  <a:tabLst>
                    <a:tab pos="361950" algn="l"/>
                  </a:tabLst>
                  <a:defRPr/>
                </a:pPr>
                <a14:m>
                  <m:oMath xmlns:m="http://schemas.openxmlformats.org/officeDocument/2006/math">
                    <m:r>
                      <a:rPr kumimoji="0" lang="vi-VN" sz="1800" b="0" i="1" u="none" strike="noStrike" kern="0" cap="none" spc="0" normalizeH="0" baseline="0" noProof="0">
                        <a:ln>
                          <a:noFill/>
                        </a:ln>
                        <a:solidFill>
                          <a:srgbClr val="DADADA">
                            <a:lumMod val="10000"/>
                          </a:srgbClr>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d>
                      <m:dPr>
                        <m:ctrlPr>
                          <a:rPr kumimoji="0" lang="vi-VN" sz="1800" b="0" i="1" u="none" strike="noStrike" kern="0" cap="none" spc="0" normalizeH="0" baseline="0" noProof="0">
                            <a:ln>
                              <a:noFill/>
                            </a:ln>
                            <a:solidFill>
                              <a:srgbClr val="DADADA">
                                <a:lumMod val="10000"/>
                              </a:srgbClr>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ctrlPr>
                      </m:dPr>
                      <m:e>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𝑦</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e>
                    </m:d>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𝑦</m:t>
                    </m:r>
                    <m:r>
                      <a:rPr kumimoji="0" lang="vi-VN" sz="1800" b="0" i="1" u="none" strike="noStrike" kern="0" cap="none" spc="0" normalizeH="0" baseline="0" noProof="0">
                        <a:ln>
                          <a:noFill/>
                        </a:ln>
                        <a:solidFill>
                          <a:srgbClr val="DADADA">
                            <a:lumMod val="10000"/>
                          </a:srgbClr>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8</m:t>
                    </m:r>
                  </m:oMath>
                </a14:m>
                <a:r>
                  <a:rPr kumimoji="0" lang="en-US"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a:t>
                </a:r>
                <a:r>
                  <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hay </a:t>
                </a:r>
                <a14:m>
                  <m:oMath xmlns:m="http://schemas.openxmlformats.org/officeDocument/2006/math">
                    <m:r>
                      <a:rPr lang="en-US" sz="18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0</m:t>
                    </m:r>
                    <m:r>
                      <a:rPr lang="en-US" sz="1800" b="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𝑦</m:t>
                    </m:r>
                    <m:r>
                      <a:rPr lang="en-US" sz="1800" b="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−4=8</m:t>
                    </m:r>
                  </m:oMath>
                </a14:m>
                <a:r>
                  <a:rPr kumimoji="0" lang="en-US"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(1)</a:t>
                </a:r>
              </a:p>
              <a:p>
                <a:pPr marL="0" marR="0" lvl="0" indent="0" algn="just" defTabSz="914400" rtl="0" eaLnBrk="1" fontAlgn="auto" latinLnBrk="0" hangingPunct="1">
                  <a:lnSpc>
                    <a:spcPct val="150000"/>
                  </a:lnSpc>
                  <a:spcBef>
                    <a:spcPts val="400"/>
                  </a:spcBef>
                  <a:spcAft>
                    <a:spcPts val="400"/>
                  </a:spcAft>
                  <a:buClr>
                    <a:srgbClr val="000000"/>
                  </a:buClr>
                  <a:buSzTx/>
                  <a:buFont typeface="Arial"/>
                  <a:buNone/>
                  <a:tabLst>
                    <a:tab pos="361950" algn="l"/>
                  </a:tabLst>
                  <a:defRPr/>
                </a:pPr>
                <a:r>
                  <a:rPr kumimoji="0" lang="en-US"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Do</a:t>
                </a:r>
                <a:r>
                  <a:rPr kumimoji="0" lang="en-US" sz="1800" b="0" i="0" u="none" strike="noStrike" kern="0" cap="none" spc="0" normalizeH="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không có giá trị nào của</a:t>
                </a:r>
                <a14:m>
                  <m:oMath xmlns:m="http://schemas.openxmlformats.org/officeDocument/2006/math">
                    <m:r>
                      <a:rPr kumimoji="0" lang="en-US" sz="1800" b="0" i="1" u="none" strike="noStrike" kern="0" cap="none" spc="0" normalizeH="0" noProof="0" smtClean="0">
                        <a:ln>
                          <a:noFill/>
                        </a:ln>
                        <a:solidFill>
                          <a:srgbClr val="DADADA">
                            <a:lumMod val="10000"/>
                          </a:srgbClr>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 </m:t>
                    </m:r>
                    <m:r>
                      <a:rPr kumimoji="0" lang="en-US" sz="1800" b="0" i="1" u="none" strike="noStrike" kern="0" cap="none" spc="0" normalizeH="0" noProof="0" smtClean="0">
                        <a:ln>
                          <a:noFill/>
                        </a:ln>
                        <a:solidFill>
                          <a:srgbClr val="DADADA">
                            <a:lumMod val="10000"/>
                          </a:srgbClr>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𝑦</m:t>
                    </m:r>
                    <m:r>
                      <a:rPr kumimoji="0" lang="en-US" sz="1800" b="0" i="1" u="none" strike="noStrike" kern="0" cap="none" spc="0" normalizeH="0" noProof="0" smtClean="0">
                        <a:ln>
                          <a:noFill/>
                        </a:ln>
                        <a:solidFill>
                          <a:srgbClr val="DADADA">
                            <a:lumMod val="10000"/>
                          </a:srgbClr>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 </m:t>
                    </m:r>
                  </m:oMath>
                </a14:m>
                <a:r>
                  <a:rPr kumimoji="0" lang="en-US" sz="1800" b="0" i="0" u="none" strike="noStrike" kern="0" cap="none" spc="0" normalizeH="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thoả mãn hệ thức (1</a:t>
                </a:r>
                <a:r>
                  <a:rPr lang="en-US" sz="1800" smtClean="0">
                    <a:solidFill>
                      <a:srgbClr val="DADADA">
                        <a:lumMod val="10000"/>
                      </a:srgbClr>
                    </a:solidFill>
                    <a:ea typeface="Calibri" panose="020F0502020204030204" pitchFamily="34" charset="0"/>
                    <a:cs typeface="Times New Roman" panose="02020603050405020304" pitchFamily="18" charset="0"/>
                  </a:rPr>
                  <a:t>) nên hệ phương trình đã cho vô nghiệm.</a:t>
                </a:r>
                <a:endParaRPr kumimoji="0" lang="en-US" sz="1800" b="0" i="0" u="none" strike="noStrike" kern="0" cap="none" spc="0" normalizeH="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endParaRPr>
              </a:p>
            </p:txBody>
          </p:sp>
        </mc:Choice>
        <mc:Fallback xmlns="">
          <p:sp>
            <p:nvSpPr>
              <p:cNvPr id="3" name="Rectangle 2"/>
              <p:cNvSpPr>
                <a:spLocks noRot="1" noChangeAspect="1" noMove="1" noResize="1" noEditPoints="1" noAdjustHandles="1" noChangeArrowheads="1" noChangeShapeType="1" noTextEdit="1"/>
              </p:cNvSpPr>
              <p:nvPr/>
            </p:nvSpPr>
            <p:spPr>
              <a:xfrm>
                <a:off x="987850" y="2071566"/>
                <a:ext cx="7192106" cy="2477601"/>
              </a:xfrm>
              <a:prstGeom prst="rect">
                <a:avLst/>
              </a:prstGeom>
              <a:blipFill>
                <a:blip r:embed="rId4"/>
                <a:stretch>
                  <a:fillRect l="-678" r="-763" b="-1232"/>
                </a:stretch>
              </a:blipFill>
            </p:spPr>
            <p:txBody>
              <a:bodyPr/>
              <a:lstStyle/>
              <a:p>
                <a:r>
                  <a:rPr lang="en-US">
                    <a:noFill/>
                  </a:rPr>
                  <a:t> </a:t>
                </a:r>
              </a:p>
            </p:txBody>
          </p:sp>
        </mc:Fallback>
      </mc:AlternateContent>
      <p:pic>
        <p:nvPicPr>
          <p:cNvPr id="8" name="Picture 7"/>
          <p:cNvPicPr>
            <a:picLocks noChangeAspect="1"/>
          </p:cNvPicPr>
          <p:nvPr/>
        </p:nvPicPr>
        <p:blipFill>
          <a:blip r:embed="rId5"/>
          <a:stretch>
            <a:fillRect/>
          </a:stretch>
        </p:blipFill>
        <p:spPr>
          <a:xfrm rot="18916935" flipH="1">
            <a:off x="8420448" y="1821862"/>
            <a:ext cx="507994" cy="489851"/>
          </a:xfrm>
          <a:prstGeom prst="rect">
            <a:avLst/>
          </a:prstGeom>
        </p:spPr>
      </p:pic>
    </p:spTree>
    <p:extLst>
      <p:ext uri="{BB962C8B-B14F-4D97-AF65-F5344CB8AC3E}">
        <p14:creationId xmlns:p14="http://schemas.microsoft.com/office/powerpoint/2010/main" val="456079068"/>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barn(inVertical)">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1007"/>
        <p:cNvGrpSpPr/>
        <p:nvPr/>
      </p:nvGrpSpPr>
      <p:grpSpPr>
        <a:xfrm>
          <a:off x="0" y="0"/>
          <a:ext cx="0" cy="0"/>
          <a:chOff x="0" y="0"/>
          <a:chExt cx="0" cy="0"/>
        </a:xfrm>
      </p:grpSpPr>
      <p:sp>
        <p:nvSpPr>
          <p:cNvPr id="11" name="Rectangle 10"/>
          <p:cNvSpPr/>
          <p:nvPr/>
        </p:nvSpPr>
        <p:spPr>
          <a:xfrm>
            <a:off x="683812" y="-254442"/>
            <a:ext cx="8555604" cy="55500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 name="Rounded Rectangle 6"/>
          <p:cNvSpPr/>
          <p:nvPr/>
        </p:nvSpPr>
        <p:spPr>
          <a:xfrm>
            <a:off x="1166380" y="514350"/>
            <a:ext cx="1919198" cy="659130"/>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2200" b="1" i="0" u="none" strike="noStrike" kern="1200" cap="none" spc="0" normalizeH="0" baseline="0" noProof="0">
                <a:ln>
                  <a:noFill/>
                </a:ln>
                <a:solidFill>
                  <a:srgbClr val="FFCA63">
                    <a:lumMod val="20000"/>
                    <a:lumOff val="80000"/>
                  </a:srgbClr>
                </a:solidFill>
                <a:effectLst/>
                <a:uLnTx/>
                <a:uFillTx/>
                <a:latin typeface="Arial" panose="020B0604020202020204" pitchFamily="34" charset="0"/>
                <a:ea typeface="+mn-ea"/>
                <a:cs typeface="Arial" panose="020B0604020202020204" pitchFamily="34" charset="0"/>
                <a:sym typeface="Arial"/>
              </a:rPr>
              <a:t>Luyện tập </a:t>
            </a:r>
            <a:r>
              <a:rPr kumimoji="0" lang="en-US" sz="2200" b="1" i="0" u="none" strike="noStrike" kern="1200" cap="none" spc="0" normalizeH="0" baseline="0" noProof="0" smtClean="0">
                <a:ln>
                  <a:noFill/>
                </a:ln>
                <a:solidFill>
                  <a:srgbClr val="FFCA63">
                    <a:lumMod val="20000"/>
                    <a:lumOff val="80000"/>
                  </a:srgbClr>
                </a:solidFill>
                <a:effectLst/>
                <a:uLnTx/>
                <a:uFillTx/>
                <a:latin typeface="Arial" panose="020B0604020202020204" pitchFamily="34" charset="0"/>
                <a:ea typeface="+mn-ea"/>
                <a:cs typeface="Arial" panose="020B0604020202020204" pitchFamily="34" charset="0"/>
                <a:sym typeface="Arial"/>
              </a:rPr>
              <a:t>2</a:t>
            </a:r>
            <a:endParaRPr kumimoji="0" lang="en-US" sz="2200" b="1" i="0" u="none" strike="noStrike" kern="1200" cap="none" spc="0" normalizeH="0" baseline="0" noProof="0">
              <a:ln>
                <a:noFill/>
              </a:ln>
              <a:solidFill>
                <a:srgbClr val="FFCA63">
                  <a:lumMod val="20000"/>
                  <a:lumOff val="80000"/>
                </a:srgbClr>
              </a:solidFill>
              <a:effectLst/>
              <a:uLnTx/>
              <a:uFillTx/>
              <a:latin typeface="Arial" panose="020B0604020202020204" pitchFamily="34" charset="0"/>
              <a:ea typeface="+mn-ea"/>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8" name="Rectangle 7"/>
              <p:cNvSpPr/>
              <p:nvPr/>
            </p:nvSpPr>
            <p:spPr>
              <a:xfrm>
                <a:off x="3337560" y="125179"/>
                <a:ext cx="5379720" cy="1166153"/>
              </a:xfrm>
              <a:prstGeom prst="rect">
                <a:avLst/>
              </a:prstGeom>
            </p:spPr>
            <p:txBody>
              <a:bodyPr wrap="square">
                <a:spAutoFit/>
              </a:bodyPr>
              <a:lstStyle/>
              <a:p>
                <a:pPr algn="just">
                  <a:lnSpc>
                    <a:spcPct val="120000"/>
                  </a:lnSpc>
                </a:pPr>
                <a:r>
                  <a:rPr lang="vi-VN" sz="1800" smtClean="0">
                    <a:latin typeface="+mn-lt"/>
                    <a:ea typeface="Calibri" panose="020F0502020204030204" pitchFamily="34" charset="0"/>
                    <a:cs typeface="Times New Roman" panose="02020603050405020304" pitchFamily="18" charset="0"/>
                  </a:rPr>
                  <a:t>Giải hệ phương </a:t>
                </a:r>
                <a:r>
                  <a:rPr lang="vi-VN" sz="1800">
                    <a:latin typeface="+mn-lt"/>
                    <a:ea typeface="Calibri" panose="020F0502020204030204" pitchFamily="34" charset="0"/>
                    <a:cs typeface="Times New Roman" panose="02020603050405020304" pitchFamily="18" charset="0"/>
                  </a:rPr>
                  <a:t>trình </a:t>
                </a:r>
                <a14:m>
                  <m:oMath xmlns:m="http://schemas.openxmlformats.org/officeDocument/2006/math">
                    <m:d>
                      <m:dPr>
                        <m:begChr m:val="{"/>
                        <m:endChr m:val=""/>
                        <m:ctrlPr>
                          <a:rPr lang="en-US" sz="18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1800" i="1">
                                <a:latin typeface="Cambria Math" panose="02040503050406030204" pitchFamily="18" charset="0"/>
                                <a:ea typeface="Calibri" panose="020F0502020204030204" pitchFamily="34" charset="0"/>
                                <a:cs typeface="Times New Roman" panose="02020603050405020304" pitchFamily="18" charset="0"/>
                              </a:rPr>
                            </m:ctrlPr>
                          </m:eqArrPr>
                          <m:e>
                            <m:r>
                              <a:rPr lang="en-US" sz="1800" i="1">
                                <a:latin typeface="Cambria Math" panose="02040503050406030204" pitchFamily="18" charset="0"/>
                                <a:ea typeface="Calibri" panose="020F0502020204030204" pitchFamily="34" charset="0"/>
                                <a:cs typeface="Times New Roman" panose="02020603050405020304" pitchFamily="18" charset="0"/>
                              </a:rPr>
                              <m:t>−2</m:t>
                            </m:r>
                            <m:r>
                              <a:rPr lang="en-US" sz="1800" i="1">
                                <a:latin typeface="Cambria Math" panose="02040503050406030204" pitchFamily="18" charset="0"/>
                                <a:ea typeface="Calibri" panose="020F0502020204030204" pitchFamily="34" charset="0"/>
                                <a:cs typeface="Times New Roman" panose="02020603050405020304" pitchFamily="18" charset="0"/>
                              </a:rPr>
                              <m:t>𝑥</m:t>
                            </m:r>
                            <m:r>
                              <a:rPr lang="en-US" sz="1800" i="1">
                                <a:latin typeface="Cambria Math" panose="02040503050406030204" pitchFamily="18" charset="0"/>
                                <a:ea typeface="Calibri" panose="020F0502020204030204" pitchFamily="34" charset="0"/>
                                <a:cs typeface="Times New Roman" panose="02020603050405020304" pitchFamily="18" charset="0"/>
                              </a:rPr>
                              <m:t>+</m:t>
                            </m:r>
                            <m:r>
                              <a:rPr lang="en-US" sz="1800" i="1">
                                <a:latin typeface="Cambria Math" panose="02040503050406030204" pitchFamily="18" charset="0"/>
                                <a:ea typeface="Calibri" panose="020F0502020204030204" pitchFamily="34" charset="0"/>
                                <a:cs typeface="Times New Roman" panose="02020603050405020304" pitchFamily="18" charset="0"/>
                              </a:rPr>
                              <m:t>𝑦</m:t>
                            </m:r>
                            <m:r>
                              <a:rPr lang="en-US" sz="1800" i="1">
                                <a:latin typeface="Cambria Math" panose="02040503050406030204" pitchFamily="18" charset="0"/>
                                <a:ea typeface="Calibri" panose="020F0502020204030204" pitchFamily="34" charset="0"/>
                                <a:cs typeface="Times New Roman" panose="02020603050405020304" pitchFamily="18" charset="0"/>
                              </a:rPr>
                              <m:t>=3</m:t>
                            </m:r>
                          </m:e>
                          <m:e>
                            <m:r>
                              <a:rPr lang="en-US" sz="1800" i="1">
                                <a:latin typeface="Cambria Math" panose="02040503050406030204" pitchFamily="18" charset="0"/>
                                <a:ea typeface="Calibri" panose="020F0502020204030204" pitchFamily="34" charset="0"/>
                                <a:cs typeface="Times New Roman" panose="02020603050405020304" pitchFamily="18" charset="0"/>
                              </a:rPr>
                              <m:t>4</m:t>
                            </m:r>
                            <m:r>
                              <a:rPr lang="en-US" sz="1800" i="1">
                                <a:latin typeface="Cambria Math" panose="02040503050406030204" pitchFamily="18" charset="0"/>
                                <a:ea typeface="Calibri" panose="020F0502020204030204" pitchFamily="34" charset="0"/>
                                <a:cs typeface="Times New Roman" panose="02020603050405020304" pitchFamily="18" charset="0"/>
                              </a:rPr>
                              <m:t>𝑥</m:t>
                            </m:r>
                            <m:r>
                              <a:rPr lang="en-US" sz="1800" i="1">
                                <a:latin typeface="Cambria Math" panose="02040503050406030204" pitchFamily="18" charset="0"/>
                                <a:ea typeface="Calibri" panose="020F0502020204030204" pitchFamily="34" charset="0"/>
                                <a:cs typeface="Times New Roman" panose="02020603050405020304" pitchFamily="18" charset="0"/>
                              </a:rPr>
                              <m:t>−2</m:t>
                            </m:r>
                            <m:r>
                              <a:rPr lang="en-US" sz="1800" i="1">
                                <a:latin typeface="Cambria Math" panose="02040503050406030204" pitchFamily="18" charset="0"/>
                                <a:ea typeface="Calibri" panose="020F0502020204030204" pitchFamily="34" charset="0"/>
                                <a:cs typeface="Times New Roman" panose="02020603050405020304" pitchFamily="18" charset="0"/>
                              </a:rPr>
                              <m:t>𝑦</m:t>
                            </m:r>
                            <m:r>
                              <a:rPr lang="en-US" sz="1800" i="1">
                                <a:latin typeface="Cambria Math" panose="02040503050406030204" pitchFamily="18" charset="0"/>
                                <a:ea typeface="Calibri" panose="020F0502020204030204" pitchFamily="34" charset="0"/>
                                <a:cs typeface="Times New Roman" panose="02020603050405020304" pitchFamily="18" charset="0"/>
                              </a:rPr>
                              <m:t>=−4</m:t>
                            </m:r>
                          </m:e>
                        </m:eqArr>
                      </m:e>
                    </m:d>
                  </m:oMath>
                </a14:m>
                <a:r>
                  <a:rPr lang="en-US" sz="1800" smtClean="0">
                    <a:latin typeface="+mn-lt"/>
                    <a:ea typeface="Calibri" panose="020F0502020204030204" pitchFamily="34" charset="0"/>
                    <a:cs typeface="Times New Roman" panose="02020603050405020304" pitchFamily="18" charset="0"/>
                  </a:rPr>
                  <a:t> bằng </a:t>
                </a:r>
                <a:r>
                  <a:rPr lang="en-US" sz="1800">
                    <a:latin typeface="+mn-lt"/>
                    <a:ea typeface="Calibri" panose="020F0502020204030204" pitchFamily="34" charset="0"/>
                    <a:cs typeface="Times New Roman" panose="02020603050405020304" pitchFamily="18" charset="0"/>
                  </a:rPr>
                  <a:t>phương pháp thế.</a:t>
                </a:r>
                <a:endParaRPr lang="en-US" sz="1800">
                  <a:effectLst/>
                  <a:latin typeface="+mn-lt"/>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3337560" y="125179"/>
                <a:ext cx="5379720" cy="1166153"/>
              </a:xfrm>
              <a:prstGeom prst="rect">
                <a:avLst/>
              </a:prstGeom>
              <a:blipFill>
                <a:blip r:embed="rId3"/>
                <a:stretch>
                  <a:fillRect l="-1020" r="-907" b="-5236"/>
                </a:stretch>
              </a:blipFill>
            </p:spPr>
            <p:txBody>
              <a:bodyPr/>
              <a:lstStyle/>
              <a:p>
                <a:r>
                  <a:rPr lang="en-US">
                    <a:noFill/>
                  </a:rPr>
                  <a:t> </a:t>
                </a:r>
              </a:p>
            </p:txBody>
          </p:sp>
        </mc:Fallback>
      </mc:AlternateContent>
      <p:sp>
        <p:nvSpPr>
          <p:cNvPr id="10" name="Rectangle 9"/>
          <p:cNvSpPr/>
          <p:nvPr/>
        </p:nvSpPr>
        <p:spPr>
          <a:xfrm>
            <a:off x="4612800" y="1655713"/>
            <a:ext cx="697627"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361950" algn="l"/>
              </a:tabLst>
              <a:defRPr/>
            </a:pPr>
            <a:r>
              <a:rPr kumimoji="0" lang="en-US" sz="1800" b="1" i="1" u="sng" strike="noStrike" kern="100" cap="none" spc="0" normalizeH="0" baseline="0" noProof="0">
                <a:ln>
                  <a:noFill/>
                </a:ln>
                <a:solidFill>
                  <a:srgbClr val="C6EAFF">
                    <a:lumMod val="25000"/>
                  </a:srgbClr>
                </a:solidFill>
                <a:effectLst/>
                <a:uLnTx/>
                <a:uFillTx/>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5" name="Rectangle 4"/>
              <p:cNvSpPr/>
              <p:nvPr/>
            </p:nvSpPr>
            <p:spPr>
              <a:xfrm>
                <a:off x="1165192" y="2424642"/>
                <a:ext cx="7552087" cy="2323713"/>
              </a:xfrm>
              <a:prstGeom prst="rect">
                <a:avLst/>
              </a:prstGeom>
            </p:spPr>
            <p:txBody>
              <a:bodyPr wrap="square">
                <a:spAutoFit/>
              </a:bodyPr>
              <a:lstStyle/>
              <a:p>
                <a:pPr algn="just">
                  <a:lnSpc>
                    <a:spcPct val="150000"/>
                  </a:lnSpc>
                  <a:spcBef>
                    <a:spcPts val="200"/>
                  </a:spcBef>
                  <a:spcAft>
                    <a:spcPts val="200"/>
                  </a:spcAft>
                </a:pPr>
                <a:r>
                  <a:rPr lang="da-DK" sz="1800">
                    <a:latin typeface="+mj-lt"/>
                    <a:ea typeface="Malgun Gothic" panose="020B0503020000020004" pitchFamily="34" charset="-127"/>
                    <a:cs typeface="Times New Roman" panose="02020603050405020304" pitchFamily="18" charset="0"/>
                  </a:rPr>
                  <a:t>Từ phương trình thứ nhất ta có: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=2</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+3</m:t>
                    </m:r>
                  </m:oMath>
                </a14:m>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200"/>
                  </a:spcBef>
                  <a:spcAft>
                    <a:spcPts val="200"/>
                  </a:spcAft>
                </a:pPr>
                <a:r>
                  <a:rPr lang="da-DK" sz="1800">
                    <a:effectLst/>
                    <a:latin typeface="+mj-lt"/>
                    <a:ea typeface="Malgun Gothic" panose="020B0503020000020004" pitchFamily="34" charset="-127"/>
                    <a:cs typeface="Times New Roman" panose="02020603050405020304" pitchFamily="18" charset="0"/>
                  </a:rPr>
                  <a:t>Thế vào phương trình thứ hai, ta được:</a:t>
                </a:r>
                <a:endParaRPr lang="en-US" sz="1800">
                  <a:effectLst/>
                  <a:latin typeface="+mj-lt"/>
                  <a:ea typeface="Calibri" panose="020F0502020204030204" pitchFamily="34" charset="0"/>
                  <a:cs typeface="Times New Roman" panose="02020603050405020304" pitchFamily="18" charset="0"/>
                </a:endParaRPr>
              </a:p>
              <a:p>
                <a:pPr algn="ctr">
                  <a:lnSpc>
                    <a:spcPct val="150000"/>
                  </a:lnSpc>
                  <a:spcBef>
                    <a:spcPts val="200"/>
                  </a:spcBef>
                  <a:spcAft>
                    <a:spcPts val="200"/>
                  </a:spcAft>
                </a:pP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4</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−2</m:t>
                    </m:r>
                    <m:d>
                      <m:dPr>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dPr>
                      <m:e>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2</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+3</m:t>
                        </m:r>
                      </m:e>
                    </m:d>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=−4</m:t>
                    </m:r>
                  </m:oMath>
                </a14:m>
                <a:r>
                  <a:rPr lang="da-DK" sz="1800" smtClean="0">
                    <a:effectLst/>
                    <a:latin typeface="+mj-lt"/>
                    <a:ea typeface="Malgun Gothic" panose="020B0503020000020004" pitchFamily="34" charset="-127"/>
                    <a:cs typeface="Times New Roman" panose="02020603050405020304" pitchFamily="18" charset="0"/>
                  </a:rPr>
                  <a:t> hay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0</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−6=−4</m:t>
                    </m:r>
                  </m:oMath>
                </a14:m>
                <a:r>
                  <a:rPr lang="da-DK" sz="1800">
                    <a:effectLst/>
                    <a:latin typeface="+mj-lt"/>
                    <a:ea typeface="Malgun Gothic" panose="020B0503020000020004" pitchFamily="34" charset="-127"/>
                    <a:cs typeface="Times New Roman" panose="02020603050405020304" pitchFamily="18" charset="0"/>
                  </a:rPr>
                  <a:t> (1</a:t>
                </a:r>
                <a:r>
                  <a:rPr lang="da-DK" sz="1800" smtClean="0">
                    <a:effectLst/>
                    <a:latin typeface="+mj-lt"/>
                    <a:ea typeface="Malgun Gothic" panose="020B0503020000020004" pitchFamily="34" charset="-127"/>
                    <a:cs typeface="Times New Roman" panose="02020603050405020304" pitchFamily="18" charset="0"/>
                  </a:rPr>
                  <a:t>)</a:t>
                </a:r>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200"/>
                  </a:spcBef>
                  <a:spcAft>
                    <a:spcPts val="200"/>
                  </a:spcAft>
                </a:pPr>
                <a:r>
                  <a:rPr lang="da-DK" sz="1800">
                    <a:effectLst/>
                    <a:latin typeface="+mj-lt"/>
                    <a:ea typeface="Malgun Gothic" panose="020B0503020000020004" pitchFamily="34" charset="-127"/>
                    <a:cs typeface="Times New Roman" panose="02020603050405020304" pitchFamily="18" charset="0"/>
                  </a:rPr>
                  <a:t>Ta thấy không có giá trị nào của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oMath>
                </a14:m>
                <a:r>
                  <a:rPr lang="da-DK" sz="1800">
                    <a:effectLst/>
                    <a:latin typeface="+mj-lt"/>
                    <a:ea typeface="Malgun Gothic" panose="020B0503020000020004" pitchFamily="34" charset="-127"/>
                    <a:cs typeface="Times New Roman" panose="02020603050405020304" pitchFamily="18" charset="0"/>
                  </a:rPr>
                  <a:t> thỏa mãn hệ thức (1) nên hệ phương trình đã cho vô nghiệm.</a:t>
                </a:r>
                <a:endParaRPr lang="en-US" sz="1800">
                  <a:effectLst/>
                  <a:latin typeface="+mj-lt"/>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165192" y="2424642"/>
                <a:ext cx="7552087" cy="2323713"/>
              </a:xfrm>
              <a:prstGeom prst="rect">
                <a:avLst/>
              </a:prstGeom>
              <a:blipFill>
                <a:blip r:embed="rId4"/>
                <a:stretch>
                  <a:fillRect l="-646" r="-726" b="-1312"/>
                </a:stretch>
              </a:blipFill>
            </p:spPr>
            <p:txBody>
              <a:bodyPr/>
              <a:lstStyle/>
              <a:p>
                <a:r>
                  <a:rPr lang="en-US">
                    <a:noFill/>
                  </a:rPr>
                  <a:t> </a:t>
                </a:r>
              </a:p>
            </p:txBody>
          </p:sp>
        </mc:Fallback>
      </mc:AlternateContent>
    </p:spTree>
    <p:extLst>
      <p:ext uri="{BB962C8B-B14F-4D97-AF65-F5344CB8AC3E}">
        <p14:creationId xmlns:p14="http://schemas.microsoft.com/office/powerpoint/2010/main" val="2386859736"/>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5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fade">
                                      <p:cBhvr>
                                        <p:cTn id="30" dur="500"/>
                                        <p:tgtEl>
                                          <p:spTgt spid="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fade">
                                      <p:cBhvr>
                                        <p:cTn id="35"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1007"/>
        <p:cNvGrpSpPr/>
        <p:nvPr/>
      </p:nvGrpSpPr>
      <p:grpSpPr>
        <a:xfrm>
          <a:off x="0" y="0"/>
          <a:ext cx="0" cy="0"/>
          <a:chOff x="0" y="0"/>
          <a:chExt cx="0" cy="0"/>
        </a:xfrm>
      </p:grpSpPr>
      <p:sp>
        <p:nvSpPr>
          <p:cNvPr id="8" name="Rectangle 7"/>
          <p:cNvSpPr/>
          <p:nvPr/>
        </p:nvSpPr>
        <p:spPr>
          <a:xfrm>
            <a:off x="365760" y="297180"/>
            <a:ext cx="8442960" cy="45567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10" name="Rectangle 9"/>
              <p:cNvSpPr/>
              <p:nvPr/>
            </p:nvSpPr>
            <p:spPr>
              <a:xfrm>
                <a:off x="667924" y="331915"/>
                <a:ext cx="7192106" cy="94192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000"/>
                  </a:spcAft>
                  <a:buClr>
                    <a:srgbClr val="000000"/>
                  </a:buClr>
                  <a:buSzTx/>
                  <a:buFont typeface="Arial"/>
                  <a:buNone/>
                  <a:tabLst>
                    <a:tab pos="361950" algn="l"/>
                  </a:tabLst>
                  <a:defRPr/>
                </a:pPr>
                <a:r>
                  <a:rPr kumimoji="0" lang="en-US" sz="1800" b="1" i="0" u="none" strike="noStrike" kern="0" cap="none" spc="0" normalizeH="0" baseline="0" noProof="0" smtClean="0">
                    <a:ln>
                      <a:noFill/>
                    </a:ln>
                    <a:solidFill>
                      <a:srgbClr val="C6EAFF">
                        <a:lumMod val="25000"/>
                      </a:srgbClr>
                    </a:solidFill>
                    <a:effectLst/>
                    <a:uLnTx/>
                    <a:uFillTx/>
                    <a:latin typeface="Arial"/>
                    <a:ea typeface="Times New Roman" panose="02020603050405020304" pitchFamily="18" charset="0"/>
                    <a:cs typeface="Times New Roman" panose="02020603050405020304" pitchFamily="18" charset="0"/>
                    <a:sym typeface="Arial"/>
                  </a:rPr>
                  <a:t>Ví dụ 3.</a:t>
                </a:r>
                <a:r>
                  <a:rPr kumimoji="0" lang="vi-VN" sz="1800" b="1" i="0" u="none" strike="noStrike" kern="0" cap="none" spc="0" normalizeH="0" baseline="0" noProof="0" smtClean="0">
                    <a:ln>
                      <a:noFill/>
                    </a:ln>
                    <a:solidFill>
                      <a:srgbClr val="C6EAFF">
                        <a:lumMod val="25000"/>
                      </a:srgbClr>
                    </a:solidFill>
                    <a:effectLst/>
                    <a:uLnTx/>
                    <a:uFillTx/>
                    <a:latin typeface="Arial"/>
                    <a:ea typeface="Times New Roman" panose="02020603050405020304" pitchFamily="18" charset="0"/>
                    <a:cs typeface="Times New Roman" panose="02020603050405020304" pitchFamily="18" charset="0"/>
                    <a:sym typeface="Arial"/>
                  </a:rPr>
                  <a:t> </a:t>
                </a:r>
                <a:r>
                  <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Giải hệ phương </a:t>
                </a:r>
                <a:r>
                  <a:rPr kumimoji="0" lang="vi-VN"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trình</a:t>
                </a:r>
                <a:r>
                  <a:rPr kumimoji="0" lang="en-US"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a:t>
                </a:r>
                <a14:m>
                  <m:oMath xmlns:m="http://schemas.openxmlformats.org/officeDocument/2006/math">
                    <m:d>
                      <m:dPr>
                        <m:begChr m:val="{"/>
                        <m:endChr m:val=""/>
                        <m:ctrlP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ctrlPr>
                      </m:dPr>
                      <m:e>
                        <m:eqArr>
                          <m:eqArrPr>
                            <m:ctrlP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ctrlPr>
                          </m:eqArrPr>
                          <m:e>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𝑥</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𝑦</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=−2</m:t>
                            </m:r>
                          </m:e>
                          <m:e>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3</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𝑥</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−3</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𝑦</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=6</m:t>
                            </m:r>
                          </m:e>
                        </m:eqArr>
                      </m:e>
                    </m:d>
                  </m:oMath>
                </a14:m>
                <a:r>
                  <a:rPr kumimoji="0" lang="en-US"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a:t>
                </a:r>
                <a:r>
                  <a:rPr kumimoji="0" lang="vi-VN"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bằng </a:t>
                </a:r>
                <a:r>
                  <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phương pháp thế</a:t>
                </a:r>
                <a:r>
                  <a:rPr kumimoji="0" lang="vi-VN"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a:t>
                </a:r>
                <a:endPar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endParaRPr>
              </a:p>
            </p:txBody>
          </p:sp>
        </mc:Choice>
        <mc:Fallback xmlns="">
          <p:sp>
            <p:nvSpPr>
              <p:cNvPr id="10" name="Rectangle 9"/>
              <p:cNvSpPr>
                <a:spLocks noRot="1" noChangeAspect="1" noMove="1" noResize="1" noEditPoints="1" noAdjustHandles="1" noChangeArrowheads="1" noChangeShapeType="1" noTextEdit="1"/>
              </p:cNvSpPr>
              <p:nvPr/>
            </p:nvSpPr>
            <p:spPr>
              <a:xfrm>
                <a:off x="667924" y="331915"/>
                <a:ext cx="7192106" cy="941925"/>
              </a:xfrm>
              <a:prstGeom prst="rect">
                <a:avLst/>
              </a:prstGeom>
              <a:blipFill>
                <a:blip r:embed="rId3"/>
                <a:stretch>
                  <a:fillRect l="-7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667924" y="2250500"/>
                <a:ext cx="7824566" cy="2426305"/>
              </a:xfrm>
              <a:prstGeom prst="rect">
                <a:avLst/>
              </a:prstGeom>
            </p:spPr>
            <p:txBody>
              <a:bodyPr wrap="square">
                <a:spAutoFit/>
              </a:bodyPr>
              <a:lstStyle/>
              <a:p>
                <a:pPr algn="just">
                  <a:lnSpc>
                    <a:spcPct val="150000"/>
                  </a:lnSpc>
                  <a:spcBef>
                    <a:spcPts val="300"/>
                  </a:spcBef>
                  <a:spcAft>
                    <a:spcPts val="300"/>
                  </a:spcAft>
                </a:pPr>
                <a:r>
                  <a:rPr lang="vi-VN" sz="1800" smtClean="0">
                    <a:solidFill>
                      <a:schemeClr val="tx2">
                        <a:lumMod val="10000"/>
                      </a:schemeClr>
                    </a:solidFill>
                    <a:latin typeface="Arial" panose="020B0604020202020204" pitchFamily="34" charset="0"/>
                  </a:rPr>
                  <a:t>Từ </a:t>
                </a:r>
                <a:r>
                  <a:rPr lang="vi-VN" sz="1800">
                    <a:solidFill>
                      <a:schemeClr val="tx2">
                        <a:lumMod val="10000"/>
                      </a:schemeClr>
                    </a:solidFill>
                    <a:latin typeface="Arial" panose="020B0604020202020204" pitchFamily="34" charset="0"/>
                  </a:rPr>
                  <a:t>phương trình thứ nhất ta có </a:t>
                </a:r>
                <a14:m>
                  <m:oMath xmlns:m="http://schemas.openxmlformats.org/officeDocument/2006/math">
                    <m:r>
                      <a:rPr lang="vi-VN" sz="1800" i="1" smtClean="0">
                        <a:solidFill>
                          <a:schemeClr val="tx2">
                            <a:lumMod val="10000"/>
                          </a:schemeClr>
                        </a:solidFill>
                        <a:latin typeface="Cambria Math" panose="02040503050406030204" pitchFamily="18" charset="0"/>
                      </a:rPr>
                      <m:t>𝑦</m:t>
                    </m:r>
                    <m:r>
                      <a:rPr lang="vi-VN" sz="1800" i="1" smtClean="0">
                        <a:solidFill>
                          <a:schemeClr val="tx2">
                            <a:lumMod val="10000"/>
                          </a:schemeClr>
                        </a:solidFill>
                        <a:latin typeface="Cambria Math" panose="02040503050406030204" pitchFamily="18" charset="0"/>
                      </a:rPr>
                      <m:t>=</m:t>
                    </m:r>
                    <m:r>
                      <a:rPr lang="vi-VN" sz="1800" i="1" smtClean="0">
                        <a:solidFill>
                          <a:schemeClr val="tx2">
                            <a:lumMod val="10000"/>
                          </a:schemeClr>
                        </a:solidFill>
                        <a:latin typeface="Cambria Math" panose="02040503050406030204" pitchFamily="18" charset="0"/>
                      </a:rPr>
                      <m:t>𝑥</m:t>
                    </m:r>
                    <m:r>
                      <a:rPr lang="vi-VN" sz="1800" i="1" smtClean="0">
                        <a:solidFill>
                          <a:schemeClr val="tx2">
                            <a:lumMod val="10000"/>
                          </a:schemeClr>
                        </a:solidFill>
                        <a:latin typeface="Cambria Math" panose="02040503050406030204" pitchFamily="18" charset="0"/>
                      </a:rPr>
                      <m:t>−2</m:t>
                    </m:r>
                  </m:oMath>
                </a14:m>
                <a:r>
                  <a:rPr lang="vi-VN" sz="1800" smtClean="0">
                    <a:solidFill>
                      <a:schemeClr val="tx2">
                        <a:lumMod val="10000"/>
                      </a:schemeClr>
                    </a:solidFill>
                    <a:latin typeface="Arial" panose="020B0604020202020204" pitchFamily="34" charset="0"/>
                  </a:rPr>
                  <a:t>.</a:t>
                </a:r>
                <a:r>
                  <a:rPr lang="en-US" sz="1800" smtClean="0">
                    <a:solidFill>
                      <a:schemeClr val="tx2">
                        <a:lumMod val="10000"/>
                      </a:schemeClr>
                    </a:solidFill>
                  </a:rPr>
                  <a:t>   </a:t>
                </a:r>
                <a:r>
                  <a:rPr lang="vi-VN" sz="1800" smtClean="0">
                    <a:solidFill>
                      <a:schemeClr val="tx2">
                        <a:lumMod val="10000"/>
                      </a:schemeClr>
                    </a:solidFill>
                    <a:latin typeface="Arial" panose="020B0604020202020204" pitchFamily="34" charset="0"/>
                  </a:rPr>
                  <a:t>(</a:t>
                </a:r>
                <a:r>
                  <a:rPr lang="vi-VN" sz="1800">
                    <a:solidFill>
                      <a:schemeClr val="tx2">
                        <a:lumMod val="10000"/>
                      </a:schemeClr>
                    </a:solidFill>
                    <a:latin typeface="Arial" panose="020B0604020202020204" pitchFamily="34" charset="0"/>
                  </a:rPr>
                  <a:t>2)</a:t>
                </a:r>
                <a:endParaRPr lang="vi-VN" sz="1800">
                  <a:solidFill>
                    <a:schemeClr val="tx2">
                      <a:lumMod val="10000"/>
                    </a:schemeClr>
                  </a:solidFill>
                </a:endParaRPr>
              </a:p>
              <a:p>
                <a:pPr algn="just">
                  <a:lnSpc>
                    <a:spcPct val="150000"/>
                  </a:lnSpc>
                  <a:spcBef>
                    <a:spcPts val="300"/>
                  </a:spcBef>
                  <a:spcAft>
                    <a:spcPts val="300"/>
                  </a:spcAft>
                </a:pPr>
                <a:r>
                  <a:rPr lang="vi-VN" sz="1800">
                    <a:solidFill>
                      <a:schemeClr val="tx2">
                        <a:lumMod val="10000"/>
                      </a:schemeClr>
                    </a:solidFill>
                    <a:latin typeface="Arial" panose="020B0604020202020204" pitchFamily="34" charset="0"/>
                  </a:rPr>
                  <a:t>Thế vào phương trình thứ hai, ta được </a:t>
                </a:r>
                <a14:m>
                  <m:oMath xmlns:m="http://schemas.openxmlformats.org/officeDocument/2006/math">
                    <m:r>
                      <a:rPr lang="vi-VN" sz="1800" i="1" smtClean="0">
                        <a:solidFill>
                          <a:schemeClr val="tx2">
                            <a:lumMod val="10000"/>
                          </a:schemeClr>
                        </a:solidFill>
                        <a:latin typeface="Cambria Math" panose="02040503050406030204" pitchFamily="18" charset="0"/>
                      </a:rPr>
                      <m:t>3</m:t>
                    </m:r>
                    <m:r>
                      <a:rPr lang="vi-VN" sz="1800" i="1" smtClean="0">
                        <a:solidFill>
                          <a:schemeClr val="tx2">
                            <a:lumMod val="10000"/>
                          </a:schemeClr>
                        </a:solidFill>
                        <a:latin typeface="Cambria Math" panose="02040503050406030204" pitchFamily="18" charset="0"/>
                      </a:rPr>
                      <m:t>𝑥</m:t>
                    </m:r>
                    <m:r>
                      <a:rPr lang="vi-VN" sz="1800" i="1" smtClean="0">
                        <a:solidFill>
                          <a:schemeClr val="tx2">
                            <a:lumMod val="10000"/>
                          </a:schemeClr>
                        </a:solidFill>
                        <a:latin typeface="Cambria Math" panose="02040503050406030204" pitchFamily="18" charset="0"/>
                      </a:rPr>
                      <m:t>−3(</m:t>
                    </m:r>
                    <m:r>
                      <a:rPr lang="vi-VN" sz="1800" i="1" smtClean="0">
                        <a:solidFill>
                          <a:schemeClr val="tx2">
                            <a:lumMod val="10000"/>
                          </a:schemeClr>
                        </a:solidFill>
                        <a:latin typeface="Cambria Math" panose="02040503050406030204" pitchFamily="18" charset="0"/>
                      </a:rPr>
                      <m:t>𝑥</m:t>
                    </m:r>
                    <m:r>
                      <a:rPr lang="en-US" sz="1800" b="0" i="1" smtClean="0">
                        <a:solidFill>
                          <a:schemeClr val="tx2">
                            <a:lumMod val="10000"/>
                          </a:schemeClr>
                        </a:solidFill>
                        <a:latin typeface="Cambria Math" panose="02040503050406030204" pitchFamily="18" charset="0"/>
                      </a:rPr>
                      <m:t>−</m:t>
                    </m:r>
                    <m:r>
                      <a:rPr lang="vi-VN" sz="1800" i="1" smtClean="0">
                        <a:solidFill>
                          <a:schemeClr val="tx2">
                            <a:lumMod val="10000"/>
                          </a:schemeClr>
                        </a:solidFill>
                        <a:latin typeface="Cambria Math" panose="02040503050406030204" pitchFamily="18" charset="0"/>
                      </a:rPr>
                      <m:t>2)=6</m:t>
                    </m:r>
                  </m:oMath>
                </a14:m>
                <a:r>
                  <a:rPr lang="en-US" sz="1800" smtClean="0">
                    <a:solidFill>
                      <a:schemeClr val="tx2">
                        <a:lumMod val="10000"/>
                      </a:schemeClr>
                    </a:solidFill>
                    <a:latin typeface="Arial" panose="020B0604020202020204" pitchFamily="34" charset="0"/>
                  </a:rPr>
                  <a:t> </a:t>
                </a:r>
                <a:r>
                  <a:rPr lang="vi-VN" sz="1800">
                    <a:solidFill>
                      <a:schemeClr val="tx2">
                        <a:lumMod val="10000"/>
                      </a:schemeClr>
                    </a:solidFill>
                    <a:latin typeface="Arial" panose="020B0604020202020204" pitchFamily="34" charset="0"/>
                  </a:rPr>
                  <a:t>hay </a:t>
                </a:r>
                <a14:m>
                  <m:oMath xmlns:m="http://schemas.openxmlformats.org/officeDocument/2006/math">
                    <m:r>
                      <a:rPr lang="vi-VN" sz="1800" i="1" smtClean="0">
                        <a:solidFill>
                          <a:schemeClr val="tx2">
                            <a:lumMod val="10000"/>
                          </a:schemeClr>
                        </a:solidFill>
                        <a:latin typeface="Cambria Math" panose="02040503050406030204" pitchFamily="18" charset="0"/>
                      </a:rPr>
                      <m:t>0</m:t>
                    </m:r>
                    <m:r>
                      <a:rPr lang="vi-VN" sz="1800" i="1" smtClean="0">
                        <a:solidFill>
                          <a:schemeClr val="tx2">
                            <a:lumMod val="10000"/>
                          </a:schemeClr>
                        </a:solidFill>
                        <a:latin typeface="Cambria Math" panose="02040503050406030204" pitchFamily="18" charset="0"/>
                      </a:rPr>
                      <m:t>𝑥</m:t>
                    </m:r>
                    <m:r>
                      <a:rPr lang="vi-VN" sz="1800" i="1" smtClean="0">
                        <a:solidFill>
                          <a:schemeClr val="tx2">
                            <a:lumMod val="10000"/>
                          </a:schemeClr>
                        </a:solidFill>
                        <a:latin typeface="Cambria Math" panose="02040503050406030204" pitchFamily="18" charset="0"/>
                      </a:rPr>
                      <m:t>=0</m:t>
                    </m:r>
                  </m:oMath>
                </a14:m>
                <a:r>
                  <a:rPr lang="vi-VN" sz="1800" smtClean="0">
                    <a:solidFill>
                      <a:schemeClr val="tx2">
                        <a:lumMod val="10000"/>
                      </a:schemeClr>
                    </a:solidFill>
                    <a:latin typeface="Arial" panose="020B0604020202020204" pitchFamily="34" charset="0"/>
                  </a:rPr>
                  <a:t>.</a:t>
                </a:r>
                <a:r>
                  <a:rPr lang="vi-VN" sz="1800">
                    <a:solidFill>
                      <a:schemeClr val="tx2">
                        <a:lumMod val="10000"/>
                      </a:schemeClr>
                    </a:solidFill>
                    <a:latin typeface="Arial" panose="020B0604020202020204" pitchFamily="34" charset="0"/>
                  </a:rPr>
                  <a:t> </a:t>
                </a:r>
                <a:r>
                  <a:rPr lang="en-US" sz="1800" smtClean="0">
                    <a:solidFill>
                      <a:schemeClr val="tx2">
                        <a:lumMod val="10000"/>
                      </a:schemeClr>
                    </a:solidFill>
                    <a:latin typeface="Arial" panose="020B0604020202020204" pitchFamily="34" charset="0"/>
                  </a:rPr>
                  <a:t>  </a:t>
                </a:r>
                <a:r>
                  <a:rPr lang="vi-VN" sz="1800" smtClean="0">
                    <a:solidFill>
                      <a:schemeClr val="tx2">
                        <a:lumMod val="10000"/>
                      </a:schemeClr>
                    </a:solidFill>
                    <a:latin typeface="Arial" panose="020B0604020202020204" pitchFamily="34" charset="0"/>
                  </a:rPr>
                  <a:t>(</a:t>
                </a:r>
                <a:r>
                  <a:rPr lang="vi-VN" sz="1800">
                    <a:solidFill>
                      <a:schemeClr val="tx2">
                        <a:lumMod val="10000"/>
                      </a:schemeClr>
                    </a:solidFill>
                    <a:latin typeface="Arial" panose="020B0604020202020204" pitchFamily="34" charset="0"/>
                  </a:rPr>
                  <a:t>3)</a:t>
                </a:r>
                <a:endParaRPr lang="vi-VN" sz="1800">
                  <a:solidFill>
                    <a:schemeClr val="tx2">
                      <a:lumMod val="10000"/>
                    </a:schemeClr>
                  </a:solidFill>
                </a:endParaRPr>
              </a:p>
              <a:p>
                <a:pPr algn="just">
                  <a:lnSpc>
                    <a:spcPct val="150000"/>
                  </a:lnSpc>
                  <a:spcBef>
                    <a:spcPts val="300"/>
                  </a:spcBef>
                  <a:spcAft>
                    <a:spcPts val="300"/>
                  </a:spcAft>
                </a:pPr>
                <a:r>
                  <a:rPr lang="vi-VN" sz="1800">
                    <a:solidFill>
                      <a:schemeClr val="tx2">
                        <a:lumMod val="10000"/>
                      </a:schemeClr>
                    </a:solidFill>
                    <a:latin typeface="Arial" panose="020B0604020202020204" pitchFamily="34" charset="0"/>
                  </a:rPr>
                  <a:t>Ta thấy mọi giá trị của </a:t>
                </a:r>
                <a14:m>
                  <m:oMath xmlns:m="http://schemas.openxmlformats.org/officeDocument/2006/math">
                    <m:r>
                      <a:rPr lang="vi-VN" sz="1800" i="1" smtClean="0">
                        <a:solidFill>
                          <a:schemeClr val="tx2">
                            <a:lumMod val="10000"/>
                          </a:schemeClr>
                        </a:solidFill>
                        <a:latin typeface="Cambria Math" panose="02040503050406030204" pitchFamily="18" charset="0"/>
                      </a:rPr>
                      <m:t>𝑥</m:t>
                    </m:r>
                  </m:oMath>
                </a14:m>
                <a:r>
                  <a:rPr lang="vi-VN" sz="1800">
                    <a:solidFill>
                      <a:schemeClr val="tx2">
                        <a:lumMod val="10000"/>
                      </a:schemeClr>
                    </a:solidFill>
                    <a:latin typeface="Arial" panose="020B0604020202020204" pitchFamily="34" charset="0"/>
                  </a:rPr>
                  <a:t> đều thoả mãn hệ thức (3). </a:t>
                </a:r>
                <a:endParaRPr lang="en-US" sz="1800" smtClean="0">
                  <a:solidFill>
                    <a:schemeClr val="tx2">
                      <a:lumMod val="10000"/>
                    </a:schemeClr>
                  </a:solidFill>
                  <a:latin typeface="Arial" panose="020B0604020202020204" pitchFamily="34" charset="0"/>
                </a:endParaRPr>
              </a:p>
              <a:p>
                <a:pPr algn="just">
                  <a:lnSpc>
                    <a:spcPct val="150000"/>
                  </a:lnSpc>
                  <a:spcBef>
                    <a:spcPts val="300"/>
                  </a:spcBef>
                  <a:spcAft>
                    <a:spcPts val="300"/>
                  </a:spcAft>
                </a:pPr>
                <a:r>
                  <a:rPr lang="vi-VN" sz="1800" smtClean="0">
                    <a:solidFill>
                      <a:schemeClr val="tx2">
                        <a:lumMod val="10000"/>
                      </a:schemeClr>
                    </a:solidFill>
                    <a:latin typeface="Arial" panose="020B0604020202020204" pitchFamily="34" charset="0"/>
                  </a:rPr>
                  <a:t>Với </a:t>
                </a:r>
                <a:r>
                  <a:rPr lang="vi-VN" sz="1800">
                    <a:solidFill>
                      <a:schemeClr val="tx2">
                        <a:lumMod val="10000"/>
                      </a:schemeClr>
                    </a:solidFill>
                    <a:latin typeface="Arial" panose="020B0604020202020204" pitchFamily="34" charset="0"/>
                  </a:rPr>
                  <a:t>giá trị tuỳ ý của </a:t>
                </a:r>
                <a14:m>
                  <m:oMath xmlns:m="http://schemas.openxmlformats.org/officeDocument/2006/math">
                    <m:r>
                      <a:rPr lang="vi-VN" sz="1800" i="1" smtClean="0">
                        <a:solidFill>
                          <a:schemeClr val="tx2">
                            <a:lumMod val="10000"/>
                          </a:schemeClr>
                        </a:solidFill>
                        <a:latin typeface="Cambria Math" panose="02040503050406030204" pitchFamily="18" charset="0"/>
                      </a:rPr>
                      <m:t>𝑥</m:t>
                    </m:r>
                  </m:oMath>
                </a14:m>
                <a:r>
                  <a:rPr lang="vi-VN" sz="1800">
                    <a:solidFill>
                      <a:schemeClr val="tx2">
                        <a:lumMod val="10000"/>
                      </a:schemeClr>
                    </a:solidFill>
                    <a:latin typeface="Arial" panose="020B0604020202020204" pitchFamily="34" charset="0"/>
                  </a:rPr>
                  <a:t>, giá trị tương ứng của </a:t>
                </a:r>
                <a14:m>
                  <m:oMath xmlns:m="http://schemas.openxmlformats.org/officeDocument/2006/math">
                    <m:r>
                      <a:rPr lang="vi-VN" sz="1800" i="1" smtClean="0">
                        <a:solidFill>
                          <a:schemeClr val="tx2">
                            <a:lumMod val="10000"/>
                          </a:schemeClr>
                        </a:solidFill>
                        <a:latin typeface="Cambria Math" panose="02040503050406030204" pitchFamily="18" charset="0"/>
                      </a:rPr>
                      <m:t>𝑦</m:t>
                    </m:r>
                  </m:oMath>
                </a14:m>
                <a:r>
                  <a:rPr lang="vi-VN" sz="1800">
                    <a:solidFill>
                      <a:schemeClr val="tx2">
                        <a:lumMod val="10000"/>
                      </a:schemeClr>
                    </a:solidFill>
                    <a:latin typeface="Arial" panose="020B0604020202020204" pitchFamily="34" charset="0"/>
                  </a:rPr>
                  <a:t> được tính bởi (2). </a:t>
                </a:r>
                <a:endParaRPr lang="en-US" sz="1800" smtClean="0">
                  <a:solidFill>
                    <a:schemeClr val="tx2">
                      <a:lumMod val="10000"/>
                    </a:schemeClr>
                  </a:solidFill>
                  <a:latin typeface="Arial" panose="020B0604020202020204" pitchFamily="34" charset="0"/>
                </a:endParaRPr>
              </a:p>
              <a:p>
                <a:pPr algn="just">
                  <a:lnSpc>
                    <a:spcPct val="150000"/>
                  </a:lnSpc>
                  <a:spcBef>
                    <a:spcPts val="300"/>
                  </a:spcBef>
                  <a:spcAft>
                    <a:spcPts val="300"/>
                  </a:spcAft>
                </a:pPr>
                <a:r>
                  <a:rPr lang="vi-VN" sz="1800" smtClean="0">
                    <a:solidFill>
                      <a:schemeClr val="tx2">
                        <a:lumMod val="10000"/>
                      </a:schemeClr>
                    </a:solidFill>
                    <a:latin typeface="Arial" panose="020B0604020202020204" pitchFamily="34" charset="0"/>
                  </a:rPr>
                  <a:t>Vậy </a:t>
                </a:r>
                <a:r>
                  <a:rPr lang="vi-VN" sz="1800">
                    <a:solidFill>
                      <a:schemeClr val="tx2">
                        <a:lumMod val="10000"/>
                      </a:schemeClr>
                    </a:solidFill>
                    <a:latin typeface="Arial" panose="020B0604020202020204" pitchFamily="34" charset="0"/>
                  </a:rPr>
                  <a:t>hệ phương trình đã cho có nghiệm là </a:t>
                </a:r>
                <a14:m>
                  <m:oMath xmlns:m="http://schemas.openxmlformats.org/officeDocument/2006/math">
                    <m:r>
                      <a:rPr lang="vi-VN" sz="1800" i="1" smtClean="0">
                        <a:solidFill>
                          <a:schemeClr val="tx2">
                            <a:lumMod val="10000"/>
                          </a:schemeClr>
                        </a:solidFill>
                        <a:latin typeface="Cambria Math" panose="02040503050406030204" pitchFamily="18" charset="0"/>
                      </a:rPr>
                      <m:t>(</m:t>
                    </m:r>
                    <m:r>
                      <a:rPr lang="vi-VN" sz="1800" i="1" smtClean="0">
                        <a:solidFill>
                          <a:schemeClr val="tx2">
                            <a:lumMod val="10000"/>
                          </a:schemeClr>
                        </a:solidFill>
                        <a:latin typeface="Cambria Math" panose="02040503050406030204" pitchFamily="18" charset="0"/>
                      </a:rPr>
                      <m:t>𝑥</m:t>
                    </m:r>
                    <m:r>
                      <a:rPr lang="vi-VN" sz="1800" i="1" smtClean="0">
                        <a:solidFill>
                          <a:schemeClr val="tx2">
                            <a:lumMod val="10000"/>
                          </a:schemeClr>
                        </a:solidFill>
                        <a:latin typeface="Cambria Math" panose="02040503050406030204" pitchFamily="18" charset="0"/>
                      </a:rPr>
                      <m:t>;</m:t>
                    </m:r>
                    <m:r>
                      <a:rPr lang="vi-VN" sz="1800" i="1" smtClean="0">
                        <a:solidFill>
                          <a:schemeClr val="tx2">
                            <a:lumMod val="10000"/>
                          </a:schemeClr>
                        </a:solidFill>
                        <a:latin typeface="Cambria Math" panose="02040503050406030204" pitchFamily="18" charset="0"/>
                      </a:rPr>
                      <m:t>𝑥</m:t>
                    </m:r>
                    <m:r>
                      <a:rPr lang="vi-VN" sz="1800" i="1" smtClean="0">
                        <a:solidFill>
                          <a:schemeClr val="tx2">
                            <a:lumMod val="10000"/>
                          </a:schemeClr>
                        </a:solidFill>
                        <a:latin typeface="Cambria Math" panose="02040503050406030204" pitchFamily="18" charset="0"/>
                      </a:rPr>
                      <m:t>−2) </m:t>
                    </m:r>
                  </m:oMath>
                </a14:m>
                <a:r>
                  <a:rPr lang="vi-VN" sz="1800">
                    <a:solidFill>
                      <a:schemeClr val="tx2">
                        <a:lumMod val="10000"/>
                      </a:schemeClr>
                    </a:solidFill>
                    <a:latin typeface="Arial" panose="020B0604020202020204" pitchFamily="34" charset="0"/>
                  </a:rPr>
                  <a:t>với </a:t>
                </a:r>
                <a14:m>
                  <m:oMath xmlns:m="http://schemas.openxmlformats.org/officeDocument/2006/math">
                    <m:r>
                      <a:rPr lang="vi-VN" sz="1800" i="1" smtClean="0">
                        <a:solidFill>
                          <a:schemeClr val="tx2">
                            <a:lumMod val="10000"/>
                          </a:schemeClr>
                        </a:solidFill>
                        <a:latin typeface="Cambria Math" panose="02040503050406030204" pitchFamily="18" charset="0"/>
                      </a:rPr>
                      <m:t>𝑥</m:t>
                    </m:r>
                    <m:r>
                      <a:rPr lang="en-US" sz="1800" b="0" i="1" smtClean="0">
                        <a:solidFill>
                          <a:schemeClr val="tx2">
                            <a:lumMod val="10000"/>
                          </a:schemeClr>
                        </a:solidFill>
                        <a:latin typeface="Cambria Math" panose="02040503050406030204" pitchFamily="18" charset="0"/>
                      </a:rPr>
                      <m:t> </m:t>
                    </m:r>
                    <m:r>
                      <a:rPr lang="vi-VN" sz="1800" i="1" smtClean="0">
                        <a:solidFill>
                          <a:schemeClr val="tx2">
                            <a:lumMod val="10000"/>
                          </a:schemeClr>
                        </a:solidFill>
                        <a:latin typeface="Cambria Math" panose="02040503050406030204" pitchFamily="18" charset="0"/>
                        <a:ea typeface="Cambria Math" panose="02040503050406030204" pitchFamily="18" charset="0"/>
                      </a:rPr>
                      <m:t>𝜖</m:t>
                    </m:r>
                    <m:r>
                      <a:rPr lang="en-US" sz="1800" b="0" i="1" smtClean="0">
                        <a:solidFill>
                          <a:schemeClr val="tx2">
                            <a:lumMod val="10000"/>
                          </a:schemeClr>
                        </a:solidFill>
                        <a:latin typeface="Cambria Math" panose="02040503050406030204" pitchFamily="18" charset="0"/>
                        <a:ea typeface="Cambria Math" panose="02040503050406030204" pitchFamily="18" charset="0"/>
                      </a:rPr>
                      <m:t> </m:t>
                    </m:r>
                    <m:r>
                      <a:rPr lang="vi-VN" sz="1800" i="1" smtClean="0">
                        <a:solidFill>
                          <a:schemeClr val="tx2">
                            <a:lumMod val="10000"/>
                          </a:schemeClr>
                        </a:solidFill>
                        <a:latin typeface="Cambria Math" panose="02040503050406030204" pitchFamily="18" charset="0"/>
                      </a:rPr>
                      <m:t>𝑅</m:t>
                    </m:r>
                    <m:r>
                      <a:rPr lang="vi-VN" sz="1800" i="1" smtClean="0">
                        <a:solidFill>
                          <a:schemeClr val="tx2">
                            <a:lumMod val="10000"/>
                          </a:schemeClr>
                        </a:solidFill>
                        <a:latin typeface="Cambria Math" panose="02040503050406030204" pitchFamily="18" charset="0"/>
                      </a:rPr>
                      <m:t> </m:t>
                    </m:r>
                  </m:oMath>
                </a14:m>
                <a:r>
                  <a:rPr lang="vi-VN" sz="1800">
                    <a:solidFill>
                      <a:schemeClr val="tx2">
                        <a:lumMod val="10000"/>
                      </a:schemeClr>
                    </a:solidFill>
                    <a:latin typeface="Arial" panose="020B0604020202020204" pitchFamily="34" charset="0"/>
                  </a:rPr>
                  <a:t>tuỳ </a:t>
                </a:r>
                <a:r>
                  <a:rPr lang="vi-VN" sz="1800" smtClean="0">
                    <a:solidFill>
                      <a:schemeClr val="tx2">
                        <a:lumMod val="10000"/>
                      </a:schemeClr>
                    </a:solidFill>
                    <a:latin typeface="Arial" panose="020B0604020202020204" pitchFamily="34" charset="0"/>
                  </a:rPr>
                  <a:t>ý</a:t>
                </a:r>
                <a:r>
                  <a:rPr lang="en-US" sz="1800" smtClean="0">
                    <a:solidFill>
                      <a:schemeClr val="tx2">
                        <a:lumMod val="10000"/>
                      </a:schemeClr>
                    </a:solidFill>
                    <a:latin typeface="Arial" panose="020B0604020202020204" pitchFamily="34" charset="0"/>
                  </a:rPr>
                  <a:t>.</a:t>
                </a:r>
                <a:endParaRPr lang="en-US" sz="1800">
                  <a:solidFill>
                    <a:schemeClr val="tx2">
                      <a:lumMod val="10000"/>
                    </a:schemeClr>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667924" y="2250500"/>
                <a:ext cx="7824566" cy="2426305"/>
              </a:xfrm>
              <a:prstGeom prst="rect">
                <a:avLst/>
              </a:prstGeom>
              <a:blipFill>
                <a:blip r:embed="rId4"/>
                <a:stretch>
                  <a:fillRect l="-701" b="-3266"/>
                </a:stretch>
              </a:blipFill>
            </p:spPr>
            <p:txBody>
              <a:bodyPr/>
              <a:lstStyle/>
              <a:p>
                <a:r>
                  <a:rPr lang="en-US">
                    <a:noFill/>
                  </a:rPr>
                  <a:t> </a:t>
                </a:r>
              </a:p>
            </p:txBody>
          </p:sp>
        </mc:Fallback>
      </mc:AlternateContent>
      <p:sp>
        <p:nvSpPr>
          <p:cNvPr id="12" name="Rectangle 11"/>
          <p:cNvSpPr/>
          <p:nvPr/>
        </p:nvSpPr>
        <p:spPr>
          <a:xfrm>
            <a:off x="4231393" y="1577504"/>
            <a:ext cx="697627"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361950" algn="l"/>
              </a:tabLst>
              <a:defRPr/>
            </a:pPr>
            <a:r>
              <a:rPr kumimoji="0" lang="en-US" sz="18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p>
        </p:txBody>
      </p:sp>
      <p:pic>
        <p:nvPicPr>
          <p:cNvPr id="6" name="Picture 5"/>
          <p:cNvPicPr>
            <a:picLocks noChangeAspect="1"/>
          </p:cNvPicPr>
          <p:nvPr/>
        </p:nvPicPr>
        <p:blipFill>
          <a:blip r:embed="rId5"/>
          <a:stretch>
            <a:fillRect/>
          </a:stretch>
        </p:blipFill>
        <p:spPr>
          <a:xfrm rot="1608692">
            <a:off x="8368111" y="1345114"/>
            <a:ext cx="783383" cy="770105"/>
          </a:xfrm>
          <a:prstGeom prst="rect">
            <a:avLst/>
          </a:prstGeom>
        </p:spPr>
      </p:pic>
    </p:spTree>
    <p:extLst>
      <p:ext uri="{BB962C8B-B14F-4D97-AF65-F5344CB8AC3E}">
        <p14:creationId xmlns:p14="http://schemas.microsoft.com/office/powerpoint/2010/main" val="1090789284"/>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wipe(left)">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wipe(left)">
                                      <p:cBhvr>
                                        <p:cTn id="32" dur="500"/>
                                        <p:tgtEl>
                                          <p:spTgt spid="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wipe(left)">
                                      <p:cBhvr>
                                        <p:cTn id="3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22" name="Rectangle 21"/>
          <p:cNvSpPr/>
          <p:nvPr/>
        </p:nvSpPr>
        <p:spPr>
          <a:xfrm>
            <a:off x="174928" y="180422"/>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 name="Picture 1"/>
          <p:cNvPicPr>
            <a:picLocks noChangeAspect="1"/>
          </p:cNvPicPr>
          <p:nvPr/>
        </p:nvPicPr>
        <p:blipFill>
          <a:blip r:embed="rId3"/>
          <a:stretch>
            <a:fillRect/>
          </a:stretch>
        </p:blipFill>
        <p:spPr>
          <a:xfrm rot="5944008">
            <a:off x="8507867" y="2248926"/>
            <a:ext cx="969348" cy="396274"/>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404379" y="2038773"/>
                <a:ext cx="8412291" cy="2713563"/>
              </a:xfrm>
              <a:prstGeom prst="rect">
                <a:avLst/>
              </a:prstGeom>
            </p:spPr>
            <p:txBody>
              <a:bodyPr wrap="square">
                <a:spAutoFit/>
              </a:bodyPr>
              <a:lstStyle/>
              <a:p>
                <a:pPr algn="just">
                  <a:lnSpc>
                    <a:spcPct val="150000"/>
                  </a:lnSpc>
                  <a:spcBef>
                    <a:spcPts val="100"/>
                  </a:spcBef>
                  <a:spcAft>
                    <a:spcPts val="100"/>
                  </a:spcAft>
                </a:pPr>
                <a:r>
                  <a:rPr lang="da-DK" sz="1800">
                    <a:latin typeface="+mj-lt"/>
                    <a:ea typeface="Malgun Gothic" panose="020B0503020000020004" pitchFamily="34" charset="-127"/>
                    <a:cs typeface="Times New Roman" panose="02020603050405020304" pitchFamily="18" charset="0"/>
                  </a:rPr>
                  <a:t>Từ phương trình thứ nhất ta có: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=−1−3</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oMath>
                </a14:m>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da-DK" sz="1800">
                    <a:effectLst/>
                    <a:latin typeface="+mj-lt"/>
                    <a:ea typeface="Malgun Gothic" panose="020B0503020000020004" pitchFamily="34" charset="-127"/>
                    <a:cs typeface="Times New Roman" panose="02020603050405020304" pitchFamily="18" charset="0"/>
                  </a:rPr>
                  <a:t>Thế vào phương trình thứ hai, ta được:</a:t>
                </a:r>
                <a:endParaRPr lang="en-US" sz="1800">
                  <a:effectLst/>
                  <a:latin typeface="+mj-lt"/>
                  <a:ea typeface="Calibri" panose="020F0502020204030204" pitchFamily="34" charset="0"/>
                  <a:cs typeface="Times New Roman" panose="02020603050405020304" pitchFamily="18" charset="0"/>
                </a:endParaRPr>
              </a:p>
              <a:p>
                <a:pPr algn="ctr">
                  <a:lnSpc>
                    <a:spcPct val="150000"/>
                  </a:lnSpc>
                  <a:spcBef>
                    <a:spcPts val="100"/>
                  </a:spcBef>
                  <a:spcAft>
                    <a:spcPts val="100"/>
                  </a:spcAft>
                </a:pP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3</m:t>
                    </m:r>
                    <m:d>
                      <m:dPr>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dPr>
                      <m:e>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−1−3</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e>
                    </m:d>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+9</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=−3</m:t>
                    </m:r>
                  </m:oMath>
                </a14:m>
                <a:r>
                  <a:rPr lang="da-DK" sz="1800" smtClean="0">
                    <a:effectLst/>
                    <a:latin typeface="+mj-lt"/>
                    <a:ea typeface="Malgun Gothic" panose="020B0503020000020004" pitchFamily="34" charset="-127"/>
                    <a:cs typeface="Times New Roman" panose="02020603050405020304" pitchFamily="18" charset="0"/>
                  </a:rPr>
                  <a:t> hay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0</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=0</m:t>
                    </m:r>
                  </m:oMath>
                </a14:m>
                <a:r>
                  <a:rPr lang="da-DK" sz="1800">
                    <a:effectLst/>
                    <a:latin typeface="+mj-lt"/>
                    <a:ea typeface="Malgun Gothic" panose="020B0503020000020004" pitchFamily="34" charset="-127"/>
                    <a:cs typeface="Times New Roman" panose="02020603050405020304" pitchFamily="18" charset="0"/>
                  </a:rPr>
                  <a:t> </a:t>
                </a:r>
                <a:r>
                  <a:rPr lang="da-DK" sz="1800" smtClean="0">
                    <a:effectLst/>
                    <a:latin typeface="+mj-lt"/>
                    <a:ea typeface="Malgun Gothic" panose="020B0503020000020004" pitchFamily="34" charset="-127"/>
                    <a:cs typeface="Times New Roman" panose="02020603050405020304" pitchFamily="18" charset="0"/>
                  </a:rPr>
                  <a:t>         (</a:t>
                </a:r>
                <a:r>
                  <a:rPr lang="da-DK" sz="1800">
                    <a:effectLst/>
                    <a:latin typeface="+mj-lt"/>
                    <a:ea typeface="Malgun Gothic" panose="020B0503020000020004" pitchFamily="34" charset="-127"/>
                    <a:cs typeface="Times New Roman" panose="02020603050405020304" pitchFamily="18" charset="0"/>
                  </a:rPr>
                  <a:t>2)</a:t>
                </a:r>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da-DK" sz="1800">
                    <a:effectLst/>
                    <a:latin typeface="+mj-lt"/>
                    <a:ea typeface="Malgun Gothic" panose="020B0503020000020004" pitchFamily="34" charset="-127"/>
                    <a:cs typeface="Times New Roman" panose="02020603050405020304" pitchFamily="18" charset="0"/>
                  </a:rPr>
                  <a:t>Ta thấy mọi giá trị của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oMath>
                </a14:m>
                <a:r>
                  <a:rPr lang="da-DK" sz="1800">
                    <a:effectLst/>
                    <a:latin typeface="+mj-lt"/>
                    <a:ea typeface="Malgun Gothic" panose="020B0503020000020004" pitchFamily="34" charset="-127"/>
                    <a:cs typeface="Times New Roman" panose="02020603050405020304" pitchFamily="18" charset="0"/>
                  </a:rPr>
                  <a:t> đều thỏa mãn hệ thức (2</a:t>
                </a:r>
                <a:r>
                  <a:rPr lang="da-DK" sz="1800" smtClean="0">
                    <a:effectLst/>
                    <a:latin typeface="+mj-lt"/>
                    <a:ea typeface="Malgun Gothic" panose="020B0503020000020004" pitchFamily="34" charset="-127"/>
                    <a:cs typeface="Times New Roman" panose="02020603050405020304" pitchFamily="18" charset="0"/>
                  </a:rPr>
                  <a:t>)</a:t>
                </a:r>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da-DK" sz="1800">
                    <a:effectLst/>
                    <a:latin typeface="+mj-lt"/>
                    <a:ea typeface="Malgun Gothic" panose="020B0503020000020004" pitchFamily="34" charset="-127"/>
                    <a:cs typeface="Times New Roman" panose="02020603050405020304" pitchFamily="18" charset="0"/>
                  </a:rPr>
                  <a:t>Với mọi giá trị tùy ý của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oMath>
                </a14:m>
                <a:r>
                  <a:rPr lang="da-DK" sz="1800">
                    <a:effectLst/>
                    <a:latin typeface="+mj-lt"/>
                    <a:ea typeface="Malgun Gothic" panose="020B0503020000020004" pitchFamily="34" charset="-127"/>
                    <a:cs typeface="Times New Roman" panose="02020603050405020304" pitchFamily="18" charset="0"/>
                  </a:rPr>
                  <a:t>, giá trị tương ứng của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oMath>
                </a14:m>
                <a:r>
                  <a:rPr lang="da-DK" sz="1800">
                    <a:effectLst/>
                    <a:latin typeface="+mj-lt"/>
                    <a:ea typeface="Malgun Gothic" panose="020B0503020000020004" pitchFamily="34" charset="-127"/>
                    <a:cs typeface="Times New Roman" panose="02020603050405020304" pitchFamily="18" charset="0"/>
                  </a:rPr>
                  <a:t> được tính bởi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=−1−3</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oMath>
                </a14:m>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da-DK" sz="1800">
                    <a:effectLst/>
                    <a:latin typeface="+mj-lt"/>
                    <a:ea typeface="Malgun Gothic" panose="020B0503020000020004" pitchFamily="34" charset="-127"/>
                    <a:cs typeface="Times New Roman" panose="02020603050405020304" pitchFamily="18" charset="0"/>
                  </a:rPr>
                  <a:t>Vậy hệ phương trình đã cho có nghiệm là </a:t>
                </a:r>
                <a14:m>
                  <m:oMath xmlns:m="http://schemas.openxmlformats.org/officeDocument/2006/math">
                    <m:d>
                      <m:dPr>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dPr>
                      <m:e>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−1−3</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e>
                    </m:d>
                  </m:oMath>
                </a14:m>
                <a:r>
                  <a:rPr lang="da-DK" sz="1800">
                    <a:effectLst/>
                    <a:latin typeface="+mj-lt"/>
                    <a:ea typeface="Malgun Gothic" panose="020B0503020000020004" pitchFamily="34" charset="-127"/>
                    <a:cs typeface="Times New Roman" panose="02020603050405020304" pitchFamily="18" charset="0"/>
                  </a:rPr>
                  <a:t> với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ℝ</m:t>
                    </m:r>
                  </m:oMath>
                </a14:m>
                <a:r>
                  <a:rPr lang="da-DK" sz="1800">
                    <a:effectLst/>
                    <a:latin typeface="+mj-lt"/>
                    <a:ea typeface="Malgun Gothic" panose="020B0503020000020004" pitchFamily="34" charset="-127"/>
                    <a:cs typeface="Times New Roman" panose="02020603050405020304" pitchFamily="18" charset="0"/>
                  </a:rPr>
                  <a:t> tùy ý.</a:t>
                </a:r>
                <a:endParaRPr lang="en-US" sz="1800">
                  <a:effectLst/>
                  <a:latin typeface="+mj-lt"/>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04379" y="2038773"/>
                <a:ext cx="8412291" cy="2713563"/>
              </a:xfrm>
              <a:prstGeom prst="rect">
                <a:avLst/>
              </a:prstGeom>
              <a:blipFill>
                <a:blip r:embed="rId4"/>
                <a:stretch>
                  <a:fillRect l="-580" b="-673"/>
                </a:stretch>
              </a:blipFill>
            </p:spPr>
            <p:txBody>
              <a:bodyPr/>
              <a:lstStyle/>
              <a:p>
                <a:r>
                  <a:rPr lang="en-US">
                    <a:noFill/>
                  </a:rPr>
                  <a:t> </a:t>
                </a:r>
              </a:p>
            </p:txBody>
          </p:sp>
        </mc:Fallback>
      </mc:AlternateContent>
      <p:sp>
        <p:nvSpPr>
          <p:cNvPr id="12" name="Rectangle 11"/>
          <p:cNvSpPr/>
          <p:nvPr/>
        </p:nvSpPr>
        <p:spPr>
          <a:xfrm>
            <a:off x="4223185" y="1377825"/>
            <a:ext cx="697627"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361950" algn="l"/>
              </a:tabLst>
              <a:defRPr/>
            </a:pPr>
            <a:r>
              <a:rPr kumimoji="0" lang="en-US" sz="1800" b="1" i="1" u="sng" strike="noStrike" kern="100" cap="none" spc="0" normalizeH="0" baseline="0" noProof="0">
                <a:ln>
                  <a:noFill/>
                </a:ln>
                <a:solidFill>
                  <a:srgbClr val="C6EAFF">
                    <a:lumMod val="25000"/>
                  </a:srgbClr>
                </a:solidFill>
                <a:effectLst/>
                <a:uLnTx/>
                <a:uFillTx/>
                <a:latin typeface="Arial"/>
                <a:ea typeface="Calibri" panose="020F0502020204030204" pitchFamily="34" charset="0"/>
                <a:cs typeface="Times New Roman" panose="02020603050405020304" pitchFamily="18" charset="0"/>
                <a:sym typeface="Arial"/>
              </a:rPr>
              <a:t>Giải:</a:t>
            </a:r>
          </a:p>
        </p:txBody>
      </p:sp>
      <p:sp>
        <p:nvSpPr>
          <p:cNvPr id="9" name="Rounded Rectangle 8"/>
          <p:cNvSpPr/>
          <p:nvPr/>
        </p:nvSpPr>
        <p:spPr>
          <a:xfrm>
            <a:off x="404380" y="411838"/>
            <a:ext cx="1919198" cy="659130"/>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2200" b="1" i="0" u="none" strike="noStrike" kern="1200" cap="none" spc="0" normalizeH="0" baseline="0" noProof="0">
                <a:ln>
                  <a:noFill/>
                </a:ln>
                <a:solidFill>
                  <a:srgbClr val="FFCA63">
                    <a:lumMod val="20000"/>
                    <a:lumOff val="80000"/>
                  </a:srgbClr>
                </a:solidFill>
                <a:effectLst/>
                <a:uLnTx/>
                <a:uFillTx/>
                <a:latin typeface="Arial" panose="020B0604020202020204" pitchFamily="34" charset="0"/>
                <a:ea typeface="+mn-ea"/>
                <a:cs typeface="Arial" panose="020B0604020202020204" pitchFamily="34" charset="0"/>
                <a:sym typeface="Arial"/>
              </a:rPr>
              <a:t>Luyện tập </a:t>
            </a:r>
            <a:r>
              <a:rPr kumimoji="0" lang="en-US" sz="2200" b="1" i="0" u="none" strike="noStrike" kern="1200" cap="none" spc="0" normalizeH="0" baseline="0" noProof="0" smtClean="0">
                <a:ln>
                  <a:noFill/>
                </a:ln>
                <a:solidFill>
                  <a:srgbClr val="FFCA63">
                    <a:lumMod val="20000"/>
                    <a:lumOff val="80000"/>
                  </a:srgbClr>
                </a:solidFill>
                <a:effectLst/>
                <a:uLnTx/>
                <a:uFillTx/>
                <a:latin typeface="Arial" panose="020B0604020202020204" pitchFamily="34" charset="0"/>
                <a:ea typeface="+mn-ea"/>
                <a:cs typeface="Arial" panose="020B0604020202020204" pitchFamily="34" charset="0"/>
                <a:sym typeface="Arial"/>
              </a:rPr>
              <a:t>3</a:t>
            </a:r>
            <a:endParaRPr kumimoji="0" lang="en-US" sz="2200" b="1" i="0" u="none" strike="noStrike" kern="1200" cap="none" spc="0" normalizeH="0" baseline="0" noProof="0">
              <a:ln>
                <a:noFill/>
              </a:ln>
              <a:solidFill>
                <a:srgbClr val="FFCA63">
                  <a:lumMod val="20000"/>
                  <a:lumOff val="80000"/>
                </a:srgbClr>
              </a:solidFill>
              <a:effectLst/>
              <a:uLnTx/>
              <a:uFillTx/>
              <a:latin typeface="Arial" panose="020B0604020202020204" pitchFamily="34" charset="0"/>
              <a:ea typeface="+mn-ea"/>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10" name="Rectangle 9"/>
              <p:cNvSpPr/>
              <p:nvPr/>
            </p:nvSpPr>
            <p:spPr>
              <a:xfrm>
                <a:off x="2469211" y="377678"/>
                <a:ext cx="6347460" cy="710194"/>
              </a:xfrm>
              <a:prstGeom prst="rect">
                <a:avLst/>
              </a:prstGeom>
            </p:spPr>
            <p:txBody>
              <a:bodyPr wrap="square">
                <a:spAutoFit/>
              </a:bodyPr>
              <a:lstStyle/>
              <a:p>
                <a:pPr algn="just"/>
                <a:r>
                  <a:rPr lang="vi-VN" sz="1800" smtClean="0">
                    <a:latin typeface="+mn-lt"/>
                    <a:ea typeface="Calibri" panose="020F0502020204030204" pitchFamily="34" charset="0"/>
                    <a:cs typeface="Times New Roman" panose="02020603050405020304" pitchFamily="18" charset="0"/>
                  </a:rPr>
                  <a:t>Giải hệ phương </a:t>
                </a:r>
                <a:r>
                  <a:rPr lang="vi-VN" sz="1800">
                    <a:latin typeface="+mn-lt"/>
                    <a:ea typeface="Calibri" panose="020F0502020204030204" pitchFamily="34" charset="0"/>
                    <a:cs typeface="Times New Roman" panose="02020603050405020304" pitchFamily="18" charset="0"/>
                  </a:rPr>
                  <a:t>trình </a:t>
                </a:r>
                <a14:m>
                  <m:oMath xmlns:m="http://schemas.openxmlformats.org/officeDocument/2006/math">
                    <m:d>
                      <m:dPr>
                        <m:begChr m:val="{"/>
                        <m:endChr m:val=""/>
                        <m:ctrlPr>
                          <a:rPr lang="en-US" sz="18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1800" i="1">
                                <a:latin typeface="Cambria Math" panose="02040503050406030204" pitchFamily="18" charset="0"/>
                                <a:ea typeface="Calibri" panose="020F0502020204030204" pitchFamily="34" charset="0"/>
                                <a:cs typeface="Times New Roman" panose="02020603050405020304" pitchFamily="18" charset="0"/>
                              </a:rPr>
                            </m:ctrlPr>
                          </m:eqArrPr>
                          <m:e>
                            <m:r>
                              <a:rPr lang="en-US" sz="1800" i="1">
                                <a:latin typeface="Cambria Math" panose="02040503050406030204" pitchFamily="18" charset="0"/>
                                <a:ea typeface="Calibri" panose="020F0502020204030204" pitchFamily="34" charset="0"/>
                                <a:cs typeface="Times New Roman" panose="02020603050405020304" pitchFamily="18" charset="0"/>
                              </a:rPr>
                              <m:t>𝑥</m:t>
                            </m:r>
                            <m:r>
                              <a:rPr lang="en-US" sz="1800" i="1">
                                <a:latin typeface="Cambria Math" panose="02040503050406030204" pitchFamily="18" charset="0"/>
                                <a:ea typeface="Calibri" panose="020F0502020204030204" pitchFamily="34" charset="0"/>
                                <a:cs typeface="Times New Roman" panose="02020603050405020304" pitchFamily="18" charset="0"/>
                              </a:rPr>
                              <m:t>+3</m:t>
                            </m:r>
                            <m:r>
                              <a:rPr lang="en-US" sz="1800" i="1">
                                <a:latin typeface="Cambria Math" panose="02040503050406030204" pitchFamily="18" charset="0"/>
                                <a:ea typeface="Calibri" panose="020F0502020204030204" pitchFamily="34" charset="0"/>
                                <a:cs typeface="Times New Roman" panose="02020603050405020304" pitchFamily="18" charset="0"/>
                              </a:rPr>
                              <m:t>𝑦</m:t>
                            </m:r>
                            <m:r>
                              <a:rPr lang="en-US" sz="1800" i="1">
                                <a:latin typeface="Cambria Math" panose="02040503050406030204" pitchFamily="18" charset="0"/>
                                <a:ea typeface="Calibri" panose="020F0502020204030204" pitchFamily="34" charset="0"/>
                                <a:cs typeface="Times New Roman" panose="02020603050405020304" pitchFamily="18" charset="0"/>
                              </a:rPr>
                              <m:t>=−1</m:t>
                            </m:r>
                          </m:e>
                          <m:e>
                            <m:r>
                              <a:rPr lang="en-US" sz="1800" b="0" i="1" smtClean="0">
                                <a:latin typeface="Cambria Math" panose="02040503050406030204" pitchFamily="18" charset="0"/>
                                <a:ea typeface="Calibri" panose="020F0502020204030204" pitchFamily="34" charset="0"/>
                                <a:cs typeface="Times New Roman" panose="02020603050405020304" pitchFamily="18" charset="0"/>
                              </a:rPr>
                              <m:t>3</m:t>
                            </m:r>
                            <m:r>
                              <a:rPr lang="en-US" sz="1800" i="1">
                                <a:latin typeface="Cambria Math" panose="02040503050406030204" pitchFamily="18" charset="0"/>
                                <a:ea typeface="Calibri" panose="020F0502020204030204" pitchFamily="34" charset="0"/>
                                <a:cs typeface="Times New Roman" panose="02020603050405020304" pitchFamily="18" charset="0"/>
                              </a:rPr>
                              <m:t>𝑥</m:t>
                            </m:r>
                            <m:r>
                              <a:rPr lang="en-US" sz="1800" b="0" i="1" smtClean="0">
                                <a:latin typeface="Cambria Math" panose="02040503050406030204" pitchFamily="18" charset="0"/>
                                <a:ea typeface="Calibri" panose="020F0502020204030204" pitchFamily="34" charset="0"/>
                                <a:cs typeface="Times New Roman" panose="02020603050405020304" pitchFamily="18" charset="0"/>
                              </a:rPr>
                              <m:t>+9</m:t>
                            </m:r>
                            <m:r>
                              <a:rPr lang="en-US" sz="1800" i="1">
                                <a:latin typeface="Cambria Math" panose="02040503050406030204" pitchFamily="18" charset="0"/>
                                <a:ea typeface="Calibri" panose="020F0502020204030204" pitchFamily="34" charset="0"/>
                                <a:cs typeface="Times New Roman" panose="02020603050405020304" pitchFamily="18" charset="0"/>
                              </a:rPr>
                              <m:t>𝑦</m:t>
                            </m:r>
                            <m:r>
                              <a:rPr lang="en-US" sz="1800" i="1">
                                <a:latin typeface="Cambria Math" panose="02040503050406030204" pitchFamily="18" charset="0"/>
                                <a:ea typeface="Calibri" panose="020F0502020204030204" pitchFamily="34" charset="0"/>
                                <a:cs typeface="Times New Roman" panose="02020603050405020304" pitchFamily="18" charset="0"/>
                              </a:rPr>
                              <m:t>=−3</m:t>
                            </m:r>
                          </m:e>
                        </m:eqArr>
                      </m:e>
                    </m:d>
                  </m:oMath>
                </a14:m>
                <a:r>
                  <a:rPr lang="en-US" sz="1800" smtClean="0">
                    <a:latin typeface="+mn-lt"/>
                    <a:ea typeface="Calibri" panose="020F0502020204030204" pitchFamily="34" charset="0"/>
                    <a:cs typeface="Times New Roman" panose="02020603050405020304" pitchFamily="18" charset="0"/>
                  </a:rPr>
                  <a:t> bằng </a:t>
                </a:r>
                <a:r>
                  <a:rPr lang="en-US" sz="1800">
                    <a:latin typeface="+mn-lt"/>
                    <a:ea typeface="Calibri" panose="020F0502020204030204" pitchFamily="34" charset="0"/>
                    <a:cs typeface="Times New Roman" panose="02020603050405020304" pitchFamily="18" charset="0"/>
                  </a:rPr>
                  <a:t>phương pháp thế.</a:t>
                </a:r>
                <a:endParaRPr lang="en-US" sz="1800">
                  <a:effectLst/>
                  <a:latin typeface="+mn-lt"/>
                  <a:ea typeface="Calibri" panose="020F050202020403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2469211" y="377678"/>
                <a:ext cx="6347460" cy="710194"/>
              </a:xfrm>
              <a:prstGeom prst="rect">
                <a:avLst/>
              </a:prstGeom>
              <a:blipFill>
                <a:blip r:embed="rId5"/>
                <a:stretch>
                  <a:fillRect l="-768" r="-576"/>
                </a:stretch>
              </a:blipFill>
            </p:spPr>
            <p:txBody>
              <a:bodyPr/>
              <a:lstStyle/>
              <a:p>
                <a:r>
                  <a:rPr lang="en-US">
                    <a:noFill/>
                  </a:rPr>
                  <a:t> </a:t>
                </a:r>
              </a:p>
            </p:txBody>
          </p:sp>
        </mc:Fallback>
      </mc:AlternateContent>
    </p:spTree>
    <p:extLst>
      <p:ext uri="{BB962C8B-B14F-4D97-AF65-F5344CB8AC3E}">
        <p14:creationId xmlns:p14="http://schemas.microsoft.com/office/powerpoint/2010/main" val="3979394282"/>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5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fade">
                                      <p:cBhvr>
                                        <p:cTn id="30" dur="500"/>
                                        <p:tgtEl>
                                          <p:spTgt spid="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fade">
                                      <p:cBhvr>
                                        <p:cTn id="35" dur="500"/>
                                        <p:tgtEl>
                                          <p:spTgt spid="5">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
                                            <p:txEl>
                                              <p:pRg st="4" end="4"/>
                                            </p:txEl>
                                          </p:spTgt>
                                        </p:tgtEl>
                                        <p:attrNameLst>
                                          <p:attrName>style.visibility</p:attrName>
                                        </p:attrNameLst>
                                      </p:cBhvr>
                                      <p:to>
                                        <p:strVal val="visible"/>
                                      </p:to>
                                    </p:set>
                                    <p:animEffect transition="in" filter="fade">
                                      <p:cBhvr>
                                        <p:cTn id="40" dur="500"/>
                                        <p:tgtEl>
                                          <p:spTgt spid="5">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
                                            <p:txEl>
                                              <p:pRg st="5" end="5"/>
                                            </p:txEl>
                                          </p:spTgt>
                                        </p:tgtEl>
                                        <p:attrNameLst>
                                          <p:attrName>style.visibility</p:attrName>
                                        </p:attrNameLst>
                                      </p:cBhvr>
                                      <p:to>
                                        <p:strVal val="visible"/>
                                      </p:to>
                                    </p:set>
                                    <p:animEffect transition="in" filter="fade">
                                      <p:cBhvr>
                                        <p:cTn id="45"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animBg="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22" name="Rectangle 21"/>
          <p:cNvSpPr/>
          <p:nvPr/>
        </p:nvSpPr>
        <p:spPr>
          <a:xfrm>
            <a:off x="174928" y="180422"/>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7" name="Picture 6"/>
          <p:cNvPicPr>
            <a:picLocks noChangeAspect="1"/>
          </p:cNvPicPr>
          <p:nvPr/>
        </p:nvPicPr>
        <p:blipFill>
          <a:blip r:embed="rId3"/>
          <a:stretch>
            <a:fillRect/>
          </a:stretch>
        </p:blipFill>
        <p:spPr>
          <a:xfrm rot="19318984">
            <a:off x="8415127" y="4316330"/>
            <a:ext cx="816935" cy="640135"/>
          </a:xfrm>
          <a:prstGeom prst="rect">
            <a:avLst/>
          </a:prstGeom>
        </p:spPr>
      </p:pic>
      <mc:AlternateContent xmlns:mc="http://schemas.openxmlformats.org/markup-compatibility/2006" xmlns:a14="http://schemas.microsoft.com/office/drawing/2010/main">
        <mc:Choice Requires="a14">
          <p:sp>
            <p:nvSpPr>
              <p:cNvPr id="10" name="Rectangle 9"/>
              <p:cNvSpPr/>
              <p:nvPr/>
            </p:nvSpPr>
            <p:spPr>
              <a:xfrm>
                <a:off x="2729493" y="276456"/>
                <a:ext cx="6086847" cy="828688"/>
              </a:xfrm>
              <a:prstGeom prst="rect">
                <a:avLst/>
              </a:prstGeom>
            </p:spPr>
            <p:txBody>
              <a:bodyPr wrap="square">
                <a:spAutoFit/>
              </a:bodyPr>
              <a:lstStyle/>
              <a:p>
                <a:pPr algn="just">
                  <a:lnSpc>
                    <a:spcPct val="150000"/>
                  </a:lnSpc>
                  <a:tabLst>
                    <a:tab pos="361950" algn="l"/>
                  </a:tabLst>
                </a:pPr>
                <a:r>
                  <a:rPr lang="vi-VN" sz="1700" smtClean="0">
                    <a:latin typeface="+mn-lt"/>
                    <a:ea typeface="Times New Roman" panose="02020603050405020304" pitchFamily="18" charset="0"/>
                    <a:cs typeface="Times New Roman" panose="02020603050405020304" pitchFamily="18" charset="0"/>
                  </a:rPr>
                  <a:t>Xét bài toán trong tình huống mở đầu. Gọi </a:t>
                </a:r>
                <a14:m>
                  <m:oMath xmlns:m="http://schemas.openxmlformats.org/officeDocument/2006/math">
                    <m:r>
                      <a:rPr lang="vi-VN" sz="1700" i="1" smtClean="0">
                        <a:latin typeface="Cambria Math" panose="02040503050406030204" pitchFamily="18" charset="0"/>
                        <a:ea typeface="Times New Roman" panose="02020603050405020304" pitchFamily="18" charset="0"/>
                        <a:cs typeface="Times New Roman" panose="02020603050405020304" pitchFamily="18" charset="0"/>
                      </a:rPr>
                      <m:t>𝑥</m:t>
                    </m:r>
                  </m:oMath>
                </a14:m>
                <a:r>
                  <a:rPr lang="vi-VN" sz="1700">
                    <a:latin typeface="+mn-lt"/>
                    <a:ea typeface="Times New Roman" panose="02020603050405020304" pitchFamily="18" charset="0"/>
                    <a:cs typeface="Times New Roman" panose="02020603050405020304" pitchFamily="18" charset="0"/>
                  </a:rPr>
                  <a:t> là số luống trong vườn, </a:t>
                </a:r>
                <a14:m>
                  <m:oMath xmlns:m="http://schemas.openxmlformats.org/officeDocument/2006/math">
                    <m:r>
                      <a:rPr lang="vi-VN" sz="1700" i="1" smtClean="0">
                        <a:latin typeface="Cambria Math" panose="02040503050406030204" pitchFamily="18" charset="0"/>
                        <a:ea typeface="Times New Roman" panose="02020603050405020304" pitchFamily="18" charset="0"/>
                        <a:cs typeface="Times New Roman" panose="02020603050405020304" pitchFamily="18" charset="0"/>
                      </a:rPr>
                      <m:t>𝑦</m:t>
                    </m:r>
                    <m:r>
                      <a:rPr lang="vi-VN" sz="1700" i="1" smtClean="0">
                        <a:latin typeface="Cambria Math" panose="02040503050406030204" pitchFamily="18" charset="0"/>
                        <a:ea typeface="Times New Roman" panose="02020603050405020304" pitchFamily="18" charset="0"/>
                        <a:cs typeface="Times New Roman" panose="02020603050405020304" pitchFamily="18" charset="0"/>
                      </a:rPr>
                      <m:t> </m:t>
                    </m:r>
                  </m:oMath>
                </a14:m>
                <a:r>
                  <a:rPr lang="vi-VN" sz="1700">
                    <a:latin typeface="+mn-lt"/>
                    <a:ea typeface="Times New Roman" panose="02020603050405020304" pitchFamily="18" charset="0"/>
                    <a:cs typeface="Times New Roman" panose="02020603050405020304" pitchFamily="18" charset="0"/>
                  </a:rPr>
                  <a:t>là số cây cải bắp trồng ở mỗi luống </a:t>
                </a:r>
                <a14:m>
                  <m:oMath xmlns:m="http://schemas.openxmlformats.org/officeDocument/2006/math">
                    <m:r>
                      <a:rPr lang="vi-VN" sz="1700" i="1" smtClean="0">
                        <a:latin typeface="Cambria Math" panose="02040503050406030204" pitchFamily="18" charset="0"/>
                        <a:ea typeface="Times New Roman" panose="02020603050405020304" pitchFamily="18" charset="0"/>
                        <a:cs typeface="Times New Roman" panose="02020603050405020304" pitchFamily="18" charset="0"/>
                      </a:rPr>
                      <m:t>(</m:t>
                    </m:r>
                    <m:r>
                      <a:rPr lang="vi-VN" sz="1700" i="1" smtClean="0">
                        <a:latin typeface="Cambria Math" panose="02040503050406030204" pitchFamily="18" charset="0"/>
                        <a:ea typeface="Times New Roman" panose="02020603050405020304" pitchFamily="18" charset="0"/>
                        <a:cs typeface="Times New Roman" panose="02020603050405020304" pitchFamily="18" charset="0"/>
                      </a:rPr>
                      <m:t>𝑥</m:t>
                    </m:r>
                    <m:r>
                      <a:rPr lang="vi-VN" sz="1700" i="1" smtClean="0">
                        <a:latin typeface="Cambria Math" panose="02040503050406030204" pitchFamily="18" charset="0"/>
                        <a:ea typeface="Times New Roman" panose="02020603050405020304" pitchFamily="18" charset="0"/>
                        <a:cs typeface="Times New Roman" panose="02020603050405020304" pitchFamily="18" charset="0"/>
                      </a:rPr>
                      <m:t>, </m:t>
                    </m:r>
                    <m:r>
                      <a:rPr lang="vi-VN" sz="1700" i="1" smtClean="0">
                        <a:latin typeface="Cambria Math" panose="02040503050406030204" pitchFamily="18" charset="0"/>
                        <a:ea typeface="Times New Roman" panose="02020603050405020304" pitchFamily="18" charset="0"/>
                        <a:cs typeface="Times New Roman" panose="02020603050405020304" pitchFamily="18" charset="0"/>
                      </a:rPr>
                      <m:t>𝑦</m:t>
                    </m:r>
                    <m:r>
                      <a:rPr lang="vi-VN" sz="1700" i="1" smtClean="0">
                        <a:latin typeface="Cambria Math" panose="02040503050406030204" pitchFamily="18" charset="0"/>
                        <a:ea typeface="Times New Roman" panose="02020603050405020304" pitchFamily="18" charset="0"/>
                        <a:cs typeface="Times New Roman" panose="02020603050405020304" pitchFamily="18" charset="0"/>
                      </a:rPr>
                      <m:t>∈</m:t>
                    </m:r>
                    <m:sSup>
                      <m:sSupPr>
                        <m:ctrlPr>
                          <a:rPr lang="vi-VN" sz="1700" i="1" smtClean="0">
                            <a:latin typeface="Cambria Math" panose="02040503050406030204" pitchFamily="18" charset="0"/>
                            <a:cs typeface="Times New Roman" panose="02020603050405020304" pitchFamily="18" charset="0"/>
                          </a:rPr>
                        </m:ctrlPr>
                      </m:sSupPr>
                      <m:e>
                        <m:r>
                          <a:rPr lang="vi-VN" sz="1700" i="1">
                            <a:latin typeface="Cambria Math" panose="02040503050406030204" pitchFamily="18" charset="0"/>
                            <a:ea typeface="Times New Roman" panose="02020603050405020304" pitchFamily="18" charset="0"/>
                            <a:cs typeface="Times New Roman" panose="02020603050405020304" pitchFamily="18" charset="0"/>
                          </a:rPr>
                          <m:t>ℕ</m:t>
                        </m:r>
                      </m:e>
                      <m:sup>
                        <m:r>
                          <a:rPr lang="en-US" sz="1700" b="0" i="1" smtClean="0">
                            <a:latin typeface="Cambria Math" panose="02040503050406030204" pitchFamily="18" charset="0"/>
                            <a:cs typeface="Times New Roman" panose="02020603050405020304" pitchFamily="18" charset="0"/>
                          </a:rPr>
                          <m:t>∗</m:t>
                        </m:r>
                      </m:sup>
                    </m:sSup>
                    <m:r>
                      <a:rPr lang="vi-VN" sz="1700" i="1" smtClean="0">
                        <a:latin typeface="Cambria Math" panose="02040503050406030204" pitchFamily="18" charset="0"/>
                        <a:ea typeface="Times New Roman" panose="02020603050405020304" pitchFamily="18" charset="0"/>
                        <a:cs typeface="Times New Roman" panose="02020603050405020304" pitchFamily="18" charset="0"/>
                      </a:rPr>
                      <m:t>).</m:t>
                    </m:r>
                  </m:oMath>
                </a14:m>
                <a:endParaRPr lang="vi-VN" sz="1700">
                  <a:latin typeface="+mn-lt"/>
                  <a:ea typeface="Times New Roman" panose="02020603050405020304" pitchFamily="18"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2729493" y="276456"/>
                <a:ext cx="6086847" cy="828688"/>
              </a:xfrm>
              <a:prstGeom prst="rect">
                <a:avLst/>
              </a:prstGeom>
              <a:blipFill>
                <a:blip r:embed="rId4"/>
                <a:stretch>
                  <a:fillRect l="-701" r="-601" b="-9559"/>
                </a:stretch>
              </a:blipFill>
            </p:spPr>
            <p:txBody>
              <a:bodyPr/>
              <a:lstStyle/>
              <a:p>
                <a:r>
                  <a:rPr lang="en-US">
                    <a:noFill/>
                  </a:rPr>
                  <a:t> </a:t>
                </a:r>
              </a:p>
            </p:txBody>
          </p:sp>
        </mc:Fallback>
      </mc:AlternateContent>
      <p:sp>
        <p:nvSpPr>
          <p:cNvPr id="27" name="Rectangle 26"/>
          <p:cNvSpPr/>
          <p:nvPr/>
        </p:nvSpPr>
        <p:spPr>
          <a:xfrm>
            <a:off x="4236811" y="2106904"/>
            <a:ext cx="670376" cy="35394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700" b="1" i="1" u="sng" strike="noStrike" kern="100" cap="none" spc="0" normalizeH="0" baseline="0" noProof="0" smtClean="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700" b="0" i="0" u="sng" strike="noStrike" kern="0" cap="none" spc="0" normalizeH="0" baseline="0" noProof="0">
              <a:ln>
                <a:noFill/>
              </a:ln>
              <a:solidFill>
                <a:srgbClr val="C00000"/>
              </a:solidFill>
              <a:effectLst/>
              <a:uLnTx/>
              <a:uFillTx/>
              <a:latin typeface="Arial"/>
              <a:sym typeface="Arial"/>
            </a:endParaRPr>
          </a:p>
        </p:txBody>
      </p:sp>
      <p:sp>
        <p:nvSpPr>
          <p:cNvPr id="8" name="Rounded Rectangle 7"/>
          <p:cNvSpPr/>
          <p:nvPr/>
        </p:nvSpPr>
        <p:spPr>
          <a:xfrm>
            <a:off x="377791" y="419203"/>
            <a:ext cx="2171700" cy="576428"/>
          </a:xfrm>
          <a:prstGeom prst="roundRect">
            <a:avLst/>
          </a:prstGeom>
          <a:solidFill>
            <a:schemeClr val="tx2"/>
          </a:solidFill>
          <a:ln/>
        </p:spPr>
        <p:style>
          <a:lnRef idx="3">
            <a:schemeClr val="lt1"/>
          </a:lnRef>
          <a:fillRef idx="1">
            <a:schemeClr val="accent3"/>
          </a:fillRef>
          <a:effectRef idx="1">
            <a:schemeClr val="accent3"/>
          </a:effectRef>
          <a:fontRef idx="minor">
            <a:schemeClr val="lt1"/>
          </a:fontRef>
        </p:style>
        <p:txBody>
          <a:bodyPr rtlCol="0" anchor="ctr"/>
          <a:lstStyle/>
          <a:p>
            <a:pPr algn="ctr" defTabSz="457200">
              <a:buClrTx/>
              <a:defRPr/>
            </a:pPr>
            <a:r>
              <a:rPr lang="en-US" sz="2200" b="1" kern="1200">
                <a:solidFill>
                  <a:srgbClr val="000000"/>
                </a:solidFill>
                <a:latin typeface="Arial" panose="020B0604020202020204" pitchFamily="34" charset="0"/>
                <a:cs typeface="Arial" panose="020B0604020202020204" pitchFamily="34" charset="0"/>
              </a:rPr>
              <a:t>VẬN </a:t>
            </a:r>
            <a:r>
              <a:rPr lang="en-US" sz="2200" b="1" kern="1200" smtClean="0">
                <a:solidFill>
                  <a:srgbClr val="000000"/>
                </a:solidFill>
                <a:latin typeface="Arial" panose="020B0604020202020204" pitchFamily="34" charset="0"/>
                <a:cs typeface="Arial" panose="020B0604020202020204" pitchFamily="34" charset="0"/>
              </a:rPr>
              <a:t>DỤNG 1</a:t>
            </a:r>
            <a:endParaRPr lang="en-US" sz="2200" b="1" kern="1200">
              <a:solidFill>
                <a:srgbClr val="0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293970" y="1092690"/>
                <a:ext cx="8522369" cy="877163"/>
              </a:xfrm>
              <a:prstGeom prst="rect">
                <a:avLst/>
              </a:prstGeom>
            </p:spPr>
            <p:txBody>
              <a:bodyPr wrap="square">
                <a:spAutoFit/>
              </a:bodyPr>
              <a:lstStyle/>
              <a:p>
                <a:pPr algn="just">
                  <a:lnSpc>
                    <a:spcPct val="150000"/>
                  </a:lnSpc>
                </a:pPr>
                <a:r>
                  <a:rPr lang="vi-VN" sz="1700">
                    <a:latin typeface="+mn-lt"/>
                  </a:rPr>
                  <a:t>a) Lập hệ phương trình đối với hai ẩn </a:t>
                </a:r>
                <a14:m>
                  <m:oMath xmlns:m="http://schemas.openxmlformats.org/officeDocument/2006/math">
                    <m:r>
                      <a:rPr lang="vi-VN" sz="1700" i="1" smtClean="0">
                        <a:latin typeface="Cambria Math" panose="02040503050406030204" pitchFamily="18" charset="0"/>
                      </a:rPr>
                      <m:t>𝑥</m:t>
                    </m:r>
                    <m:r>
                      <a:rPr lang="vi-VN" sz="1700" i="1" smtClean="0">
                        <a:latin typeface="Cambria Math" panose="02040503050406030204" pitchFamily="18" charset="0"/>
                      </a:rPr>
                      <m:t>, </m:t>
                    </m:r>
                    <m:r>
                      <a:rPr lang="vi-VN" sz="1700" i="1" smtClean="0">
                        <a:latin typeface="Cambria Math" panose="02040503050406030204" pitchFamily="18" charset="0"/>
                      </a:rPr>
                      <m:t>𝑦</m:t>
                    </m:r>
                  </m:oMath>
                </a14:m>
                <a:r>
                  <a:rPr lang="vi-VN" sz="1700">
                    <a:latin typeface="+mn-lt"/>
                  </a:rPr>
                  <a:t>.</a:t>
                </a:r>
              </a:p>
              <a:p>
                <a:pPr algn="just">
                  <a:lnSpc>
                    <a:spcPct val="150000"/>
                  </a:lnSpc>
                </a:pPr>
                <a:r>
                  <a:rPr lang="vi-VN" sz="1700">
                    <a:latin typeface="+mn-lt"/>
                  </a:rPr>
                  <a:t>b) Giải hệ phương trình nhận được ở câu a để tìm câu trả lời cho bài toán.</a:t>
                </a:r>
              </a:p>
            </p:txBody>
          </p:sp>
        </mc:Choice>
        <mc:Fallback xmlns="">
          <p:sp>
            <p:nvSpPr>
              <p:cNvPr id="2" name="Rectangle 1"/>
              <p:cNvSpPr>
                <a:spLocks noRot="1" noChangeAspect="1" noMove="1" noResize="1" noEditPoints="1" noAdjustHandles="1" noChangeArrowheads="1" noChangeShapeType="1" noTextEdit="1"/>
              </p:cNvSpPr>
              <p:nvPr/>
            </p:nvSpPr>
            <p:spPr>
              <a:xfrm>
                <a:off x="293970" y="1092690"/>
                <a:ext cx="8522369" cy="877163"/>
              </a:xfrm>
              <a:prstGeom prst="rect">
                <a:avLst/>
              </a:prstGeom>
              <a:blipFill>
                <a:blip r:embed="rId5"/>
                <a:stretch>
                  <a:fillRect l="-429" b="-34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293969" y="2487434"/>
                <a:ext cx="8522369" cy="2340897"/>
              </a:xfrm>
              <a:prstGeom prst="rect">
                <a:avLst/>
              </a:prstGeom>
            </p:spPr>
            <p:txBody>
              <a:bodyPr wrap="square">
                <a:spAutoFit/>
              </a:bodyPr>
              <a:lstStyle/>
              <a:p>
                <a:pPr lvl="0">
                  <a:lnSpc>
                    <a:spcPct val="150000"/>
                  </a:lnSpc>
                  <a:spcBef>
                    <a:spcPts val="200"/>
                  </a:spcBef>
                  <a:spcAft>
                    <a:spcPts val="200"/>
                  </a:spcAft>
                </a:pPr>
                <a:r>
                  <a:rPr lang="da-DK" sz="1700" smtClean="0">
                    <a:latin typeface="+mj-lt"/>
                    <a:ea typeface="Malgun Gothic" panose="020B0503020000020004" pitchFamily="34" charset="-127"/>
                    <a:cs typeface="Times New Roman" panose="02020603050405020304" pitchFamily="18" charset="0"/>
                  </a:rPr>
                  <a:t>a) Hệ </a:t>
                </a:r>
                <a:r>
                  <a:rPr lang="da-DK" sz="1700">
                    <a:latin typeface="+mj-lt"/>
                    <a:ea typeface="Malgun Gothic" panose="020B0503020000020004" pitchFamily="34" charset="-127"/>
                    <a:cs typeface="Times New Roman" panose="02020603050405020304" pitchFamily="18" charset="0"/>
                  </a:rPr>
                  <a:t>phương trình là</a:t>
                </a:r>
                <a:r>
                  <a:rPr lang="da-DK" sz="1700" smtClean="0">
                    <a:latin typeface="+mj-lt"/>
                    <a:ea typeface="Malgun Gothic" panose="020B0503020000020004" pitchFamily="34" charset="-127"/>
                    <a:cs typeface="Times New Roman" panose="02020603050405020304" pitchFamily="18" charset="0"/>
                  </a:rPr>
                  <a:t>:</a:t>
                </a:r>
                <a:r>
                  <a:rPr lang="en-US" sz="1700" smtClean="0">
                    <a:latin typeface="+mj-lt"/>
                    <a:ea typeface="Calibri" panose="020F0502020204030204" pitchFamily="34" charset="0"/>
                    <a:cs typeface="Times New Roman" panose="02020603050405020304" pitchFamily="18" charset="0"/>
                  </a:rPr>
                  <a:t> </a:t>
                </a:r>
                <a14:m>
                  <m:oMath xmlns:m="http://schemas.openxmlformats.org/officeDocument/2006/math">
                    <m:d>
                      <m:dPr>
                        <m:begChr m:val="{"/>
                        <m:endChr m:val=""/>
                        <m:ctrlPr>
                          <a:rPr lang="en-US" sz="1700" i="1">
                            <a:effectLst/>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700" i="1">
                                <a:effectLst/>
                                <a:latin typeface="Cambria Math" panose="02040503050406030204" pitchFamily="18" charset="0"/>
                                <a:ea typeface="Malgun Gothic" panose="020B0503020000020004" pitchFamily="34" charset="-127"/>
                                <a:cs typeface="Times New Roman" panose="02020603050405020304" pitchFamily="18" charset="0"/>
                              </a:rPr>
                            </m:ctrlPr>
                          </m:eqArrPr>
                          <m:e>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−3)(</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+8)=</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−108</m:t>
                            </m:r>
                          </m:e>
                          <m:e>
                            <m:d>
                              <m:dPr>
                                <m:ctrlPr>
                                  <a:rPr lang="en-US" sz="1700" i="1">
                                    <a:effectLst/>
                                    <a:latin typeface="Cambria Math" panose="02040503050406030204" pitchFamily="18" charset="0"/>
                                    <a:ea typeface="Malgun Gothic" panose="020B0503020000020004" pitchFamily="34" charset="-127"/>
                                    <a:cs typeface="Times New Roman" panose="02020603050405020304" pitchFamily="18" charset="0"/>
                                  </a:rPr>
                                </m:ctrlPr>
                              </m:dPr>
                              <m:e>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+2</m:t>
                                </m:r>
                              </m:e>
                            </m:d>
                            <m:d>
                              <m:dPr>
                                <m:ctrlPr>
                                  <a:rPr lang="en-US" sz="1700" i="1">
                                    <a:effectLst/>
                                    <a:latin typeface="Cambria Math" panose="02040503050406030204" pitchFamily="18" charset="0"/>
                                    <a:ea typeface="Malgun Gothic" panose="020B0503020000020004" pitchFamily="34" charset="-127"/>
                                    <a:cs typeface="Times New Roman" panose="02020603050405020304" pitchFamily="18" charset="0"/>
                                  </a:rPr>
                                </m:ctrlPr>
                              </m:dPr>
                              <m:e>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−4</m:t>
                                </m:r>
                              </m:e>
                            </m:d>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+64</m:t>
                            </m:r>
                          </m:e>
                        </m:eqArr>
                      </m:e>
                    </m:d>
                    <m:r>
                      <a:rPr lang="en-US" sz="1700">
                        <a:latin typeface="Cambria Math" panose="02040503050406030204" pitchFamily="18" charset="0"/>
                      </a:rPr>
                      <m:t>⇔</m:t>
                    </m:r>
                    <m:d>
                      <m:dPr>
                        <m:begChr m:val="{"/>
                        <m:endChr m:val=""/>
                        <m:ctrlPr>
                          <a:rPr lang="en-US" sz="1700" i="1">
                            <a:effectLst/>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700" i="1">
                                <a:effectLst/>
                                <a:latin typeface="Cambria Math" panose="02040503050406030204" pitchFamily="18" charset="0"/>
                                <a:ea typeface="Malgun Gothic" panose="020B0503020000020004" pitchFamily="34" charset="-127"/>
                                <a:cs typeface="Times New Roman" panose="02020603050405020304" pitchFamily="18" charset="0"/>
                              </a:rPr>
                            </m:ctrlPr>
                          </m:eqArrPr>
                          <m:e>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+8</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−3</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−24=</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−108</m:t>
                            </m:r>
                          </m:e>
                          <m:e>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−4</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+2</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−8=</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+64</m:t>
                            </m:r>
                          </m:e>
                        </m:eqArr>
                      </m:e>
                    </m:d>
                  </m:oMath>
                </a14:m>
                <a:endParaRPr lang="en-US" sz="1700">
                  <a:effectLst/>
                  <a:latin typeface="+mj-lt"/>
                  <a:ea typeface="Calibri" panose="020F0502020204030204" pitchFamily="34" charset="0"/>
                  <a:cs typeface="Times New Roman" panose="02020603050405020304" pitchFamily="18" charset="0"/>
                </a:endParaRPr>
              </a:p>
              <a:p>
                <a:pPr>
                  <a:lnSpc>
                    <a:spcPct val="150000"/>
                  </a:lnSpc>
                  <a:spcBef>
                    <a:spcPts val="200"/>
                  </a:spcBef>
                  <a:spcAft>
                    <a:spcPts val="200"/>
                  </a:spcAft>
                </a:pPr>
                <a:r>
                  <a:rPr lang="en-US" sz="1700" smtClean="0"/>
                  <a:t>		 </a:t>
                </a:r>
                <a14:m>
                  <m:oMath xmlns:m="http://schemas.openxmlformats.org/officeDocument/2006/math">
                    <m:r>
                      <a:rPr lang="en-US" sz="1700">
                        <a:latin typeface="Cambria Math" panose="02040503050406030204" pitchFamily="18" charset="0"/>
                      </a:rPr>
                      <m:t>⇔</m:t>
                    </m:r>
                    <m:r>
                      <a:rPr lang="en-US" sz="1700" i="1">
                        <a:latin typeface="Cambria Math" panose="02040503050406030204" pitchFamily="18" charset="0"/>
                      </a:rPr>
                      <m:t> </m:t>
                    </m:r>
                    <m:d>
                      <m:dPr>
                        <m:begChr m:val="{"/>
                        <m:endChr m:val=""/>
                        <m:ctrlPr>
                          <a:rPr lang="en-US" sz="1700" i="1">
                            <a:effectLst/>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700" i="1">
                                <a:effectLst/>
                                <a:latin typeface="Cambria Math" panose="02040503050406030204" pitchFamily="18" charset="0"/>
                                <a:ea typeface="Malgun Gothic" panose="020B0503020000020004" pitchFamily="34" charset="-127"/>
                                <a:cs typeface="Times New Roman" panose="02020603050405020304" pitchFamily="18" charset="0"/>
                              </a:rPr>
                            </m:ctrlPr>
                          </m:eqArrPr>
                          <m:e>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8</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−3</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=−84</m:t>
                            </m:r>
                          </m:e>
                          <m:e>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−4</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+2</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=72</m:t>
                            </m:r>
                          </m:e>
                        </m:eqArr>
                      </m:e>
                    </m:d>
                  </m:oMath>
                </a14:m>
                <a:r>
                  <a:rPr lang="da-DK" sz="1700">
                    <a:effectLst/>
                    <a:latin typeface="+mj-lt"/>
                    <a:ea typeface="Malgun Gothic" panose="020B0503020000020004" pitchFamily="34" charset="-127"/>
                    <a:cs typeface="Times New Roman" panose="02020603050405020304" pitchFamily="18" charset="0"/>
                  </a:rPr>
                  <a:t> </a:t>
                </a:r>
                <a14:m>
                  <m:oMath xmlns:m="http://schemas.openxmlformats.org/officeDocument/2006/math">
                    <m:r>
                      <a:rPr lang="en-US" sz="1700">
                        <a:latin typeface="Cambria Math" panose="02040503050406030204" pitchFamily="18" charset="0"/>
                      </a:rPr>
                      <m:t>⇔</m:t>
                    </m:r>
                  </m:oMath>
                </a14:m>
                <a:r>
                  <a:rPr lang="da-DK" sz="1700">
                    <a:effectLst/>
                    <a:latin typeface="+mj-lt"/>
                    <a:ea typeface="Malgun Gothic" panose="020B0503020000020004" pitchFamily="34" charset="-127"/>
                    <a:cs typeface="Times New Roman" panose="02020603050405020304" pitchFamily="18" charset="0"/>
                  </a:rPr>
                  <a:t> </a:t>
                </a:r>
                <a14:m>
                  <m:oMath xmlns:m="http://schemas.openxmlformats.org/officeDocument/2006/math">
                    <m:d>
                      <m:dPr>
                        <m:begChr m:val="{"/>
                        <m:endChr m:val=""/>
                        <m:ctrlPr>
                          <a:rPr lang="en-US" sz="1700" i="1">
                            <a:effectLst/>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700" i="1">
                                <a:effectLst/>
                                <a:latin typeface="Cambria Math" panose="02040503050406030204" pitchFamily="18" charset="0"/>
                                <a:ea typeface="Malgun Gothic" panose="020B0503020000020004" pitchFamily="34" charset="-127"/>
                                <a:cs typeface="Times New Roman" panose="02020603050405020304" pitchFamily="18" charset="0"/>
                              </a:rPr>
                            </m:ctrlPr>
                          </m:eqArrPr>
                          <m:e>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8</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−3</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=−84</m:t>
                            </m:r>
                          </m:e>
                          <m:e>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2</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=−36</m:t>
                            </m:r>
                          </m:e>
                        </m:eqArr>
                      </m:e>
                    </m:d>
                  </m:oMath>
                </a14:m>
                <a:endParaRPr lang="en-US" sz="1700">
                  <a:effectLst/>
                  <a:latin typeface="+mj-lt"/>
                  <a:ea typeface="Calibri" panose="020F0502020204030204" pitchFamily="34" charset="0"/>
                  <a:cs typeface="Times New Roman" panose="02020603050405020304" pitchFamily="18" charset="0"/>
                </a:endParaRPr>
              </a:p>
              <a:p>
                <a:pPr algn="just">
                  <a:lnSpc>
                    <a:spcPct val="150000"/>
                  </a:lnSpc>
                  <a:spcBef>
                    <a:spcPts val="200"/>
                  </a:spcBef>
                  <a:spcAft>
                    <a:spcPts val="200"/>
                  </a:spcAft>
                </a:pPr>
                <a:r>
                  <a:rPr lang="da-DK" sz="1700">
                    <a:effectLst/>
                    <a:latin typeface="+mj-lt"/>
                    <a:ea typeface="Malgun Gothic" panose="020B0503020000020004" pitchFamily="34" charset="-127"/>
                    <a:cs typeface="Times New Roman" panose="02020603050405020304" pitchFamily="18" charset="0"/>
                  </a:rPr>
                  <a:t>Từ phương trình thứ hai, ta có: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=2</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+36</m:t>
                    </m:r>
                  </m:oMath>
                </a14:m>
                <a:endParaRPr lang="en-US" sz="1700">
                  <a:effectLst/>
                  <a:latin typeface="+mj-lt"/>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93969" y="2487434"/>
                <a:ext cx="8522369" cy="2340897"/>
              </a:xfrm>
              <a:prstGeom prst="rect">
                <a:avLst/>
              </a:prstGeom>
              <a:blipFill>
                <a:blip r:embed="rId6"/>
                <a:stretch>
                  <a:fillRect l="-429" b="-521"/>
                </a:stretch>
              </a:blipFill>
            </p:spPr>
            <p:txBody>
              <a:bodyPr/>
              <a:lstStyle/>
              <a:p>
                <a:r>
                  <a:rPr lang="en-US">
                    <a:noFill/>
                  </a:rPr>
                  <a:t> </a:t>
                </a:r>
              </a:p>
            </p:txBody>
          </p:sp>
        </mc:Fallback>
      </mc:AlternateContent>
    </p:spTree>
    <p:extLst>
      <p:ext uri="{BB962C8B-B14F-4D97-AF65-F5344CB8AC3E}">
        <p14:creationId xmlns:p14="http://schemas.microsoft.com/office/powerpoint/2010/main" val="458303683"/>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barn(inVertical)">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 calcmode="lin" valueType="num">
                                      <p:cBhvr additive="base">
                                        <p:cTn id="2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 calcmode="lin" valueType="num">
                                      <p:cBhvr additive="base">
                                        <p:cTn id="3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wipe(left)">
                                      <p:cBhvr>
                                        <p:cTn id="3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7" grpId="0"/>
      <p:bldP spid="8" grpId="0" animBg="1"/>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22" name="Rectangle 21"/>
          <p:cNvSpPr/>
          <p:nvPr/>
        </p:nvSpPr>
        <p:spPr>
          <a:xfrm>
            <a:off x="174928" y="180422"/>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7" name="Picture 6"/>
          <p:cNvPicPr>
            <a:picLocks noChangeAspect="1"/>
          </p:cNvPicPr>
          <p:nvPr/>
        </p:nvPicPr>
        <p:blipFill>
          <a:blip r:embed="rId3"/>
          <a:stretch>
            <a:fillRect/>
          </a:stretch>
        </p:blipFill>
        <p:spPr>
          <a:xfrm rot="19318984">
            <a:off x="8415127" y="4316330"/>
            <a:ext cx="816935" cy="640135"/>
          </a:xfrm>
          <a:prstGeom prst="rect">
            <a:avLst/>
          </a:prstGeom>
        </p:spPr>
      </p:pic>
      <p:sp>
        <p:nvSpPr>
          <p:cNvPr id="27" name="Rectangle 26"/>
          <p:cNvSpPr/>
          <p:nvPr/>
        </p:nvSpPr>
        <p:spPr>
          <a:xfrm>
            <a:off x="4223185" y="402954"/>
            <a:ext cx="69762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100" cap="none" spc="0" normalizeH="0" baseline="0" noProof="0" smtClean="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800" b="0" i="0" u="sng" strike="noStrike" kern="0" cap="none" spc="0" normalizeH="0" baseline="0" noProof="0">
              <a:ln>
                <a:noFill/>
              </a:ln>
              <a:solidFill>
                <a:srgbClr val="C00000"/>
              </a:solidFill>
              <a:effectLst/>
              <a:uLnTx/>
              <a:uFillTx/>
              <a:latin typeface="Arial"/>
              <a:sym typeface="Arial"/>
            </a:endParaRPr>
          </a:p>
        </p:txBody>
      </p:sp>
      <mc:AlternateContent xmlns:mc="http://schemas.openxmlformats.org/markup-compatibility/2006" xmlns:a14="http://schemas.microsoft.com/office/drawing/2010/main">
        <mc:Choice Requires="a14">
          <p:sp>
            <p:nvSpPr>
              <p:cNvPr id="11" name="Rectangle 10"/>
              <p:cNvSpPr/>
              <p:nvPr/>
            </p:nvSpPr>
            <p:spPr>
              <a:xfrm>
                <a:off x="862224" y="880369"/>
                <a:ext cx="7385855" cy="3693319"/>
              </a:xfrm>
              <a:prstGeom prst="rect">
                <a:avLst/>
              </a:prstGeom>
            </p:spPr>
            <p:txBody>
              <a:bodyPr wrap="square">
                <a:spAutoFit/>
              </a:bodyPr>
              <a:lstStyle/>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da-DK" sz="1700" b="0" i="0" u="none" strike="noStrike" kern="0" cap="none" spc="0" normalizeH="0" baseline="0" noProof="0" smtClean="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Thế </a:t>
                </a:r>
                <a:r>
                  <a:rPr kumimoji="0" lang="da-DK" sz="1700" b="0" i="0" u="none" strike="noStrike" kern="0" cap="none" spc="0" normalizeH="0" baseline="0" noProof="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vào phương trình thứ nhất, ta được:</a:t>
                </a:r>
                <a:endParaRPr kumimoji="0" lang="en-US" sz="17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da-DK" sz="17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8</m:t>
                      </m:r>
                      <m:r>
                        <a:rPr kumimoji="0" lang="da-DK" sz="17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𝑥</m:t>
                      </m:r>
                      <m:r>
                        <a:rPr kumimoji="0" lang="da-DK" sz="17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−3</m:t>
                      </m:r>
                      <m:d>
                        <m:d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dPr>
                        <m:e>
                          <m:r>
                            <a:rPr kumimoji="0" lang="da-DK" sz="17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2</m:t>
                          </m:r>
                          <m:r>
                            <a:rPr kumimoji="0" lang="da-DK" sz="17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𝑥</m:t>
                          </m:r>
                          <m:r>
                            <a:rPr kumimoji="0" lang="da-DK" sz="17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+36</m:t>
                          </m:r>
                        </m:e>
                      </m:d>
                      <m:r>
                        <a:rPr kumimoji="0" lang="da-DK" sz="17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=−84</m:t>
                      </m:r>
                    </m:oMath>
                  </m:oMathPara>
                </a14:m>
                <a:endParaRPr kumimoji="0" lang="en-US" sz="17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    </m:t>
                      </m:r>
                      <m:r>
                        <a:rPr kumimoji="0" lang="da-DK" sz="17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8</m:t>
                      </m:r>
                      <m:r>
                        <a:rPr kumimoji="0" lang="da-DK" sz="17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𝑥</m:t>
                      </m:r>
                      <m:r>
                        <a:rPr kumimoji="0" lang="da-DK" sz="17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−6</m:t>
                      </m:r>
                      <m:r>
                        <a:rPr kumimoji="0" lang="da-DK" sz="17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𝑥</m:t>
                      </m:r>
                      <m:r>
                        <a:rPr kumimoji="0" lang="da-DK" sz="17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−108=−84</m:t>
                      </m:r>
                    </m:oMath>
                  </m:oMathPara>
                </a14:m>
                <a:endParaRPr kumimoji="0" lang="en-US" sz="17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da-DK" sz="1700" b="0" u="none" strike="noStrike" kern="0" cap="none" spc="0" normalizeH="0" baseline="0" noProof="0" smtClean="0">
                    <a:ln>
                      <a:noFill/>
                    </a:ln>
                    <a:solidFill>
                      <a:srgbClr val="000000"/>
                    </a:solidFill>
                    <a:effectLst/>
                    <a:uLnTx/>
                    <a:uFillTx/>
                    <a:ea typeface="Malgun Gothic" panose="020B0503020000020004" pitchFamily="34" charset="-127"/>
                    <a:cs typeface="Times New Roman" panose="02020603050405020304" pitchFamily="18" charset="0"/>
                    <a:sym typeface="Arial"/>
                  </a:rPr>
                  <a:t>   				  </a:t>
                </a:r>
                <a14:m>
                  <m:oMath xmlns:m="http://schemas.openxmlformats.org/officeDocument/2006/math">
                    <m:r>
                      <a:rPr kumimoji="0" lang="da-DK" sz="17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2</m:t>
                    </m:r>
                    <m:r>
                      <a:rPr kumimoji="0" lang="da-DK" sz="17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𝑥</m:t>
                    </m:r>
                    <m:r>
                      <a:rPr kumimoji="0" lang="da-DK" sz="17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=24</m:t>
                    </m:r>
                  </m:oMath>
                </a14:m>
                <a:endParaRPr kumimoji="0" lang="en-US" sz="17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da-DK" sz="1700" b="0" u="none" strike="noStrike" kern="0" cap="none" spc="0" normalizeH="0" baseline="0" noProof="0" smtClean="0">
                    <a:ln>
                      <a:noFill/>
                    </a:ln>
                    <a:solidFill>
                      <a:srgbClr val="000000"/>
                    </a:solidFill>
                    <a:effectLst/>
                    <a:uLnTx/>
                    <a:uFillTx/>
                    <a:ea typeface="Malgun Gothic" panose="020B0503020000020004" pitchFamily="34" charset="-127"/>
                    <a:cs typeface="Times New Roman" panose="02020603050405020304" pitchFamily="18" charset="0"/>
                    <a:sym typeface="Arial"/>
                  </a:rPr>
                  <a:t>   				</a:t>
                </a:r>
                <a:r>
                  <a:rPr kumimoji="0" lang="da-DK" sz="1700" b="0" u="none" strike="noStrike" kern="0" cap="none" spc="0" normalizeH="0" noProof="0" smtClean="0">
                    <a:ln>
                      <a:noFill/>
                    </a:ln>
                    <a:solidFill>
                      <a:srgbClr val="000000"/>
                    </a:solidFill>
                    <a:effectLst/>
                    <a:uLnTx/>
                    <a:uFillTx/>
                    <a:ea typeface="Malgun Gothic" panose="020B0503020000020004" pitchFamily="34" charset="-127"/>
                    <a:cs typeface="Times New Roman" panose="02020603050405020304" pitchFamily="18" charset="0"/>
                    <a:sym typeface="Arial"/>
                  </a:rPr>
                  <a:t>    </a:t>
                </a:r>
                <a14:m>
                  <m:oMath xmlns:m="http://schemas.openxmlformats.org/officeDocument/2006/math">
                    <m:r>
                      <a:rPr kumimoji="0" lang="da-DK" sz="17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𝑥</m:t>
                    </m:r>
                    <m:r>
                      <a:rPr kumimoji="0" lang="da-DK" sz="17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=12</m:t>
                    </m:r>
                  </m:oMath>
                </a14:m>
                <a:endParaRPr kumimoji="0" lang="en-US" sz="17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da-DK" sz="1700" b="0" i="0" u="none" strike="noStrike" kern="0" cap="none" spc="0" normalizeH="0" baseline="0" noProof="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Từ đó, </a:t>
                </a:r>
                <a14:m>
                  <m:oMath xmlns:m="http://schemas.openxmlformats.org/officeDocument/2006/math">
                    <m:r>
                      <a:rPr kumimoji="0" lang="da-DK" sz="17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𝑦</m:t>
                    </m:r>
                    <m:r>
                      <a:rPr kumimoji="0" lang="da-DK" sz="17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=2.12+36=60</m:t>
                    </m:r>
                  </m:oMath>
                </a14:m>
                <a:endParaRPr kumimoji="0" lang="en-US" sz="17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da-DK" sz="1700" b="0" i="0" u="none" strike="noStrike" kern="0" cap="none" spc="0" normalizeH="0" baseline="0" noProof="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Vậy nghiệm của hệ phương trình là </a:t>
                </a:r>
                <a14:m>
                  <m:oMath xmlns:m="http://schemas.openxmlformats.org/officeDocument/2006/math">
                    <m:r>
                      <a:rPr kumimoji="0" lang="da-DK" sz="17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(12;60)</m:t>
                    </m:r>
                  </m:oMath>
                </a14:m>
                <a:r>
                  <a:rPr kumimoji="0" lang="da-DK" sz="1700" b="0" i="0" u="none" strike="noStrike" kern="0" cap="none" spc="0" normalizeH="0" baseline="0" noProof="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a:t>
                </a:r>
                <a:endParaRPr kumimoji="0" lang="en-US" sz="17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da-DK" sz="1700" b="0" i="0" u="none" strike="noStrike" kern="0" cap="none" spc="0" normalizeH="0" baseline="0" noProof="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b) Số cây bắp cải được trồng trên mảnh vườn đó là:</a:t>
                </a:r>
                <a:r>
                  <a:rPr lang="en-US" sz="1700">
                    <a:ea typeface="Calibri" panose="020F0502020204030204" pitchFamily="34" charset="0"/>
                    <a:cs typeface="Times New Roman" panose="02020603050405020304" pitchFamily="18" charset="0"/>
                  </a:rPr>
                  <a:t> </a:t>
                </a:r>
                <a14:m>
                  <m:oMath xmlns:m="http://schemas.openxmlformats.org/officeDocument/2006/math">
                    <m:r>
                      <a:rPr kumimoji="0" lang="da-DK" sz="17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60.12=720 </m:t>
                    </m:r>
                  </m:oMath>
                </a14:m>
                <a:r>
                  <a:rPr kumimoji="0" lang="da-DK" sz="1700" b="0" i="0" u="none" strike="noStrike" kern="0" cap="none" spc="0" normalizeH="0" baseline="0" noProof="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(cây</a:t>
                </a:r>
                <a:r>
                  <a:rPr kumimoji="0" lang="da-DK" sz="1700" b="0" i="0" u="none" strike="noStrike" kern="0" cap="none" spc="0" normalizeH="0" baseline="0" noProof="0" smtClean="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a:t>
                </a:r>
                <a:endParaRPr kumimoji="0" lang="en-US" sz="17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p:txBody>
          </p:sp>
        </mc:Choice>
        <mc:Fallback xmlns="">
          <p:sp>
            <p:nvSpPr>
              <p:cNvPr id="11" name="Rectangle 10"/>
              <p:cNvSpPr>
                <a:spLocks noRot="1" noChangeAspect="1" noMove="1" noResize="1" noEditPoints="1" noAdjustHandles="1" noChangeArrowheads="1" noChangeShapeType="1" noTextEdit="1"/>
              </p:cNvSpPr>
              <p:nvPr/>
            </p:nvSpPr>
            <p:spPr>
              <a:xfrm>
                <a:off x="862224" y="880369"/>
                <a:ext cx="7385855" cy="3693319"/>
              </a:xfrm>
              <a:prstGeom prst="rect">
                <a:avLst/>
              </a:prstGeom>
              <a:blipFill>
                <a:blip r:embed="rId4"/>
                <a:stretch>
                  <a:fillRect l="-495"/>
                </a:stretch>
              </a:blipFill>
            </p:spPr>
            <p:txBody>
              <a:bodyPr/>
              <a:lstStyle/>
              <a:p>
                <a:r>
                  <a:rPr lang="en-US">
                    <a:noFill/>
                  </a:rPr>
                  <a:t> </a:t>
                </a:r>
              </a:p>
            </p:txBody>
          </p:sp>
        </mc:Fallback>
      </mc:AlternateContent>
    </p:spTree>
    <p:extLst>
      <p:ext uri="{BB962C8B-B14F-4D97-AF65-F5344CB8AC3E}">
        <p14:creationId xmlns:p14="http://schemas.microsoft.com/office/powerpoint/2010/main" val="2171501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fade">
                                      <p:cBhvr>
                                        <p:cTn id="27" dur="5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wipe(down)">
                                      <p:cBhvr>
                                        <p:cTn id="32" dur="500"/>
                                        <p:tgtEl>
                                          <p:spTgt spid="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1">
                                            <p:txEl>
                                              <p:pRg st="6" end="6"/>
                                            </p:txEl>
                                          </p:spTgt>
                                        </p:tgtEl>
                                        <p:attrNameLst>
                                          <p:attrName>style.visibility</p:attrName>
                                        </p:attrNameLst>
                                      </p:cBhvr>
                                      <p:to>
                                        <p:strVal val="visible"/>
                                      </p:to>
                                    </p:set>
                                    <p:animEffect transition="in" filter="wipe(left)">
                                      <p:cBhvr>
                                        <p:cTn id="37" dur="500"/>
                                        <p:tgtEl>
                                          <p:spTgt spid="1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11">
                                            <p:txEl>
                                              <p:pRg st="7" end="7"/>
                                            </p:txEl>
                                          </p:spTgt>
                                        </p:tgtEl>
                                        <p:attrNameLst>
                                          <p:attrName>style.visibility</p:attrName>
                                        </p:attrNameLst>
                                      </p:cBhvr>
                                      <p:to>
                                        <p:strVal val="visible"/>
                                      </p:to>
                                    </p:set>
                                    <p:animEffect transition="in" filter="randombar(horizontal)">
                                      <p:cBhvr>
                                        <p:cTn id="42" dur="5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1" name="Rectangle 70"/>
          <p:cNvSpPr/>
          <p:nvPr/>
        </p:nvSpPr>
        <p:spPr>
          <a:xfrm>
            <a:off x="802087" y="784263"/>
            <a:ext cx="7541813" cy="216982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4500" b="1" i="0" u="none" strike="noStrike" kern="0" cap="none" spc="0" normalizeH="0" baseline="0" noProof="0" smtClean="0">
                <a:ln>
                  <a:noFill/>
                </a:ln>
                <a:solidFill>
                  <a:srgbClr val="C6EAFF">
                    <a:lumMod val="25000"/>
                  </a:srgbClr>
                </a:solidFill>
                <a:effectLst/>
                <a:uLnTx/>
                <a:uFillTx/>
                <a:latin typeface="Arial"/>
                <a:cs typeface="Arial"/>
                <a:sym typeface="Darker Grotesque Black"/>
              </a:rPr>
              <a:t>2. PHƯƠNG PHÁP CỘNG</a:t>
            </a:r>
            <a:r>
              <a:rPr kumimoji="0" lang="en-US" sz="4500" b="1" i="0" u="none" strike="noStrike" kern="0" cap="none" spc="0" normalizeH="0" noProof="0" smtClean="0">
                <a:ln>
                  <a:noFill/>
                </a:ln>
                <a:solidFill>
                  <a:srgbClr val="C6EAFF">
                    <a:lumMod val="25000"/>
                  </a:srgbClr>
                </a:solidFill>
                <a:effectLst/>
                <a:uLnTx/>
                <a:uFillTx/>
                <a:latin typeface="Arial"/>
                <a:cs typeface="Arial"/>
                <a:sym typeface="Darker Grotesque Black"/>
              </a:rPr>
              <a:t> ĐẠI SỐ</a:t>
            </a:r>
            <a:endParaRPr kumimoji="0" lang="en-US" sz="4500" b="0" i="0" u="none" strike="noStrike" kern="0" cap="none" spc="0" normalizeH="0" baseline="0" noProof="0">
              <a:ln>
                <a:noFill/>
              </a:ln>
              <a:solidFill>
                <a:srgbClr val="C6EAFF">
                  <a:lumMod val="25000"/>
                </a:srgbClr>
              </a:solidFill>
              <a:effectLst/>
              <a:uLnTx/>
              <a:uFillTx/>
              <a:latin typeface="Arial"/>
              <a:cs typeface="Arial"/>
              <a:sym typeface="Arial"/>
            </a:endParaRPr>
          </a:p>
        </p:txBody>
      </p:sp>
      <p:sp>
        <p:nvSpPr>
          <p:cNvPr id="73" name="Freeform 5"/>
          <p:cNvSpPr/>
          <p:nvPr/>
        </p:nvSpPr>
        <p:spPr>
          <a:xfrm>
            <a:off x="5943931" y="3360420"/>
            <a:ext cx="2057069" cy="1066015"/>
          </a:xfrm>
          <a:custGeom>
            <a:avLst/>
            <a:gdLst/>
            <a:ahLst/>
            <a:cxnLst/>
            <a:rect l="l" t="t" r="r" b="b"/>
            <a:pathLst>
              <a:path w="16230600" h="7824502">
                <a:moveTo>
                  <a:pt x="0" y="0"/>
                </a:moveTo>
                <a:lnTo>
                  <a:pt x="16230600" y="0"/>
                </a:lnTo>
                <a:lnTo>
                  <a:pt x="16230600" y="7824502"/>
                </a:lnTo>
                <a:lnTo>
                  <a:pt x="0" y="7824502"/>
                </a:lnTo>
                <a:lnTo>
                  <a:pt x="0" y="0"/>
                </a:lnTo>
                <a:close/>
              </a:path>
            </a:pathLst>
          </a:custGeom>
          <a:blipFill>
            <a:blip r:embed="rId3"/>
            <a:stretch>
              <a:fillRect/>
            </a:stretch>
          </a:blipFill>
        </p:spPr>
      </p:sp>
    </p:spTree>
    <p:extLst>
      <p:ext uri="{BB962C8B-B14F-4D97-AF65-F5344CB8AC3E}">
        <p14:creationId xmlns:p14="http://schemas.microsoft.com/office/powerpoint/2010/main" val="3964227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22" name="Rectangle 21"/>
          <p:cNvSpPr/>
          <p:nvPr/>
        </p:nvSpPr>
        <p:spPr>
          <a:xfrm>
            <a:off x="174928" y="180422"/>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7" name="Picture 6"/>
          <p:cNvPicPr>
            <a:picLocks noChangeAspect="1"/>
          </p:cNvPicPr>
          <p:nvPr/>
        </p:nvPicPr>
        <p:blipFill>
          <a:blip r:embed="rId3"/>
          <a:stretch>
            <a:fillRect/>
          </a:stretch>
        </p:blipFill>
        <p:spPr>
          <a:xfrm rot="19055312">
            <a:off x="-124159" y="4231665"/>
            <a:ext cx="816935" cy="640135"/>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539361" y="-7824"/>
                <a:ext cx="8065275" cy="3132204"/>
              </a:xfrm>
              <a:prstGeom prst="rect">
                <a:avLst/>
              </a:prstGeom>
            </p:spPr>
            <p:txBody>
              <a:bodyPr wrap="square">
                <a:spAutoFit/>
              </a:bodyPr>
              <a:lstStyle/>
              <a:p>
                <a:pPr marL="342900" lvl="0" indent="-342900" algn="just">
                  <a:lnSpc>
                    <a:spcPct val="150000"/>
                  </a:lnSpc>
                  <a:buClr>
                    <a:srgbClr val="C00000"/>
                  </a:buClr>
                  <a:buFont typeface="Wingdings" panose="05000000000000000000" pitchFamily="2" charset="2"/>
                  <a:buChar char="q"/>
                </a:pPr>
                <a:r>
                  <a:rPr kumimoji="0" lang="vi-VN" sz="1600" b="1" i="0" u="none" strike="noStrike" kern="1200" cap="none" spc="0" normalizeH="0" baseline="0" noProof="0" smtClean="0">
                    <a:ln>
                      <a:noFill/>
                    </a:ln>
                    <a:solidFill>
                      <a:srgbClr val="C00000"/>
                    </a:solidFill>
                    <a:effectLst/>
                    <a:uLnTx/>
                    <a:uFillTx/>
                    <a:latin typeface="+mn-lt"/>
                    <a:ea typeface="Times New Roman" panose="02020603050405020304" pitchFamily="18" charset="0"/>
                    <a:cs typeface="Times New Roman" panose="02020603050405020304" pitchFamily="18" charset="0"/>
                    <a:sym typeface="Arial"/>
                  </a:rPr>
                  <a:t>HĐ</a:t>
                </a:r>
                <a:r>
                  <a:rPr kumimoji="0" lang="en-US" sz="1600" b="1" i="0" u="none" strike="noStrike" kern="1200" cap="none" spc="0" normalizeH="0" baseline="0" noProof="0" smtClean="0">
                    <a:ln>
                      <a:noFill/>
                    </a:ln>
                    <a:solidFill>
                      <a:srgbClr val="C00000"/>
                    </a:solidFill>
                    <a:effectLst/>
                    <a:uLnTx/>
                    <a:uFillTx/>
                    <a:latin typeface="+mn-lt"/>
                    <a:ea typeface="Times New Roman" panose="02020603050405020304" pitchFamily="18" charset="0"/>
                    <a:cs typeface="Times New Roman" panose="02020603050405020304" pitchFamily="18" charset="0"/>
                    <a:sym typeface="Arial"/>
                  </a:rPr>
                  <a:t>2</a:t>
                </a:r>
                <a:r>
                  <a:rPr kumimoji="0" lang="vi-VN" sz="1600" b="1" i="0" u="none" strike="noStrike" kern="1200" cap="none" spc="0" normalizeH="0" baseline="0" noProof="0" smtClean="0">
                    <a:ln>
                      <a:noFill/>
                    </a:ln>
                    <a:solidFill>
                      <a:srgbClr val="C00000"/>
                    </a:solidFill>
                    <a:effectLst/>
                    <a:uLnTx/>
                    <a:uFillTx/>
                    <a:latin typeface="+mn-lt"/>
                    <a:ea typeface="Times New Roman" panose="02020603050405020304" pitchFamily="18" charset="0"/>
                    <a:cs typeface="Times New Roman" panose="02020603050405020304" pitchFamily="18" charset="0"/>
                    <a:sym typeface="Arial"/>
                  </a:rPr>
                  <a:t>: </a:t>
                </a:r>
                <a:r>
                  <a:rPr lang="vi-VN" sz="1600">
                    <a:latin typeface="+mn-lt"/>
                    <a:ea typeface="Calibri" panose="020F0502020204030204" pitchFamily="34" charset="0"/>
                    <a:cs typeface="Times New Roman" panose="02020603050405020304" pitchFamily="18" charset="0"/>
                  </a:rPr>
                  <a:t>Cho hệ phương trình </a:t>
                </a:r>
                <a14:m>
                  <m:oMath xmlns:m="http://schemas.openxmlformats.org/officeDocument/2006/math">
                    <m:d>
                      <m:dPr>
                        <m:begChr m:val="{"/>
                        <m:endChr m:val=""/>
                        <m:ctrlPr>
                          <a:rPr lang="en-US" sz="16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1600" i="1">
                                <a:latin typeface="Cambria Math" panose="02040503050406030204" pitchFamily="18" charset="0"/>
                                <a:ea typeface="Calibri" panose="020F0502020204030204" pitchFamily="34" charset="0"/>
                                <a:cs typeface="Times New Roman" panose="02020603050405020304" pitchFamily="18" charset="0"/>
                              </a:rPr>
                            </m:ctrlPr>
                          </m:eqArrPr>
                          <m:e>
                            <m:r>
                              <a:rPr lang="en-US" sz="1600" b="0" i="1" smtClean="0">
                                <a:latin typeface="Cambria Math" panose="02040503050406030204" pitchFamily="18" charset="0"/>
                                <a:ea typeface="Calibri" panose="020F0502020204030204" pitchFamily="34" charset="0"/>
                                <a:cs typeface="Times New Roman" panose="02020603050405020304" pitchFamily="18" charset="0"/>
                              </a:rPr>
                              <m:t>2</m:t>
                            </m:r>
                            <m:r>
                              <a:rPr lang="en-US" sz="1600" i="1">
                                <a:latin typeface="Cambria Math" panose="02040503050406030204" pitchFamily="18" charset="0"/>
                                <a:ea typeface="Calibri" panose="020F0502020204030204" pitchFamily="34" charset="0"/>
                                <a:cs typeface="Times New Roman" panose="02020603050405020304" pitchFamily="18" charset="0"/>
                              </a:rPr>
                              <m:t>𝑥</m:t>
                            </m:r>
                            <m:r>
                              <a:rPr lang="en-US" sz="1600" i="1">
                                <a:latin typeface="Cambria Math" panose="02040503050406030204" pitchFamily="18" charset="0"/>
                                <a:ea typeface="Calibri" panose="020F0502020204030204" pitchFamily="34" charset="0"/>
                                <a:cs typeface="Times New Roman" panose="02020603050405020304" pitchFamily="18" charset="0"/>
                              </a:rPr>
                              <m:t>+2</m:t>
                            </m:r>
                            <m:r>
                              <a:rPr lang="en-US" sz="1600" i="1">
                                <a:latin typeface="Cambria Math" panose="02040503050406030204" pitchFamily="18" charset="0"/>
                                <a:ea typeface="Calibri" panose="020F0502020204030204" pitchFamily="34" charset="0"/>
                                <a:cs typeface="Times New Roman" panose="02020603050405020304" pitchFamily="18" charset="0"/>
                              </a:rPr>
                              <m:t>𝑦</m:t>
                            </m:r>
                            <m:r>
                              <a:rPr lang="en-US" sz="1600" i="1">
                                <a:latin typeface="Cambria Math" panose="02040503050406030204" pitchFamily="18" charset="0"/>
                                <a:ea typeface="Calibri" panose="020F0502020204030204" pitchFamily="34" charset="0"/>
                                <a:cs typeface="Times New Roman" panose="02020603050405020304" pitchFamily="18" charset="0"/>
                              </a:rPr>
                              <m:t>=3</m:t>
                            </m:r>
                          </m:e>
                          <m:e>
                            <m:r>
                              <a:rPr lang="en-US" sz="1600" i="1">
                                <a:latin typeface="Cambria Math" panose="02040503050406030204" pitchFamily="18" charset="0"/>
                                <a:ea typeface="Calibri" panose="020F0502020204030204" pitchFamily="34" charset="0"/>
                                <a:cs typeface="Times New Roman" panose="02020603050405020304" pitchFamily="18" charset="0"/>
                              </a:rPr>
                              <m:t>𝑥</m:t>
                            </m:r>
                            <m:r>
                              <a:rPr lang="en-US" sz="1600" i="1">
                                <a:latin typeface="Cambria Math" panose="02040503050406030204" pitchFamily="18" charset="0"/>
                                <a:ea typeface="Calibri" panose="020F0502020204030204" pitchFamily="34" charset="0"/>
                                <a:cs typeface="Times New Roman" panose="02020603050405020304" pitchFamily="18" charset="0"/>
                              </a:rPr>
                              <m:t>−2</m:t>
                            </m:r>
                            <m:r>
                              <a:rPr lang="en-US" sz="1600" i="1">
                                <a:latin typeface="Cambria Math" panose="02040503050406030204" pitchFamily="18" charset="0"/>
                                <a:ea typeface="Calibri" panose="020F0502020204030204" pitchFamily="34" charset="0"/>
                                <a:cs typeface="Times New Roman" panose="02020603050405020304" pitchFamily="18" charset="0"/>
                              </a:rPr>
                              <m:t>𝑦</m:t>
                            </m:r>
                            <m:r>
                              <a:rPr lang="en-US" sz="1600" i="1">
                                <a:latin typeface="Cambria Math" panose="02040503050406030204" pitchFamily="18" charset="0"/>
                                <a:ea typeface="Calibri" panose="020F0502020204030204" pitchFamily="34" charset="0"/>
                                <a:cs typeface="Times New Roman" panose="02020603050405020304" pitchFamily="18" charset="0"/>
                              </a:rPr>
                              <m:t>=6</m:t>
                            </m:r>
                          </m:e>
                        </m:eqArr>
                      </m:e>
                    </m:d>
                    <m:r>
                      <a:rPr lang="en-US" sz="1600" b="0" i="0" smtClean="0">
                        <a:latin typeface="Cambria Math" panose="02040503050406030204" pitchFamily="18" charset="0"/>
                        <a:ea typeface="Calibri" panose="020F0502020204030204" pitchFamily="34" charset="0"/>
                        <a:cs typeface="Times New Roman" panose="02020603050405020304" pitchFamily="18" charset="0"/>
                      </a:rPr>
                      <m:t>.</m:t>
                    </m:r>
                  </m:oMath>
                </a14:m>
                <a:r>
                  <a:rPr lang="en-US" sz="1600" smtClean="0">
                    <a:latin typeface="+mn-lt"/>
                    <a:ea typeface="Calibri" panose="020F0502020204030204" pitchFamily="34" charset="0"/>
                    <a:cs typeface="Times New Roman" panose="02020603050405020304" pitchFamily="18" charset="0"/>
                  </a:rPr>
                  <a:t> </a:t>
                </a:r>
                <a:r>
                  <a:rPr lang="vi-VN" sz="1600" smtClean="0">
                    <a:latin typeface="+mn-lt"/>
                    <a:ea typeface="Calibri" panose="020F0502020204030204" pitchFamily="34" charset="0"/>
                    <a:cs typeface="Times New Roman" panose="02020603050405020304" pitchFamily="18" charset="0"/>
                  </a:rPr>
                  <a:t>Ta </a:t>
                </a:r>
                <a:r>
                  <a:rPr lang="vi-VN" sz="1600">
                    <a:latin typeface="+mn-lt"/>
                    <a:ea typeface="Calibri" panose="020F0502020204030204" pitchFamily="34" charset="0"/>
                    <a:cs typeface="Times New Roman" panose="02020603050405020304" pitchFamily="18" charset="0"/>
                  </a:rPr>
                  <a:t>thấy hệ số của </a:t>
                </a:r>
                <a14:m>
                  <m:oMath xmlns:m="http://schemas.openxmlformats.org/officeDocument/2006/math">
                    <m:r>
                      <a:rPr lang="vi-VN" sz="1600" i="1" smtClean="0">
                        <a:latin typeface="Cambria Math" panose="02040503050406030204" pitchFamily="18" charset="0"/>
                        <a:ea typeface="Calibri" panose="020F0502020204030204" pitchFamily="34" charset="0"/>
                        <a:cs typeface="Times New Roman" panose="02020603050405020304" pitchFamily="18" charset="0"/>
                      </a:rPr>
                      <m:t>𝑦</m:t>
                    </m:r>
                  </m:oMath>
                </a14:m>
                <a:r>
                  <a:rPr lang="vi-VN" sz="1600">
                    <a:latin typeface="+mn-lt"/>
                    <a:ea typeface="Calibri" panose="020F0502020204030204" pitchFamily="34" charset="0"/>
                    <a:cs typeface="Times New Roman" panose="02020603050405020304" pitchFamily="18" charset="0"/>
                  </a:rPr>
                  <a:t> trong hai phương trình là hai số đối nhau (tổng của chúng bằng 0). Từ đặc điểm đó, hãy giải hệ phương trình đã cho theo hướng dẫn sau</a:t>
                </a:r>
                <a:r>
                  <a:rPr lang="vi-VN" sz="1600" smtClean="0">
                    <a:latin typeface="+mn-lt"/>
                    <a:ea typeface="Calibri" panose="020F0502020204030204" pitchFamily="34" charset="0"/>
                    <a:cs typeface="Times New Roman" panose="02020603050405020304" pitchFamily="18" charset="0"/>
                  </a:rPr>
                  <a:t>:</a:t>
                </a:r>
                <a:endParaRPr lang="en-US" sz="1600" smtClean="0">
                  <a:latin typeface="+mn-lt"/>
                  <a:ea typeface="Calibri" panose="020F0502020204030204" pitchFamily="34" charset="0"/>
                  <a:cs typeface="Times New Roman" panose="02020603050405020304" pitchFamily="18" charset="0"/>
                </a:endParaRPr>
              </a:p>
              <a:p>
                <a:pPr marL="357188" lvl="0" algn="just">
                  <a:lnSpc>
                    <a:spcPct val="150000"/>
                  </a:lnSpc>
                  <a:buClr>
                    <a:srgbClr val="C00000"/>
                  </a:buClr>
                </a:pPr>
                <a:r>
                  <a:rPr lang="vi-VN" sz="1600">
                    <a:latin typeface="+mn-lt"/>
                    <a:ea typeface="Calibri" panose="020F0502020204030204" pitchFamily="34" charset="0"/>
                    <a:cs typeface="Times New Roman" panose="02020603050405020304" pitchFamily="18" charset="0"/>
                  </a:rPr>
                  <a:t>1. Cộng từng vế của hai phương trình trong hệ để được phương trình một ẩn </a:t>
                </a:r>
                <a14:m>
                  <m:oMath xmlns:m="http://schemas.openxmlformats.org/officeDocument/2006/math">
                    <m:r>
                      <a:rPr lang="vi-VN" sz="1600" i="1" smtClean="0">
                        <a:latin typeface="Cambria Math" panose="02040503050406030204" pitchFamily="18" charset="0"/>
                        <a:ea typeface="Calibri" panose="020F0502020204030204" pitchFamily="34" charset="0"/>
                        <a:cs typeface="Times New Roman" panose="02020603050405020304" pitchFamily="18" charset="0"/>
                      </a:rPr>
                      <m:t>𝑥</m:t>
                    </m:r>
                  </m:oMath>
                </a14:m>
                <a:r>
                  <a:rPr lang="vi-VN" sz="1600">
                    <a:latin typeface="+mn-lt"/>
                    <a:ea typeface="Calibri" panose="020F0502020204030204" pitchFamily="34" charset="0"/>
                    <a:cs typeface="Times New Roman" panose="02020603050405020304" pitchFamily="18" charset="0"/>
                  </a:rPr>
                  <a:t>. </a:t>
                </a:r>
                <a:r>
                  <a:rPr lang="vi-VN" sz="1600" smtClean="0">
                    <a:latin typeface="+mn-lt"/>
                    <a:ea typeface="Calibri" panose="020F0502020204030204" pitchFamily="34" charset="0"/>
                    <a:cs typeface="Times New Roman" panose="02020603050405020304" pitchFamily="18" charset="0"/>
                  </a:rPr>
                  <a:t>Giải </a:t>
                </a:r>
                <a:r>
                  <a:rPr lang="vi-VN" sz="1600">
                    <a:latin typeface="+mn-lt"/>
                    <a:ea typeface="Calibri" panose="020F0502020204030204" pitchFamily="34" charset="0"/>
                    <a:cs typeface="Times New Roman" panose="02020603050405020304" pitchFamily="18" charset="0"/>
                  </a:rPr>
                  <a:t>phương trình này để tìm </a:t>
                </a:r>
                <a14:m>
                  <m:oMath xmlns:m="http://schemas.openxmlformats.org/officeDocument/2006/math">
                    <m:r>
                      <a:rPr lang="vi-VN" sz="1600" i="1" smtClean="0">
                        <a:latin typeface="Cambria Math" panose="02040503050406030204" pitchFamily="18" charset="0"/>
                        <a:ea typeface="Calibri" panose="020F0502020204030204" pitchFamily="34" charset="0"/>
                        <a:cs typeface="Times New Roman" panose="02020603050405020304" pitchFamily="18" charset="0"/>
                      </a:rPr>
                      <m:t>𝑥</m:t>
                    </m:r>
                  </m:oMath>
                </a14:m>
                <a:r>
                  <a:rPr lang="vi-VN" sz="1600" smtClean="0">
                    <a:latin typeface="+mn-lt"/>
                    <a:ea typeface="Calibri" panose="020F0502020204030204" pitchFamily="34" charset="0"/>
                    <a:cs typeface="Times New Roman" panose="02020603050405020304" pitchFamily="18" charset="0"/>
                  </a:rPr>
                  <a:t>.</a:t>
                </a:r>
                <a:endParaRPr lang="vi-VN" sz="1600">
                  <a:latin typeface="+mn-lt"/>
                  <a:ea typeface="Calibri" panose="020F0502020204030204" pitchFamily="34" charset="0"/>
                  <a:cs typeface="Times New Roman" panose="02020603050405020304" pitchFamily="18" charset="0"/>
                </a:endParaRPr>
              </a:p>
              <a:p>
                <a:pPr marL="357188" lvl="0" algn="just">
                  <a:lnSpc>
                    <a:spcPct val="150000"/>
                  </a:lnSpc>
                  <a:buClr>
                    <a:srgbClr val="C00000"/>
                  </a:buClr>
                </a:pPr>
                <a:r>
                  <a:rPr lang="vi-VN" sz="1600">
                    <a:latin typeface="+mn-lt"/>
                    <a:ea typeface="Calibri" panose="020F0502020204030204" pitchFamily="34" charset="0"/>
                    <a:cs typeface="Times New Roman" panose="02020603050405020304" pitchFamily="18" charset="0"/>
                  </a:rPr>
                  <a:t>2. Sử dụng giá trị </a:t>
                </a:r>
                <a14:m>
                  <m:oMath xmlns:m="http://schemas.openxmlformats.org/officeDocument/2006/math">
                    <m:r>
                      <a:rPr lang="vi-VN" sz="1600" i="1" smtClean="0">
                        <a:latin typeface="Cambria Math" panose="02040503050406030204" pitchFamily="18" charset="0"/>
                        <a:ea typeface="Calibri" panose="020F0502020204030204" pitchFamily="34" charset="0"/>
                        <a:cs typeface="Times New Roman" panose="02020603050405020304" pitchFamily="18" charset="0"/>
                      </a:rPr>
                      <m:t>𝑥</m:t>
                    </m:r>
                  </m:oMath>
                </a14:m>
                <a:r>
                  <a:rPr lang="vi-VN" sz="1600">
                    <a:latin typeface="+mn-lt"/>
                    <a:ea typeface="Calibri" panose="020F0502020204030204" pitchFamily="34" charset="0"/>
                    <a:cs typeface="Times New Roman" panose="02020603050405020304" pitchFamily="18" charset="0"/>
                  </a:rPr>
                  <a:t> tìm được, thay vào một trong hai phương trình của hệ để tìm </a:t>
                </a:r>
                <a:r>
                  <a:rPr lang="vi-VN" sz="1600" smtClean="0">
                    <a:latin typeface="+mn-lt"/>
                    <a:ea typeface="Calibri" panose="020F0502020204030204" pitchFamily="34" charset="0"/>
                    <a:cs typeface="Times New Roman" panose="02020603050405020304" pitchFamily="18" charset="0"/>
                  </a:rPr>
                  <a:t>giá </a:t>
                </a:r>
                <a:r>
                  <a:rPr lang="vi-VN" sz="1600">
                    <a:latin typeface="+mn-lt"/>
                    <a:ea typeface="Calibri" panose="020F0502020204030204" pitchFamily="34" charset="0"/>
                    <a:cs typeface="Times New Roman" panose="02020603050405020304" pitchFamily="18" charset="0"/>
                  </a:rPr>
                  <a:t>trị của </a:t>
                </a:r>
                <a14:m>
                  <m:oMath xmlns:m="http://schemas.openxmlformats.org/officeDocument/2006/math">
                    <m:r>
                      <a:rPr lang="vi-VN" sz="1600" i="1" smtClean="0">
                        <a:latin typeface="Cambria Math" panose="02040503050406030204" pitchFamily="18" charset="0"/>
                        <a:ea typeface="Calibri" panose="020F0502020204030204" pitchFamily="34" charset="0"/>
                        <a:cs typeface="Times New Roman" panose="02020603050405020304" pitchFamily="18" charset="0"/>
                      </a:rPr>
                      <m:t>𝑦</m:t>
                    </m:r>
                  </m:oMath>
                </a14:m>
                <a:r>
                  <a:rPr lang="vi-VN" sz="1600">
                    <a:latin typeface="+mn-lt"/>
                    <a:ea typeface="Calibri" panose="020F0502020204030204" pitchFamily="34" charset="0"/>
                    <a:cs typeface="Times New Roman" panose="02020603050405020304" pitchFamily="18" charset="0"/>
                  </a:rPr>
                  <a:t> rồi viết nghiệm của hệ phương trình đã cho.</a:t>
                </a:r>
                <a:endParaRPr kumimoji="0" lang="en-US" sz="1600" b="0" i="0" u="none" strike="noStrike" kern="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sym typeface="Arial"/>
                </a:endParaRPr>
              </a:p>
            </p:txBody>
          </p:sp>
        </mc:Choice>
        <mc:Fallback xmlns="">
          <p:sp>
            <p:nvSpPr>
              <p:cNvPr id="8" name="Rectangle 7"/>
              <p:cNvSpPr>
                <a:spLocks noRot="1" noChangeAspect="1" noMove="1" noResize="1" noEditPoints="1" noAdjustHandles="1" noChangeArrowheads="1" noChangeShapeType="1" noTextEdit="1"/>
              </p:cNvSpPr>
              <p:nvPr/>
            </p:nvSpPr>
            <p:spPr>
              <a:xfrm>
                <a:off x="539361" y="-7824"/>
                <a:ext cx="8065275" cy="3132204"/>
              </a:xfrm>
              <a:prstGeom prst="rect">
                <a:avLst/>
              </a:prstGeom>
              <a:blipFill>
                <a:blip r:embed="rId4"/>
                <a:stretch>
                  <a:fillRect l="-302" r="-378" b="-195"/>
                </a:stretch>
              </a:blipFill>
            </p:spPr>
            <p:txBody>
              <a:bodyPr/>
              <a:lstStyle/>
              <a:p>
                <a:r>
                  <a:rPr lang="en-US">
                    <a:noFill/>
                  </a:rPr>
                  <a:t> </a:t>
                </a:r>
              </a:p>
            </p:txBody>
          </p:sp>
        </mc:Fallback>
      </mc:AlternateContent>
      <p:sp>
        <p:nvSpPr>
          <p:cNvPr id="6" name="Rectangle 5"/>
          <p:cNvSpPr/>
          <p:nvPr/>
        </p:nvSpPr>
        <p:spPr>
          <a:xfrm>
            <a:off x="871377" y="3239625"/>
            <a:ext cx="670376"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1" u="sng" strike="noStrike" kern="100" cap="none" spc="0" normalizeH="0" baseline="0" noProof="0" smtClean="0">
                <a:ln>
                  <a:noFill/>
                </a:ln>
                <a:solidFill>
                  <a:schemeClr val="accent3">
                    <a:lumMod val="25000"/>
                  </a:schemeClr>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600" b="0" i="0" u="sng" strike="noStrike" kern="0" cap="none" spc="0" normalizeH="0" baseline="0" noProof="0">
              <a:ln>
                <a:noFill/>
              </a:ln>
              <a:solidFill>
                <a:schemeClr val="accent3">
                  <a:lumMod val="25000"/>
                </a:schemeClr>
              </a:solidFill>
              <a:effectLst/>
              <a:uLnTx/>
              <a:uFillTx/>
              <a:latin typeface="Arial"/>
              <a:sym typeface="Arial"/>
            </a:endParaRPr>
          </a:p>
        </p:txBody>
      </p:sp>
      <mc:AlternateContent xmlns:mc="http://schemas.openxmlformats.org/markup-compatibility/2006" xmlns:a14="http://schemas.microsoft.com/office/drawing/2010/main">
        <mc:Choice Requires="a14">
          <p:sp>
            <p:nvSpPr>
              <p:cNvPr id="3" name="Rectangle 2"/>
              <p:cNvSpPr/>
              <p:nvPr/>
            </p:nvSpPr>
            <p:spPr>
              <a:xfrm>
                <a:off x="2463487" y="3220284"/>
                <a:ext cx="6410169" cy="1730923"/>
              </a:xfrm>
              <a:prstGeom prst="rect">
                <a:avLst/>
              </a:prstGeom>
            </p:spPr>
            <p:txBody>
              <a:bodyPr wrap="square">
                <a:spAutoFit/>
              </a:bodyPr>
              <a:lstStyle/>
              <a:p>
                <a:pPr algn="just">
                  <a:lnSpc>
                    <a:spcPct val="130000"/>
                  </a:lnSpc>
                </a:pPr>
                <a:r>
                  <a:rPr lang="vi-VN" sz="1600" smtClean="0">
                    <a:latin typeface="+mn-lt"/>
                    <a:ea typeface="Malgun Gothic" panose="020B0503020000020004" pitchFamily="34" charset="-127"/>
                    <a:cs typeface="Times New Roman" panose="02020603050405020304" pitchFamily="18" charset="0"/>
                  </a:rPr>
                  <a:t>1.  Cộng từng vế của hai phương trình ta được:</a:t>
                </a:r>
                <a:r>
                  <a:rPr lang="en-US" sz="1600" smtClean="0">
                    <a:latin typeface="+mn-lt"/>
                    <a:ea typeface="Calibri" panose="020F0502020204030204" pitchFamily="34" charset="0"/>
                    <a:cs typeface="Times New Roman" panose="02020603050405020304" pitchFamily="18" charset="0"/>
                  </a:rPr>
                  <a:t> </a:t>
                </a:r>
                <a14:m>
                  <m:oMath xmlns:m="http://schemas.openxmlformats.org/officeDocument/2006/math">
                    <m:r>
                      <a:rPr lang="vi-VN" sz="1600" i="1">
                        <a:effectLst/>
                        <a:latin typeface="Cambria Math" panose="02040503050406030204" pitchFamily="18" charset="0"/>
                        <a:ea typeface="Malgun Gothic" panose="020B0503020000020004" pitchFamily="34" charset="-127"/>
                        <a:cs typeface="Times New Roman" panose="02020603050405020304" pitchFamily="18" charset="0"/>
                      </a:rPr>
                      <m:t>3</m:t>
                    </m:r>
                    <m:r>
                      <a:rPr lang="vi-VN" sz="16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vi-VN" sz="1600" i="1">
                        <a:effectLst/>
                        <a:latin typeface="Cambria Math" panose="02040503050406030204" pitchFamily="18" charset="0"/>
                        <a:ea typeface="Malgun Gothic" panose="020B0503020000020004" pitchFamily="34" charset="-127"/>
                        <a:cs typeface="Times New Roman" panose="02020603050405020304" pitchFamily="18" charset="0"/>
                      </a:rPr>
                      <m:t>=9</m:t>
                    </m:r>
                  </m:oMath>
                </a14:m>
                <a:r>
                  <a:rPr lang="vi-VN" sz="1600" i="1">
                    <a:effectLst/>
                    <a:latin typeface="+mn-lt"/>
                    <a:ea typeface="Malgun Gothic" panose="020B0503020000020004" pitchFamily="34" charset="-127"/>
                    <a:cs typeface="Times New Roman" panose="02020603050405020304" pitchFamily="18" charset="0"/>
                  </a:rPr>
                  <a:t> </a:t>
                </a:r>
                <a:r>
                  <a:rPr lang="vi-VN" sz="1600">
                    <a:effectLst/>
                    <a:latin typeface="+mn-lt"/>
                    <a:ea typeface="Malgun Gothic" panose="020B0503020000020004" pitchFamily="34" charset="-127"/>
                    <a:cs typeface="Times New Roman" panose="02020603050405020304" pitchFamily="18" charset="0"/>
                  </a:rPr>
                  <a:t>nên </a:t>
                </a:r>
                <a14:m>
                  <m:oMath xmlns:m="http://schemas.openxmlformats.org/officeDocument/2006/math">
                    <m:r>
                      <a:rPr lang="vi-VN" sz="16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vi-VN" sz="1600" i="1">
                        <a:effectLst/>
                        <a:latin typeface="Cambria Math" panose="02040503050406030204" pitchFamily="18" charset="0"/>
                        <a:ea typeface="Malgun Gothic" panose="020B0503020000020004" pitchFamily="34" charset="-127"/>
                        <a:cs typeface="Times New Roman" panose="02020603050405020304" pitchFamily="18" charset="0"/>
                      </a:rPr>
                      <m:t>=3</m:t>
                    </m:r>
                  </m:oMath>
                </a14:m>
                <a:r>
                  <a:rPr lang="vi-VN" sz="1600">
                    <a:effectLst/>
                    <a:latin typeface="+mn-lt"/>
                    <a:ea typeface="Malgun Gothic" panose="020B0503020000020004" pitchFamily="34" charset="-127"/>
                    <a:cs typeface="Times New Roman" panose="02020603050405020304" pitchFamily="18" charset="0"/>
                  </a:rPr>
                  <a:t>.</a:t>
                </a:r>
                <a:endParaRPr lang="en-US" sz="1600">
                  <a:effectLst/>
                  <a:latin typeface="+mn-lt"/>
                  <a:ea typeface="Calibri" panose="020F0502020204030204" pitchFamily="34" charset="0"/>
                  <a:cs typeface="Times New Roman" panose="02020603050405020304" pitchFamily="18" charset="0"/>
                </a:endParaRPr>
              </a:p>
              <a:p>
                <a:pPr algn="just">
                  <a:lnSpc>
                    <a:spcPct val="130000"/>
                  </a:lnSpc>
                </a:pPr>
                <a14:m>
                  <m:oMathPara xmlns:m="http://schemas.openxmlformats.org/officeDocument/2006/math">
                    <m:oMathParaPr>
                      <m:jc m:val="left"/>
                    </m:oMathParaPr>
                    <m:oMath xmlns:m="http://schemas.openxmlformats.org/officeDocument/2006/math">
                      <m:r>
                        <m:rPr>
                          <m:nor/>
                        </m:rPr>
                        <a:rPr lang="vi-VN" sz="1600">
                          <a:ea typeface="Malgun Gothic" panose="020B0503020000020004" pitchFamily="34" charset="-127"/>
                          <a:cs typeface="Times New Roman" panose="02020603050405020304" pitchFamily="18" charset="0"/>
                        </a:rPr>
                        <m:t>2. </m:t>
                      </m:r>
                      <m:r>
                        <m:rPr>
                          <m:nor/>
                        </m:rPr>
                        <a:rPr lang="vi-VN" sz="1600">
                          <a:ea typeface="Malgun Gothic" panose="020B0503020000020004" pitchFamily="34" charset="-127"/>
                          <a:cs typeface="Times New Roman" panose="02020603050405020304" pitchFamily="18" charset="0"/>
                        </a:rPr>
                        <m:t>V</m:t>
                      </m:r>
                      <m:r>
                        <m:rPr>
                          <m:nor/>
                        </m:rPr>
                        <a:rPr lang="vi-VN" sz="1600">
                          <a:ea typeface="Malgun Gothic" panose="020B0503020000020004" pitchFamily="34" charset="-127"/>
                          <a:cs typeface="Times New Roman" panose="02020603050405020304" pitchFamily="18" charset="0"/>
                        </a:rPr>
                        <m:t>ớ</m:t>
                      </m:r>
                      <m:r>
                        <m:rPr>
                          <m:nor/>
                        </m:rPr>
                        <a:rPr lang="vi-VN" sz="1600">
                          <a:ea typeface="Malgun Gothic" panose="020B0503020000020004" pitchFamily="34" charset="-127"/>
                          <a:cs typeface="Times New Roman" panose="02020603050405020304" pitchFamily="18" charset="0"/>
                        </a:rPr>
                        <m:t>i</m:t>
                      </m:r>
                      <m:r>
                        <m:rPr>
                          <m:nor/>
                        </m:rPr>
                        <a:rPr lang="vi-VN" sz="1600">
                          <a:ea typeface="Malgun Gothic" panose="020B0503020000020004" pitchFamily="34" charset="-127"/>
                          <a:cs typeface="Times New Roman" panose="02020603050405020304" pitchFamily="18" charset="0"/>
                        </a:rPr>
                        <m:t> </m:t>
                      </m:r>
                      <m:r>
                        <a:rPr lang="vi-VN" sz="1600" i="1">
                          <a:latin typeface="Cambria Math" panose="02040503050406030204" pitchFamily="18" charset="0"/>
                          <a:ea typeface="Malgun Gothic" panose="020B0503020000020004" pitchFamily="34" charset="-127"/>
                          <a:cs typeface="Times New Roman" panose="02020603050405020304" pitchFamily="18" charset="0"/>
                        </a:rPr>
                        <m:t>𝑥</m:t>
                      </m:r>
                      <m:r>
                        <a:rPr lang="vi-VN" sz="1600" i="1">
                          <a:latin typeface="Cambria Math" panose="02040503050406030204" pitchFamily="18" charset="0"/>
                          <a:ea typeface="Malgun Gothic" panose="020B0503020000020004" pitchFamily="34" charset="-127"/>
                          <a:cs typeface="Times New Roman" panose="02020603050405020304" pitchFamily="18" charset="0"/>
                        </a:rPr>
                        <m:t>=3</m:t>
                      </m:r>
                      <m:r>
                        <m:rPr>
                          <m:nor/>
                        </m:rPr>
                        <a:rPr lang="vi-VN" sz="1600">
                          <a:ea typeface="Malgun Gothic" panose="020B0503020000020004" pitchFamily="34" charset="-127"/>
                          <a:cs typeface="Times New Roman" panose="02020603050405020304" pitchFamily="18" charset="0"/>
                        </a:rPr>
                        <m:t> </m:t>
                      </m:r>
                      <m:r>
                        <m:rPr>
                          <m:nor/>
                        </m:rPr>
                        <a:rPr lang="vi-VN" sz="1600">
                          <a:ea typeface="Malgun Gothic" panose="020B0503020000020004" pitchFamily="34" charset="-127"/>
                          <a:cs typeface="Times New Roman" panose="02020603050405020304" pitchFamily="18" charset="0"/>
                        </a:rPr>
                        <m:t>ta</m:t>
                      </m:r>
                      <m:r>
                        <m:rPr>
                          <m:nor/>
                        </m:rPr>
                        <a:rPr lang="vi-VN" sz="1600">
                          <a:ea typeface="Malgun Gothic" panose="020B0503020000020004" pitchFamily="34" charset="-127"/>
                          <a:cs typeface="Times New Roman" panose="02020603050405020304" pitchFamily="18" charset="0"/>
                        </a:rPr>
                        <m:t> </m:t>
                      </m:r>
                      <m:r>
                        <m:rPr>
                          <m:nor/>
                        </m:rPr>
                        <a:rPr lang="vi-VN" sz="1600">
                          <a:ea typeface="Malgun Gothic" panose="020B0503020000020004" pitchFamily="34" charset="-127"/>
                          <a:cs typeface="Times New Roman" panose="02020603050405020304" pitchFamily="18" charset="0"/>
                        </a:rPr>
                        <m:t>c</m:t>
                      </m:r>
                      <m:r>
                        <m:rPr>
                          <m:nor/>
                        </m:rPr>
                        <a:rPr lang="vi-VN" sz="1600">
                          <a:ea typeface="Malgun Gothic" panose="020B0503020000020004" pitchFamily="34" charset="-127"/>
                          <a:cs typeface="Times New Roman" panose="02020603050405020304" pitchFamily="18" charset="0"/>
                        </a:rPr>
                        <m:t>ó: </m:t>
                      </m:r>
                      <m:r>
                        <a:rPr lang="vi-VN" sz="1600" i="1">
                          <a:latin typeface="Cambria Math" panose="02040503050406030204" pitchFamily="18" charset="0"/>
                          <a:ea typeface="Malgun Gothic" panose="020B0503020000020004" pitchFamily="34" charset="-127"/>
                          <a:cs typeface="Times New Roman" panose="02020603050405020304" pitchFamily="18" charset="0"/>
                        </a:rPr>
                        <m:t>3−2</m:t>
                      </m:r>
                      <m:r>
                        <a:rPr lang="vi-VN" sz="1600" i="1">
                          <a:latin typeface="Cambria Math" panose="02040503050406030204" pitchFamily="18" charset="0"/>
                          <a:ea typeface="Malgun Gothic" panose="020B0503020000020004" pitchFamily="34" charset="-127"/>
                          <a:cs typeface="Times New Roman" panose="02020603050405020304" pitchFamily="18" charset="0"/>
                        </a:rPr>
                        <m:t>𝑦</m:t>
                      </m:r>
                      <m:r>
                        <a:rPr lang="vi-VN" sz="1600" i="1">
                          <a:latin typeface="Cambria Math" panose="02040503050406030204" pitchFamily="18" charset="0"/>
                          <a:ea typeface="Malgun Gothic" panose="020B0503020000020004" pitchFamily="34" charset="-127"/>
                          <a:cs typeface="Times New Roman" panose="02020603050405020304" pitchFamily="18" charset="0"/>
                        </a:rPr>
                        <m:t>=6</m:t>
                      </m:r>
                      <m:r>
                        <m:rPr>
                          <m:nor/>
                        </m:rPr>
                        <a:rPr lang="vi-VN" sz="1600">
                          <a:ea typeface="Malgun Gothic" panose="020B0503020000020004" pitchFamily="34" charset="-127"/>
                          <a:cs typeface="Times New Roman" panose="02020603050405020304" pitchFamily="18" charset="0"/>
                        </a:rPr>
                        <m:t> </m:t>
                      </m:r>
                      <m:r>
                        <m:rPr>
                          <m:nor/>
                        </m:rPr>
                        <a:rPr lang="vi-VN" sz="1600">
                          <a:ea typeface="Malgun Gothic" panose="020B0503020000020004" pitchFamily="34" charset="-127"/>
                          <a:cs typeface="Times New Roman" panose="02020603050405020304" pitchFamily="18" charset="0"/>
                        </a:rPr>
                        <m:t>n</m:t>
                      </m:r>
                      <m:r>
                        <m:rPr>
                          <m:nor/>
                        </m:rPr>
                        <a:rPr lang="vi-VN" sz="1600">
                          <a:ea typeface="Malgun Gothic" panose="020B0503020000020004" pitchFamily="34" charset="-127"/>
                          <a:cs typeface="Times New Roman" panose="02020603050405020304" pitchFamily="18" charset="0"/>
                        </a:rPr>
                        <m:t>ê</m:t>
                      </m:r>
                      <m:r>
                        <m:rPr>
                          <m:nor/>
                        </m:rPr>
                        <a:rPr lang="vi-VN" sz="1600">
                          <a:ea typeface="Malgun Gothic" panose="020B0503020000020004" pitchFamily="34" charset="-127"/>
                          <a:cs typeface="Times New Roman" panose="02020603050405020304" pitchFamily="18" charset="0"/>
                        </a:rPr>
                        <m:t>n</m:t>
                      </m:r>
                      <m:r>
                        <a:rPr lang="en-US" sz="1600" b="0" i="1" smtClean="0">
                          <a:latin typeface="Cambria Math" panose="02040503050406030204" pitchFamily="18" charset="0"/>
                          <a:ea typeface="Malgun Gothic" panose="020B0503020000020004" pitchFamily="34" charset="-127"/>
                          <a:cs typeface="Times New Roman" panose="02020603050405020304" pitchFamily="18" charset="0"/>
                        </a:rPr>
                        <m:t> </m:t>
                      </m:r>
                      <m:r>
                        <a:rPr lang="vi-VN" sz="16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vi-VN" sz="1600" i="1">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6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vi-VN" sz="1600" i="1">
                              <a:effectLst/>
                              <a:latin typeface="Cambria Math" panose="02040503050406030204" pitchFamily="18" charset="0"/>
                              <a:ea typeface="Malgun Gothic" panose="020B0503020000020004" pitchFamily="34" charset="-127"/>
                              <a:cs typeface="Times New Roman" panose="02020603050405020304" pitchFamily="18" charset="0"/>
                            </a:rPr>
                            <m:t>3</m:t>
                          </m:r>
                        </m:num>
                        <m:den>
                          <m:r>
                            <a:rPr lang="vi-VN" sz="1600" i="1">
                              <a:effectLst/>
                              <a:latin typeface="Cambria Math" panose="02040503050406030204" pitchFamily="18" charset="0"/>
                              <a:ea typeface="Malgun Gothic" panose="020B0503020000020004" pitchFamily="34" charset="-127"/>
                              <a:cs typeface="Times New Roman" panose="02020603050405020304" pitchFamily="18" charset="0"/>
                            </a:rPr>
                            <m:t>2</m:t>
                          </m:r>
                        </m:den>
                      </m:f>
                    </m:oMath>
                  </m:oMathPara>
                </a14:m>
                <a:endParaRPr lang="en-US" sz="1600">
                  <a:effectLst/>
                  <a:latin typeface="+mn-lt"/>
                  <a:ea typeface="Calibri" panose="020F0502020204030204" pitchFamily="34" charset="0"/>
                  <a:cs typeface="Times New Roman" panose="02020603050405020304" pitchFamily="18" charset="0"/>
                </a:endParaRPr>
              </a:p>
              <a:p>
                <a:pPr algn="just">
                  <a:lnSpc>
                    <a:spcPct val="130000"/>
                  </a:lnSpc>
                </a:pPr>
                <a14:m>
                  <m:oMathPara xmlns:m="http://schemas.openxmlformats.org/officeDocument/2006/math">
                    <m:oMathParaPr>
                      <m:jc m:val="left"/>
                    </m:oMathParaPr>
                    <m:oMath xmlns:m="http://schemas.openxmlformats.org/officeDocument/2006/math">
                      <m:r>
                        <m:rPr>
                          <m:nor/>
                        </m:rPr>
                        <a:rPr lang="vi-VN" sz="1600">
                          <a:ea typeface="Malgun Gothic" panose="020B0503020000020004" pitchFamily="34" charset="-127"/>
                          <a:cs typeface="Times New Roman" panose="02020603050405020304" pitchFamily="18" charset="0"/>
                        </a:rPr>
                        <m:t>V</m:t>
                      </m:r>
                      <m:r>
                        <m:rPr>
                          <m:nor/>
                        </m:rPr>
                        <a:rPr lang="vi-VN" sz="1600">
                          <a:ea typeface="Malgun Gothic" panose="020B0503020000020004" pitchFamily="34" charset="-127"/>
                          <a:cs typeface="Times New Roman" panose="02020603050405020304" pitchFamily="18" charset="0"/>
                        </a:rPr>
                        <m:t>ậ</m:t>
                      </m:r>
                      <m:r>
                        <m:rPr>
                          <m:nor/>
                        </m:rPr>
                        <a:rPr lang="vi-VN" sz="1600">
                          <a:ea typeface="Malgun Gothic" panose="020B0503020000020004" pitchFamily="34" charset="-127"/>
                          <a:cs typeface="Times New Roman" panose="02020603050405020304" pitchFamily="18" charset="0"/>
                        </a:rPr>
                        <m:t>y</m:t>
                      </m:r>
                      <m:r>
                        <m:rPr>
                          <m:nor/>
                        </m:rPr>
                        <a:rPr lang="vi-VN" sz="1600">
                          <a:ea typeface="Malgun Gothic" panose="020B0503020000020004" pitchFamily="34" charset="-127"/>
                          <a:cs typeface="Times New Roman" panose="02020603050405020304" pitchFamily="18" charset="0"/>
                        </a:rPr>
                        <m:t> </m:t>
                      </m:r>
                      <m:r>
                        <m:rPr>
                          <m:nor/>
                        </m:rPr>
                        <a:rPr lang="vi-VN" sz="1600">
                          <a:ea typeface="Malgun Gothic" panose="020B0503020000020004" pitchFamily="34" charset="-127"/>
                          <a:cs typeface="Times New Roman" panose="02020603050405020304" pitchFamily="18" charset="0"/>
                        </a:rPr>
                        <m:t>nghi</m:t>
                      </m:r>
                      <m:r>
                        <m:rPr>
                          <m:nor/>
                        </m:rPr>
                        <a:rPr lang="vi-VN" sz="1600">
                          <a:ea typeface="Malgun Gothic" panose="020B0503020000020004" pitchFamily="34" charset="-127"/>
                          <a:cs typeface="Times New Roman" panose="02020603050405020304" pitchFamily="18" charset="0"/>
                        </a:rPr>
                        <m:t>ệ</m:t>
                      </m:r>
                      <m:r>
                        <m:rPr>
                          <m:nor/>
                        </m:rPr>
                        <a:rPr lang="vi-VN" sz="1600">
                          <a:ea typeface="Malgun Gothic" panose="020B0503020000020004" pitchFamily="34" charset="-127"/>
                          <a:cs typeface="Times New Roman" panose="02020603050405020304" pitchFamily="18" charset="0"/>
                        </a:rPr>
                        <m:t>m</m:t>
                      </m:r>
                      <m:r>
                        <m:rPr>
                          <m:nor/>
                        </m:rPr>
                        <a:rPr lang="vi-VN" sz="1600">
                          <a:ea typeface="Malgun Gothic" panose="020B0503020000020004" pitchFamily="34" charset="-127"/>
                          <a:cs typeface="Times New Roman" panose="02020603050405020304" pitchFamily="18" charset="0"/>
                        </a:rPr>
                        <m:t> </m:t>
                      </m:r>
                      <m:r>
                        <m:rPr>
                          <m:nor/>
                        </m:rPr>
                        <a:rPr lang="vi-VN" sz="1600">
                          <a:ea typeface="Malgun Gothic" panose="020B0503020000020004" pitchFamily="34" charset="-127"/>
                          <a:cs typeface="Times New Roman" panose="02020603050405020304" pitchFamily="18" charset="0"/>
                        </a:rPr>
                        <m:t>c</m:t>
                      </m:r>
                      <m:r>
                        <m:rPr>
                          <m:nor/>
                        </m:rPr>
                        <a:rPr lang="vi-VN" sz="1600">
                          <a:ea typeface="Malgun Gothic" panose="020B0503020000020004" pitchFamily="34" charset="-127"/>
                          <a:cs typeface="Times New Roman" panose="02020603050405020304" pitchFamily="18" charset="0"/>
                        </a:rPr>
                        <m:t>ủ</m:t>
                      </m:r>
                      <m:r>
                        <m:rPr>
                          <m:nor/>
                        </m:rPr>
                        <a:rPr lang="vi-VN" sz="1600">
                          <a:ea typeface="Malgun Gothic" panose="020B0503020000020004" pitchFamily="34" charset="-127"/>
                          <a:cs typeface="Times New Roman" panose="02020603050405020304" pitchFamily="18" charset="0"/>
                        </a:rPr>
                        <m:t>a</m:t>
                      </m:r>
                      <m:r>
                        <m:rPr>
                          <m:nor/>
                        </m:rPr>
                        <a:rPr lang="vi-VN" sz="1600">
                          <a:ea typeface="Malgun Gothic" panose="020B0503020000020004" pitchFamily="34" charset="-127"/>
                          <a:cs typeface="Times New Roman" panose="02020603050405020304" pitchFamily="18" charset="0"/>
                        </a:rPr>
                        <m:t> </m:t>
                      </m:r>
                      <m:r>
                        <m:rPr>
                          <m:nor/>
                        </m:rPr>
                        <a:rPr lang="vi-VN" sz="1600">
                          <a:ea typeface="Malgun Gothic" panose="020B0503020000020004" pitchFamily="34" charset="-127"/>
                          <a:cs typeface="Times New Roman" panose="02020603050405020304" pitchFamily="18" charset="0"/>
                        </a:rPr>
                        <m:t>h</m:t>
                      </m:r>
                      <m:r>
                        <m:rPr>
                          <m:nor/>
                        </m:rPr>
                        <a:rPr lang="vi-VN" sz="1600">
                          <a:ea typeface="Malgun Gothic" panose="020B0503020000020004" pitchFamily="34" charset="-127"/>
                          <a:cs typeface="Times New Roman" panose="02020603050405020304" pitchFamily="18" charset="0"/>
                        </a:rPr>
                        <m:t>ệ đã </m:t>
                      </m:r>
                      <m:r>
                        <m:rPr>
                          <m:nor/>
                        </m:rPr>
                        <a:rPr lang="vi-VN" sz="1600">
                          <a:ea typeface="Malgun Gothic" panose="020B0503020000020004" pitchFamily="34" charset="-127"/>
                          <a:cs typeface="Times New Roman" panose="02020603050405020304" pitchFamily="18" charset="0"/>
                        </a:rPr>
                        <m:t>cho</m:t>
                      </m:r>
                      <m:r>
                        <m:rPr>
                          <m:nor/>
                        </m:rPr>
                        <a:rPr lang="vi-VN" sz="1600">
                          <a:ea typeface="Malgun Gothic" panose="020B0503020000020004" pitchFamily="34" charset="-127"/>
                          <a:cs typeface="Times New Roman" panose="02020603050405020304" pitchFamily="18" charset="0"/>
                        </a:rPr>
                        <m:t> </m:t>
                      </m:r>
                      <m:r>
                        <m:rPr>
                          <m:nor/>
                        </m:rPr>
                        <a:rPr lang="vi-VN" sz="1600">
                          <a:ea typeface="Malgun Gothic" panose="020B0503020000020004" pitchFamily="34" charset="-127"/>
                          <a:cs typeface="Times New Roman" panose="02020603050405020304" pitchFamily="18" charset="0"/>
                        </a:rPr>
                        <m:t>l</m:t>
                      </m:r>
                      <m:r>
                        <m:rPr>
                          <m:nor/>
                        </m:rPr>
                        <a:rPr lang="vi-VN" sz="1600">
                          <a:ea typeface="Malgun Gothic" panose="020B0503020000020004" pitchFamily="34" charset="-127"/>
                          <a:cs typeface="Times New Roman" panose="02020603050405020304" pitchFamily="18" charset="0"/>
                        </a:rPr>
                        <m:t>à</m:t>
                      </m:r>
                      <m:d>
                        <m:dPr>
                          <m:ctrlPr>
                            <a:rPr lang="en-US" sz="1600" i="1">
                              <a:effectLst/>
                              <a:latin typeface="Cambria Math" panose="02040503050406030204" pitchFamily="18" charset="0"/>
                              <a:ea typeface="Malgun Gothic" panose="020B0503020000020004" pitchFamily="34" charset="-127"/>
                              <a:cs typeface="Times New Roman" panose="02020603050405020304" pitchFamily="18" charset="0"/>
                            </a:rPr>
                          </m:ctrlPr>
                        </m:dPr>
                        <m:e>
                          <m:r>
                            <a:rPr lang="vi-VN" sz="1600" i="1">
                              <a:effectLst/>
                              <a:latin typeface="Cambria Math" panose="02040503050406030204" pitchFamily="18" charset="0"/>
                              <a:ea typeface="Malgun Gothic" panose="020B0503020000020004" pitchFamily="34" charset="-127"/>
                              <a:cs typeface="Times New Roman" panose="02020603050405020304" pitchFamily="18" charset="0"/>
                            </a:rPr>
                            <m:t>3;−</m:t>
                          </m:r>
                          <m:f>
                            <m:fPr>
                              <m:ctrlPr>
                                <a:rPr lang="en-US" sz="16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vi-VN" sz="1600" i="1">
                                  <a:effectLst/>
                                  <a:latin typeface="Cambria Math" panose="02040503050406030204" pitchFamily="18" charset="0"/>
                                  <a:ea typeface="Malgun Gothic" panose="020B0503020000020004" pitchFamily="34" charset="-127"/>
                                  <a:cs typeface="Times New Roman" panose="02020603050405020304" pitchFamily="18" charset="0"/>
                                </a:rPr>
                                <m:t>3</m:t>
                              </m:r>
                            </m:num>
                            <m:den>
                              <m:r>
                                <a:rPr lang="vi-VN" sz="1600" i="1">
                                  <a:effectLst/>
                                  <a:latin typeface="Cambria Math" panose="02040503050406030204" pitchFamily="18" charset="0"/>
                                  <a:ea typeface="Malgun Gothic" panose="020B0503020000020004" pitchFamily="34" charset="-127"/>
                                  <a:cs typeface="Times New Roman" panose="02020603050405020304" pitchFamily="18" charset="0"/>
                                </a:rPr>
                                <m:t>2</m:t>
                              </m:r>
                            </m:den>
                          </m:f>
                        </m:e>
                      </m:d>
                      <m:r>
                        <a:rPr lang="en-US" sz="1600" b="0" i="0" smtClean="0">
                          <a:effectLst/>
                          <a:latin typeface="Cambria Math" panose="02040503050406030204" pitchFamily="18" charset="0"/>
                          <a:ea typeface="Malgun Gothic" panose="020B0503020000020004" pitchFamily="34" charset="-127"/>
                          <a:cs typeface="Times New Roman" panose="02020603050405020304" pitchFamily="18" charset="0"/>
                        </a:rPr>
                        <m:t>.</m:t>
                      </m:r>
                    </m:oMath>
                  </m:oMathPara>
                </a14:m>
                <a:endParaRPr lang="en-US" sz="1600">
                  <a:effectLst/>
                  <a:latin typeface="+mn-lt"/>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463487" y="3220284"/>
                <a:ext cx="6410169" cy="1730923"/>
              </a:xfrm>
              <a:prstGeom prst="rect">
                <a:avLst/>
              </a:prstGeom>
              <a:blipFill>
                <a:blip r:embed="rId5"/>
                <a:stretch>
                  <a:fillRect l="-475"/>
                </a:stretch>
              </a:blipFill>
            </p:spPr>
            <p:txBody>
              <a:bodyPr/>
              <a:lstStyle/>
              <a:p>
                <a:r>
                  <a:rPr lang="en-US">
                    <a:noFill/>
                  </a:rPr>
                  <a:t> </a:t>
                </a:r>
              </a:p>
            </p:txBody>
          </p:sp>
        </mc:Fallback>
      </mc:AlternateContent>
    </p:spTree>
    <p:extLst>
      <p:ext uri="{BB962C8B-B14F-4D97-AF65-F5344CB8AC3E}">
        <p14:creationId xmlns:p14="http://schemas.microsoft.com/office/powerpoint/2010/main" val="214587085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down)">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up)">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wipe(up)">
                                      <p:cBhvr>
                                        <p:cTn id="2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2"/>
        <p:cNvGrpSpPr/>
        <p:nvPr/>
      </p:nvGrpSpPr>
      <p:grpSpPr>
        <a:xfrm>
          <a:off x="0" y="0"/>
          <a:ext cx="0" cy="0"/>
          <a:chOff x="0" y="0"/>
          <a:chExt cx="0" cy="0"/>
        </a:xfrm>
      </p:grpSpPr>
      <p:sp>
        <p:nvSpPr>
          <p:cNvPr id="5" name="Rectangle 4"/>
          <p:cNvSpPr/>
          <p:nvPr/>
        </p:nvSpPr>
        <p:spPr>
          <a:xfrm>
            <a:off x="174929" y="166980"/>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077447" y="467252"/>
            <a:ext cx="2989103" cy="630942"/>
          </a:xfrm>
          <a:prstGeom prst="rect">
            <a:avLst/>
          </a:prstGeom>
        </p:spPr>
        <p:txBody>
          <a:bodyPr wrap="square">
            <a:spAutoFit/>
          </a:bodyPr>
          <a:lstStyle/>
          <a:p>
            <a:pPr marL="0" marR="0" lvl="0" indent="0" algn="ctr" defTabSz="914400" rtl="0" eaLnBrk="1" fontAlgn="auto" latinLnBrk="0" hangingPunct="1">
              <a:spcBef>
                <a:spcPts val="0"/>
              </a:spcBef>
              <a:spcAft>
                <a:spcPts val="0"/>
              </a:spcAft>
              <a:buClr>
                <a:srgbClr val="143E63"/>
              </a:buClr>
              <a:buSzPts val="3000"/>
              <a:buFont typeface="Arial"/>
              <a:buNone/>
              <a:tabLst/>
              <a:defRPr/>
            </a:pPr>
            <a:r>
              <a:rPr kumimoji="0" lang="en-US" sz="3500" b="1" i="0" u="none" strike="noStrike" kern="0" cap="none" spc="0" normalizeH="0" baseline="0" noProof="0" dirty="0">
                <a:ln>
                  <a:noFill/>
                </a:ln>
                <a:solidFill>
                  <a:schemeClr val="accent3">
                    <a:lumMod val="25000"/>
                  </a:schemeClr>
                </a:solidFill>
                <a:effectLst/>
                <a:uLnTx/>
                <a:uFillTx/>
                <a:latin typeface="Arial"/>
                <a:cs typeface="Arial"/>
                <a:sym typeface="Merriweather Sans"/>
              </a:rPr>
              <a:t>KHỞI </a:t>
            </a:r>
            <a:r>
              <a:rPr kumimoji="0" lang="en-US" sz="3500" b="1" i="0" u="none" strike="noStrike" kern="0" cap="none" spc="0" normalizeH="0" baseline="0" noProof="0" dirty="0" smtClean="0">
                <a:ln>
                  <a:noFill/>
                </a:ln>
                <a:solidFill>
                  <a:schemeClr val="accent3">
                    <a:lumMod val="25000"/>
                  </a:schemeClr>
                </a:solidFill>
                <a:effectLst/>
                <a:uLnTx/>
                <a:uFillTx/>
                <a:latin typeface="Arial"/>
                <a:cs typeface="Arial"/>
                <a:sym typeface="Merriweather Sans"/>
              </a:rPr>
              <a:t>ĐỘNG</a:t>
            </a:r>
            <a:endParaRPr kumimoji="0" lang="en-US" sz="3500" b="1" i="0" u="none" strike="noStrike" kern="0" cap="none" spc="0" normalizeH="0" baseline="0" noProof="0" dirty="0">
              <a:ln>
                <a:noFill/>
              </a:ln>
              <a:solidFill>
                <a:schemeClr val="accent3">
                  <a:lumMod val="25000"/>
                </a:schemeClr>
              </a:solidFill>
              <a:effectLst/>
              <a:uLnTx/>
              <a:uFillTx/>
              <a:latin typeface="Arial"/>
              <a:cs typeface="Arial"/>
              <a:sym typeface="Merriweather Sans"/>
            </a:endParaRPr>
          </a:p>
        </p:txBody>
      </p:sp>
      <p:sp>
        <p:nvSpPr>
          <p:cNvPr id="6" name="Rectangle 5"/>
          <p:cNvSpPr/>
          <p:nvPr/>
        </p:nvSpPr>
        <p:spPr>
          <a:xfrm>
            <a:off x="804737" y="1281845"/>
            <a:ext cx="7534524" cy="3229987"/>
          </a:xfrm>
          <a:prstGeom prst="rect">
            <a:avLst/>
          </a:prstGeom>
        </p:spPr>
        <p:txBody>
          <a:bodyPr wrap="square">
            <a:spAutoFit/>
          </a:bodyPr>
          <a:lstStyle/>
          <a:p>
            <a:pPr algn="just">
              <a:lnSpc>
                <a:spcPct val="165000"/>
              </a:lnSpc>
            </a:pPr>
            <a:r>
              <a:rPr lang="da-DK" sz="1800">
                <a:latin typeface="+mj-lt"/>
                <a:ea typeface="Calibri" panose="020F0502020204030204" pitchFamily="34" charset="0"/>
                <a:cs typeface="Times New Roman" panose="02020603050405020304" pitchFamily="18" charset="0"/>
              </a:rPr>
              <a:t>Một mảnh vườn được đánh thành nhiều luống, mỗi luống trồng cùng một số cây cải bắp. Hãy tính số cây cải bắp được trồng trên mảnh vườn đó, biết rằng:</a:t>
            </a:r>
            <a:endParaRPr lang="en-US" sz="1800">
              <a:latin typeface="+mj-lt"/>
              <a:ea typeface="Calibri" panose="020F0502020204030204" pitchFamily="34" charset="0"/>
              <a:cs typeface="Times New Roman" panose="02020603050405020304" pitchFamily="18" charset="0"/>
            </a:endParaRPr>
          </a:p>
          <a:p>
            <a:pPr marL="342900" lvl="0" indent="-342900" algn="just">
              <a:lnSpc>
                <a:spcPct val="165000"/>
              </a:lnSpc>
              <a:buFont typeface="Times New Roman" panose="02020603050405020304" pitchFamily="18" charset="0"/>
              <a:buChar char="-"/>
              <a:tabLst>
                <a:tab pos="114300" algn="l"/>
                <a:tab pos="228600" algn="l"/>
              </a:tabLst>
            </a:pPr>
            <a:r>
              <a:rPr lang="da-DK" sz="1800">
                <a:latin typeface="+mj-lt"/>
                <a:ea typeface="Calibri" panose="020F0502020204030204" pitchFamily="34" charset="0"/>
                <a:cs typeface="Times New Roman" panose="02020603050405020304" pitchFamily="18" charset="0"/>
              </a:rPr>
              <a:t>Nếu tăng thêm 8 luống, nhưng mỗi luống trồng ít đi 3 cây cải bắp thì số cải bắp của cả vườn sẽ ít đi 108 cây;</a:t>
            </a:r>
            <a:endParaRPr lang="en-US" sz="1800">
              <a:latin typeface="+mj-lt"/>
              <a:ea typeface="Calibri" panose="020F0502020204030204" pitchFamily="34" charset="0"/>
              <a:cs typeface="Times New Roman" panose="02020603050405020304" pitchFamily="18" charset="0"/>
            </a:endParaRPr>
          </a:p>
          <a:p>
            <a:pPr marL="342900" lvl="0" indent="-342900" algn="just">
              <a:lnSpc>
                <a:spcPct val="165000"/>
              </a:lnSpc>
              <a:buFont typeface="Times New Roman" panose="02020603050405020304" pitchFamily="18" charset="0"/>
              <a:buChar char="-"/>
              <a:tabLst>
                <a:tab pos="171450" algn="l"/>
              </a:tabLst>
            </a:pPr>
            <a:r>
              <a:rPr lang="da-DK" sz="1800">
                <a:latin typeface="+mj-lt"/>
                <a:ea typeface="Calibri" panose="020F0502020204030204" pitchFamily="34" charset="0"/>
                <a:cs typeface="Times New Roman" panose="02020603050405020304" pitchFamily="18" charset="0"/>
              </a:rPr>
              <a:t>Nếu giảm đi 4 luống, nhưng mỗi luống trồng tăng thêm 2 cây thì số cải bắp cả vườn sẽ tăng thêm 64 cây.</a:t>
            </a:r>
            <a:endParaRPr lang="en-US" sz="1800">
              <a:effectLst/>
              <a:latin typeface="+mj-lt"/>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8089700" y="533162"/>
            <a:ext cx="499122" cy="4991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74"/>
        <p:cNvGrpSpPr/>
        <p:nvPr/>
      </p:nvGrpSpPr>
      <p:grpSpPr>
        <a:xfrm>
          <a:off x="0" y="0"/>
          <a:ext cx="0" cy="0"/>
          <a:chOff x="0" y="0"/>
          <a:chExt cx="0" cy="0"/>
        </a:xfrm>
      </p:grpSpPr>
      <p:sp>
        <p:nvSpPr>
          <p:cNvPr id="11" name="Rectangle 10"/>
          <p:cNvSpPr/>
          <p:nvPr/>
        </p:nvSpPr>
        <p:spPr>
          <a:xfrm>
            <a:off x="709592" y="524379"/>
            <a:ext cx="7790355" cy="4055726"/>
          </a:xfrm>
          <a:prstGeom prst="rect">
            <a:avLst/>
          </a:prstGeom>
        </p:spPr>
        <p:txBody>
          <a:bodyPr wrap="square">
            <a:spAutoFit/>
          </a:bodyPr>
          <a:lstStyle/>
          <a:p>
            <a:pPr lvl="0" algn="just">
              <a:lnSpc>
                <a:spcPct val="165000"/>
              </a:lnSpc>
              <a:spcBef>
                <a:spcPts val="300"/>
              </a:spcBef>
              <a:spcAft>
                <a:spcPts val="300"/>
              </a:spcAft>
              <a:tabLst>
                <a:tab pos="361950" algn="l"/>
              </a:tabLst>
            </a:pPr>
            <a:r>
              <a:rPr lang="vi-VN" sz="2100" b="1">
                <a:solidFill>
                  <a:srgbClr val="C00000"/>
                </a:solidFill>
                <a:latin typeface="Arial" panose="020B0604020202020204" pitchFamily="34" charset="0"/>
                <a:ea typeface="Times New Roman" panose="02020603050405020304" pitchFamily="18" charset="0"/>
                <a:cs typeface="Times New Roman" panose="02020603050405020304" pitchFamily="18" charset="0"/>
              </a:rPr>
              <a:t>Cách giải hệ phương trình bằng phương pháp cộng đại số</a:t>
            </a:r>
            <a:r>
              <a:rPr lang="vi-VN" sz="2100" b="1" smtClean="0">
                <a:solidFill>
                  <a:srgbClr val="C00000"/>
                </a:solidFill>
                <a:latin typeface="Arial" panose="020B0604020202020204" pitchFamily="34" charset="0"/>
                <a:ea typeface="Times New Roman" panose="02020603050405020304" pitchFamily="18" charset="0"/>
                <a:cs typeface="Times New Roman" panose="02020603050405020304" pitchFamily="18" charset="0"/>
              </a:rPr>
              <a:t>:</a:t>
            </a:r>
            <a:endParaRPr lang="en-US" sz="2100" b="1" smtClean="0">
              <a:solidFill>
                <a:srgbClr val="C00000"/>
              </a:solidFill>
              <a:latin typeface="Arial" panose="020B0604020202020204" pitchFamily="34" charset="0"/>
              <a:ea typeface="Times New Roman" panose="02020603050405020304" pitchFamily="18" charset="0"/>
              <a:cs typeface="Times New Roman" panose="02020603050405020304" pitchFamily="18" charset="0"/>
            </a:endParaRPr>
          </a:p>
          <a:p>
            <a:pPr lvl="0" algn="just">
              <a:lnSpc>
                <a:spcPct val="165000"/>
              </a:lnSpc>
              <a:spcBef>
                <a:spcPts val="300"/>
              </a:spcBef>
              <a:spcAft>
                <a:spcPts val="300"/>
              </a:spcAft>
              <a:tabLst>
                <a:tab pos="361950" algn="l"/>
              </a:tabLst>
            </a:pPr>
            <a:r>
              <a:rPr lang="vi-VN" sz="1800">
                <a:solidFill>
                  <a:srgbClr val="DADADA">
                    <a:lumMod val="10000"/>
                  </a:srgbClr>
                </a:solidFill>
                <a:latin typeface="Arial" panose="020B0604020202020204" pitchFamily="34" charset="0"/>
                <a:ea typeface="Times New Roman" panose="02020603050405020304" pitchFamily="18" charset="0"/>
                <a:cs typeface="Times New Roman" panose="02020603050405020304" pitchFamily="18" charset="0"/>
              </a:rPr>
              <a:t>Để giải một hệ hai phương trình bậc nhất hai ẩn có hệ số của cùng một ẩn nào đó trong hai phương trình bằng nhau hoặc đối nhau, ta có thể làm như sau:</a:t>
            </a:r>
          </a:p>
          <a:p>
            <a:pPr lvl="0" algn="just">
              <a:lnSpc>
                <a:spcPct val="165000"/>
              </a:lnSpc>
              <a:spcBef>
                <a:spcPts val="300"/>
              </a:spcBef>
              <a:spcAft>
                <a:spcPts val="300"/>
              </a:spcAft>
              <a:tabLst>
                <a:tab pos="361950" algn="l"/>
              </a:tabLst>
            </a:pPr>
            <a:r>
              <a:rPr lang="vi-VN" sz="1800">
                <a:solidFill>
                  <a:srgbClr val="DADADA">
                    <a:lumMod val="10000"/>
                  </a:srgbClr>
                </a:solidFill>
                <a:latin typeface="Arial" panose="020B0604020202020204" pitchFamily="34" charset="0"/>
                <a:ea typeface="Times New Roman" panose="02020603050405020304" pitchFamily="18" charset="0"/>
                <a:cs typeface="Times New Roman" panose="02020603050405020304" pitchFamily="18" charset="0"/>
              </a:rPr>
              <a:t>Bước 1. Cộng hay trừ từng vế của hai phương trình trong hệ để được phương trình chỉ còn chứa một ẩn.</a:t>
            </a:r>
          </a:p>
          <a:p>
            <a:pPr lvl="0" algn="just">
              <a:lnSpc>
                <a:spcPct val="165000"/>
              </a:lnSpc>
              <a:spcBef>
                <a:spcPts val="300"/>
              </a:spcBef>
              <a:spcAft>
                <a:spcPts val="300"/>
              </a:spcAft>
              <a:tabLst>
                <a:tab pos="361950" algn="l"/>
              </a:tabLst>
            </a:pPr>
            <a:r>
              <a:rPr lang="vi-VN" sz="1800">
                <a:solidFill>
                  <a:srgbClr val="DADADA">
                    <a:lumMod val="10000"/>
                  </a:srgbClr>
                </a:solidFill>
                <a:latin typeface="Arial" panose="020B0604020202020204" pitchFamily="34" charset="0"/>
                <a:ea typeface="Times New Roman" panose="02020603050405020304" pitchFamily="18" charset="0"/>
                <a:cs typeface="Times New Roman" panose="02020603050405020304" pitchFamily="18" charset="0"/>
              </a:rPr>
              <a:t>Bước 2. Giải phương trình một ẩn vừa nhận được, từ đó suy ra nghiệm của hệ phương trình đã cho.</a:t>
            </a:r>
          </a:p>
        </p:txBody>
      </p:sp>
    </p:spTree>
    <p:extLst>
      <p:ext uri="{BB962C8B-B14F-4D97-AF65-F5344CB8AC3E}">
        <p14:creationId xmlns:p14="http://schemas.microsoft.com/office/powerpoint/2010/main" val="4284065909"/>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1007"/>
        <p:cNvGrpSpPr/>
        <p:nvPr/>
      </p:nvGrpSpPr>
      <p:grpSpPr>
        <a:xfrm>
          <a:off x="0" y="0"/>
          <a:ext cx="0" cy="0"/>
          <a:chOff x="0" y="0"/>
          <a:chExt cx="0" cy="0"/>
        </a:xfrm>
      </p:grpSpPr>
      <p:sp>
        <p:nvSpPr>
          <p:cNvPr id="10" name="Rounded Rectangle 9"/>
          <p:cNvSpPr/>
          <p:nvPr/>
        </p:nvSpPr>
        <p:spPr>
          <a:xfrm>
            <a:off x="468483" y="302151"/>
            <a:ext cx="8230840" cy="4532244"/>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5" name="Rectangle 4"/>
              <p:cNvSpPr/>
              <p:nvPr/>
            </p:nvSpPr>
            <p:spPr>
              <a:xfrm>
                <a:off x="976534" y="350459"/>
                <a:ext cx="7192106" cy="1434624"/>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000"/>
                  </a:spcAft>
                  <a:buClr>
                    <a:srgbClr val="000000"/>
                  </a:buClr>
                  <a:buSzTx/>
                  <a:buFont typeface="Arial"/>
                  <a:buNone/>
                  <a:tabLst>
                    <a:tab pos="361950" algn="l"/>
                  </a:tabLst>
                  <a:defRPr/>
                </a:pPr>
                <a:r>
                  <a:rPr kumimoji="0" lang="en-US" sz="1800" b="1" i="0" u="none" strike="noStrike" kern="0" cap="none" spc="0" normalizeH="0" baseline="0" noProof="0" smtClean="0">
                    <a:ln>
                      <a:noFill/>
                    </a:ln>
                    <a:solidFill>
                      <a:srgbClr val="C6EAFF">
                        <a:lumMod val="25000"/>
                      </a:srgbClr>
                    </a:solidFill>
                    <a:effectLst/>
                    <a:uLnTx/>
                    <a:uFillTx/>
                    <a:latin typeface="Arial"/>
                    <a:ea typeface="Times New Roman" panose="02020603050405020304" pitchFamily="18" charset="0"/>
                    <a:cs typeface="Times New Roman" panose="02020603050405020304" pitchFamily="18" charset="0"/>
                    <a:sym typeface="Arial"/>
                  </a:rPr>
                  <a:t>Ví dụ 4.</a:t>
                </a:r>
                <a:r>
                  <a:rPr kumimoji="0" lang="vi-VN" sz="1800" b="1" i="0" u="none" strike="noStrike" kern="0" cap="none" spc="0" normalizeH="0" baseline="0" noProof="0" smtClean="0">
                    <a:ln>
                      <a:noFill/>
                    </a:ln>
                    <a:solidFill>
                      <a:srgbClr val="C6EAFF">
                        <a:lumMod val="25000"/>
                      </a:srgbClr>
                    </a:solidFill>
                    <a:effectLst/>
                    <a:uLnTx/>
                    <a:uFillTx/>
                    <a:latin typeface="Arial"/>
                    <a:ea typeface="Times New Roman" panose="02020603050405020304" pitchFamily="18" charset="0"/>
                    <a:cs typeface="Times New Roman" panose="02020603050405020304" pitchFamily="18" charset="0"/>
                    <a:sym typeface="Arial"/>
                  </a:rPr>
                  <a:t> </a:t>
                </a:r>
                <a:r>
                  <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Giải hệ phương </a:t>
                </a:r>
                <a:r>
                  <a:rPr kumimoji="0" lang="vi-VN"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trình</a:t>
                </a:r>
                <a:r>
                  <a:rPr kumimoji="0" lang="en-US"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a:t>
                </a:r>
                <a14:m>
                  <m:oMath xmlns:m="http://schemas.openxmlformats.org/officeDocument/2006/math">
                    <m:d>
                      <m:dPr>
                        <m:begChr m:val="{"/>
                        <m:endChr m:val=""/>
                        <m:ctrlP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ctrlPr>
                      </m:dPr>
                      <m:e>
                        <m:eqArr>
                          <m:eqArrPr>
                            <m:ctrlP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ctrlPr>
                          </m:eqArrPr>
                          <m:e>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−2</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𝑥</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+5</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𝑦</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=12</m:t>
                            </m:r>
                          </m:e>
                          <m:e>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2</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𝑥</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+3</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𝑦</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=4</m:t>
                            </m:r>
                          </m:e>
                        </m:eqArr>
                      </m:e>
                    </m:d>
                  </m:oMath>
                </a14:m>
                <a:r>
                  <a:rPr kumimoji="0" lang="en-US"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a:t>
                </a:r>
                <a:r>
                  <a:rPr kumimoji="0" lang="vi-VN"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bằng </a:t>
                </a:r>
                <a:r>
                  <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phương pháp </a:t>
                </a:r>
                <a:r>
                  <a:rPr kumimoji="0" lang="en-US"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cộng</a:t>
                </a:r>
                <a:r>
                  <a:rPr kumimoji="0" lang="en-US" sz="1800" b="0" i="0" u="none" strike="noStrike" kern="0" cap="none" spc="0" normalizeH="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đại số</a:t>
                </a:r>
                <a:r>
                  <a:rPr kumimoji="0" lang="vi-VN"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a:t>
                </a:r>
                <a:endPar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endParaRPr>
              </a:p>
            </p:txBody>
          </p:sp>
        </mc:Choice>
        <mc:Fallback xmlns="">
          <p:sp>
            <p:nvSpPr>
              <p:cNvPr id="5" name="Rectangle 4"/>
              <p:cNvSpPr>
                <a:spLocks noRot="1" noChangeAspect="1" noMove="1" noResize="1" noEditPoints="1" noAdjustHandles="1" noChangeArrowheads="1" noChangeShapeType="1" noTextEdit="1"/>
              </p:cNvSpPr>
              <p:nvPr/>
            </p:nvSpPr>
            <p:spPr>
              <a:xfrm>
                <a:off x="976534" y="350459"/>
                <a:ext cx="7192106" cy="1434624"/>
              </a:xfrm>
              <a:prstGeom prst="rect">
                <a:avLst/>
              </a:prstGeom>
              <a:blipFill>
                <a:blip r:embed="rId3"/>
                <a:stretch>
                  <a:fillRect l="-678" r="-763" b="-2119"/>
                </a:stretch>
              </a:blipFill>
            </p:spPr>
            <p:txBody>
              <a:bodyPr/>
              <a:lstStyle/>
              <a:p>
                <a:r>
                  <a:rPr lang="en-US">
                    <a:noFill/>
                  </a:rPr>
                  <a:t> </a:t>
                </a:r>
              </a:p>
            </p:txBody>
          </p:sp>
        </mc:Fallback>
      </mc:AlternateContent>
      <p:sp>
        <p:nvSpPr>
          <p:cNvPr id="23" name="Rectangle 22"/>
          <p:cNvSpPr/>
          <p:nvPr/>
        </p:nvSpPr>
        <p:spPr>
          <a:xfrm>
            <a:off x="4155399" y="1837533"/>
            <a:ext cx="834376"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100" cap="none" spc="0" normalizeH="0" baseline="0" noProof="0" smtClean="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800" b="0" i="0" u="sng" strike="noStrike" kern="0" cap="none" spc="0" normalizeH="0" baseline="0" noProof="0">
              <a:ln>
                <a:noFill/>
              </a:ln>
              <a:solidFill>
                <a:srgbClr val="C00000"/>
              </a:solidFill>
              <a:effectLst/>
              <a:uLnTx/>
              <a:uFillTx/>
              <a:latin typeface="Arial"/>
              <a:cs typeface="Arial"/>
              <a:sym typeface="Arial"/>
            </a:endParaRPr>
          </a:p>
        </p:txBody>
      </p:sp>
      <p:pic>
        <p:nvPicPr>
          <p:cNvPr id="9" name="Picture 8"/>
          <p:cNvPicPr>
            <a:picLocks noChangeAspect="1"/>
          </p:cNvPicPr>
          <p:nvPr/>
        </p:nvPicPr>
        <p:blipFill>
          <a:blip r:embed="rId4"/>
          <a:stretch>
            <a:fillRect/>
          </a:stretch>
        </p:blipFill>
        <p:spPr>
          <a:xfrm rot="9285695">
            <a:off x="8048981" y="3972124"/>
            <a:ext cx="852758" cy="913670"/>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976534" y="2517407"/>
                <a:ext cx="7192106" cy="2062103"/>
              </a:xfrm>
              <a:prstGeom prst="rect">
                <a:avLst/>
              </a:prstGeom>
            </p:spPr>
            <p:txBody>
              <a:bodyPr wrap="square">
                <a:spAutoFit/>
              </a:bodyPr>
              <a:lstStyle/>
              <a:p>
                <a:pPr lvl="0" algn="just">
                  <a:lnSpc>
                    <a:spcPct val="150000"/>
                  </a:lnSpc>
                  <a:spcBef>
                    <a:spcPts val="400"/>
                  </a:spcBef>
                  <a:spcAft>
                    <a:spcPts val="400"/>
                  </a:spcAft>
                  <a:tabLst>
                    <a:tab pos="361950" algn="l"/>
                  </a:tabLst>
                </a:pPr>
                <a:r>
                  <a:rPr lang="vi-VN" sz="1800" smtClean="0">
                    <a:solidFill>
                      <a:srgbClr val="DADADA">
                        <a:lumMod val="10000"/>
                      </a:srgbClr>
                    </a:solidFill>
                    <a:ea typeface="Times New Roman" panose="02020603050405020304" pitchFamily="18" charset="0"/>
                    <a:cs typeface="Times New Roman" panose="02020603050405020304" pitchFamily="18" charset="0"/>
                  </a:rPr>
                  <a:t>Cộng </a:t>
                </a:r>
                <a:r>
                  <a:rPr lang="vi-VN" sz="1800">
                    <a:solidFill>
                      <a:srgbClr val="DADADA">
                        <a:lumMod val="10000"/>
                      </a:srgbClr>
                    </a:solidFill>
                    <a:ea typeface="Times New Roman" panose="02020603050405020304" pitchFamily="18" charset="0"/>
                    <a:cs typeface="Times New Roman" panose="02020603050405020304" pitchFamily="18" charset="0"/>
                  </a:rPr>
                  <a:t>từng vế hai phương trình ta được </a:t>
                </a:r>
                <a14:m>
                  <m:oMath xmlns:m="http://schemas.openxmlformats.org/officeDocument/2006/math">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8</m:t>
                    </m:r>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𝑦</m:t>
                    </m:r>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=16</m:t>
                    </m:r>
                  </m:oMath>
                </a14:m>
                <a:r>
                  <a:rPr lang="vi-VN" sz="1800">
                    <a:solidFill>
                      <a:srgbClr val="DADADA">
                        <a:lumMod val="10000"/>
                      </a:srgbClr>
                    </a:solidFill>
                    <a:ea typeface="Times New Roman" panose="02020603050405020304" pitchFamily="18" charset="0"/>
                    <a:cs typeface="Times New Roman" panose="02020603050405020304" pitchFamily="18" charset="0"/>
                  </a:rPr>
                  <a:t>, suy ra </a:t>
                </a:r>
                <a14:m>
                  <m:oMath xmlns:m="http://schemas.openxmlformats.org/officeDocument/2006/math">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𝑦</m:t>
                    </m:r>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=2</m:t>
                    </m:r>
                  </m:oMath>
                </a14:m>
                <a:r>
                  <a:rPr lang="vi-VN" sz="1800">
                    <a:solidFill>
                      <a:srgbClr val="DADADA">
                        <a:lumMod val="10000"/>
                      </a:srgbClr>
                    </a:solidFill>
                    <a:ea typeface="Times New Roman" panose="02020603050405020304" pitchFamily="18" charset="0"/>
                    <a:cs typeface="Times New Roman" panose="02020603050405020304" pitchFamily="18" charset="0"/>
                  </a:rPr>
                  <a:t>.</a:t>
                </a:r>
              </a:p>
              <a:p>
                <a:pPr lvl="0" algn="just">
                  <a:lnSpc>
                    <a:spcPct val="150000"/>
                  </a:lnSpc>
                  <a:spcBef>
                    <a:spcPts val="400"/>
                  </a:spcBef>
                  <a:spcAft>
                    <a:spcPts val="400"/>
                  </a:spcAft>
                  <a:tabLst>
                    <a:tab pos="361950" algn="l"/>
                  </a:tabLst>
                </a:pPr>
                <a:r>
                  <a:rPr lang="vi-VN" sz="1800">
                    <a:solidFill>
                      <a:srgbClr val="DADADA">
                        <a:lumMod val="10000"/>
                      </a:srgbClr>
                    </a:solidFill>
                    <a:ea typeface="Times New Roman" panose="02020603050405020304" pitchFamily="18" charset="0"/>
                    <a:cs typeface="Times New Roman" panose="02020603050405020304" pitchFamily="18" charset="0"/>
                  </a:rPr>
                  <a:t>Thế </a:t>
                </a:r>
                <a14:m>
                  <m:oMath xmlns:m="http://schemas.openxmlformats.org/officeDocument/2006/math">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𝑦</m:t>
                    </m:r>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=2 </m:t>
                    </m:r>
                  </m:oMath>
                </a14:m>
                <a:r>
                  <a:rPr lang="vi-VN" sz="1800">
                    <a:solidFill>
                      <a:srgbClr val="DADADA">
                        <a:lumMod val="10000"/>
                      </a:srgbClr>
                    </a:solidFill>
                    <a:ea typeface="Times New Roman" panose="02020603050405020304" pitchFamily="18" charset="0"/>
                    <a:cs typeface="Times New Roman" panose="02020603050405020304" pitchFamily="18" charset="0"/>
                  </a:rPr>
                  <a:t>vào phương trình thứ hai ta được </a:t>
                </a:r>
                <a:endParaRPr lang="en-US" sz="1800" smtClean="0">
                  <a:solidFill>
                    <a:srgbClr val="DADADA">
                      <a:lumMod val="10000"/>
                    </a:srgbClr>
                  </a:solidFill>
                  <a:ea typeface="Times New Roman" panose="02020603050405020304" pitchFamily="18" charset="0"/>
                  <a:cs typeface="Times New Roman" panose="02020603050405020304" pitchFamily="18" charset="0"/>
                </a:endParaRPr>
              </a:p>
              <a:p>
                <a:pPr lvl="0" algn="ctr">
                  <a:lnSpc>
                    <a:spcPct val="150000"/>
                  </a:lnSpc>
                  <a:spcBef>
                    <a:spcPts val="400"/>
                  </a:spcBef>
                  <a:spcAft>
                    <a:spcPts val="400"/>
                  </a:spcAft>
                  <a:tabLst>
                    <a:tab pos="361950" algn="l"/>
                  </a:tabLst>
                </a:pPr>
                <a14:m>
                  <m:oMath xmlns:m="http://schemas.openxmlformats.org/officeDocument/2006/math">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2</m:t>
                    </m:r>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+3 . 2=4</m:t>
                    </m:r>
                  </m:oMath>
                </a14:m>
                <a:r>
                  <a:rPr lang="vi-VN" sz="1800">
                    <a:solidFill>
                      <a:srgbClr val="DADADA">
                        <a:lumMod val="10000"/>
                      </a:srgbClr>
                    </a:solidFill>
                    <a:ea typeface="Times New Roman" panose="02020603050405020304" pitchFamily="18" charset="0"/>
                    <a:cs typeface="Times New Roman" panose="02020603050405020304" pitchFamily="18" charset="0"/>
                  </a:rPr>
                  <a:t>, </a:t>
                </a:r>
                <a:r>
                  <a:rPr lang="vi-VN" sz="1800" smtClean="0">
                    <a:solidFill>
                      <a:srgbClr val="DADADA">
                        <a:lumMod val="10000"/>
                      </a:srgbClr>
                    </a:solidFill>
                    <a:ea typeface="Times New Roman" panose="02020603050405020304" pitchFamily="18" charset="0"/>
                    <a:cs typeface="Times New Roman" panose="02020603050405020304" pitchFamily="18" charset="0"/>
                  </a:rPr>
                  <a:t>hay </a:t>
                </a:r>
                <a14:m>
                  <m:oMath xmlns:m="http://schemas.openxmlformats.org/officeDocument/2006/math">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2</m:t>
                    </m:r>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=−2</m:t>
                    </m:r>
                  </m:oMath>
                </a14:m>
                <a:r>
                  <a:rPr lang="vi-VN" sz="1800">
                    <a:solidFill>
                      <a:srgbClr val="DADADA">
                        <a:lumMod val="10000"/>
                      </a:srgbClr>
                    </a:solidFill>
                    <a:ea typeface="Times New Roman" panose="02020603050405020304" pitchFamily="18" charset="0"/>
                    <a:cs typeface="Times New Roman" panose="02020603050405020304" pitchFamily="18" charset="0"/>
                  </a:rPr>
                  <a:t>, suy ra </a:t>
                </a:r>
                <a14:m>
                  <m:oMath xmlns:m="http://schemas.openxmlformats.org/officeDocument/2006/math">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=−1. </m:t>
                    </m:r>
                  </m:oMath>
                </a14:m>
                <a:endParaRPr lang="en-US" sz="1800" smtClean="0">
                  <a:solidFill>
                    <a:srgbClr val="DADADA">
                      <a:lumMod val="10000"/>
                    </a:srgbClr>
                  </a:solidFill>
                  <a:ea typeface="Times New Roman" panose="02020603050405020304" pitchFamily="18" charset="0"/>
                  <a:cs typeface="Times New Roman" panose="02020603050405020304" pitchFamily="18" charset="0"/>
                </a:endParaRPr>
              </a:p>
              <a:p>
                <a:pPr lvl="0" algn="just">
                  <a:lnSpc>
                    <a:spcPct val="150000"/>
                  </a:lnSpc>
                  <a:spcBef>
                    <a:spcPts val="400"/>
                  </a:spcBef>
                  <a:spcAft>
                    <a:spcPts val="400"/>
                  </a:spcAft>
                  <a:tabLst>
                    <a:tab pos="361950" algn="l"/>
                  </a:tabLst>
                </a:pPr>
                <a:r>
                  <a:rPr lang="vi-VN" sz="1800" smtClean="0">
                    <a:solidFill>
                      <a:srgbClr val="DADADA">
                        <a:lumMod val="10000"/>
                      </a:srgbClr>
                    </a:solidFill>
                    <a:ea typeface="Times New Roman" panose="02020603050405020304" pitchFamily="18" charset="0"/>
                    <a:cs typeface="Times New Roman" panose="02020603050405020304" pitchFamily="18" charset="0"/>
                  </a:rPr>
                  <a:t>Vậy </a:t>
                </a:r>
                <a:r>
                  <a:rPr lang="vi-VN" sz="1800">
                    <a:solidFill>
                      <a:srgbClr val="DADADA">
                        <a:lumMod val="10000"/>
                      </a:srgbClr>
                    </a:solidFill>
                    <a:ea typeface="Times New Roman" panose="02020603050405020304" pitchFamily="18" charset="0"/>
                    <a:cs typeface="Times New Roman" panose="02020603050405020304" pitchFamily="18" charset="0"/>
                  </a:rPr>
                  <a:t>hệ phương trình đã cho có nghiệm là </a:t>
                </a:r>
                <a14:m>
                  <m:oMath xmlns:m="http://schemas.openxmlformats.org/officeDocument/2006/math">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(−1;</m:t>
                    </m:r>
                    <m:r>
                      <a:rPr lang="en-US" sz="1800" b="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2</m:t>
                    </m:r>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m:t>
                    </m:r>
                  </m:oMath>
                </a14:m>
                <a:endParaRPr lang="vi-VN" sz="1800">
                  <a:solidFill>
                    <a:srgbClr val="DADADA">
                      <a:lumMod val="10000"/>
                    </a:srgbClr>
                  </a:solidFill>
                  <a:ea typeface="Times New Roman" panose="02020603050405020304" pitchFamily="18"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976534" y="2517407"/>
                <a:ext cx="7192106" cy="2062103"/>
              </a:xfrm>
              <a:prstGeom prst="rect">
                <a:avLst/>
              </a:prstGeom>
              <a:blipFill>
                <a:blip r:embed="rId5"/>
                <a:stretch>
                  <a:fillRect l="-678" b="-1479"/>
                </a:stretch>
              </a:blipFill>
            </p:spPr>
            <p:txBody>
              <a:bodyPr/>
              <a:lstStyle/>
              <a:p>
                <a:r>
                  <a:rPr lang="en-US">
                    <a:noFill/>
                  </a:rPr>
                  <a:t> </a:t>
                </a:r>
              </a:p>
            </p:txBody>
          </p:sp>
        </mc:Fallback>
      </mc:AlternateContent>
    </p:spTree>
    <p:extLst>
      <p:ext uri="{BB962C8B-B14F-4D97-AF65-F5344CB8AC3E}">
        <p14:creationId xmlns:p14="http://schemas.microsoft.com/office/powerpoint/2010/main" val="775020269"/>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barn(inVertical)">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1007"/>
        <p:cNvGrpSpPr/>
        <p:nvPr/>
      </p:nvGrpSpPr>
      <p:grpSpPr>
        <a:xfrm>
          <a:off x="0" y="0"/>
          <a:ext cx="0" cy="0"/>
          <a:chOff x="0" y="0"/>
          <a:chExt cx="0" cy="0"/>
        </a:xfrm>
      </p:grpSpPr>
      <p:sp>
        <p:nvSpPr>
          <p:cNvPr id="8" name="Rectangle 7"/>
          <p:cNvSpPr/>
          <p:nvPr/>
        </p:nvSpPr>
        <p:spPr>
          <a:xfrm>
            <a:off x="365760" y="297180"/>
            <a:ext cx="8442960" cy="45567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10" name="Rectangle 9"/>
              <p:cNvSpPr/>
              <p:nvPr/>
            </p:nvSpPr>
            <p:spPr>
              <a:xfrm>
                <a:off x="667924" y="328984"/>
                <a:ext cx="7967193" cy="101912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000"/>
                  </a:spcAft>
                  <a:buClr>
                    <a:srgbClr val="000000"/>
                  </a:buClr>
                  <a:buSzTx/>
                  <a:buFont typeface="Arial"/>
                  <a:buNone/>
                  <a:tabLst>
                    <a:tab pos="361950" algn="l"/>
                  </a:tabLst>
                  <a:defRPr/>
                </a:pPr>
                <a:r>
                  <a:rPr kumimoji="0" lang="en-US" sz="1800" b="1" i="0" u="none" strike="noStrike" kern="0" cap="none" spc="0" normalizeH="0" baseline="0" noProof="0" smtClean="0">
                    <a:ln>
                      <a:noFill/>
                    </a:ln>
                    <a:solidFill>
                      <a:srgbClr val="C6EAFF">
                        <a:lumMod val="25000"/>
                      </a:srgbClr>
                    </a:solidFill>
                    <a:effectLst/>
                    <a:uLnTx/>
                    <a:uFillTx/>
                    <a:latin typeface="Arial"/>
                    <a:ea typeface="Times New Roman" panose="02020603050405020304" pitchFamily="18" charset="0"/>
                    <a:cs typeface="Times New Roman" panose="02020603050405020304" pitchFamily="18" charset="0"/>
                    <a:sym typeface="Arial"/>
                  </a:rPr>
                  <a:t>Ví dụ 5.</a:t>
                </a:r>
                <a:r>
                  <a:rPr kumimoji="0" lang="vi-VN" sz="1800" b="1" i="0" u="none" strike="noStrike" kern="0" cap="none" spc="0" normalizeH="0" baseline="0" noProof="0" smtClean="0">
                    <a:ln>
                      <a:noFill/>
                    </a:ln>
                    <a:solidFill>
                      <a:srgbClr val="C6EAFF">
                        <a:lumMod val="25000"/>
                      </a:srgbClr>
                    </a:solidFill>
                    <a:effectLst/>
                    <a:uLnTx/>
                    <a:uFillTx/>
                    <a:latin typeface="Arial"/>
                    <a:ea typeface="Times New Roman" panose="02020603050405020304" pitchFamily="18" charset="0"/>
                    <a:cs typeface="Times New Roman" panose="02020603050405020304" pitchFamily="18" charset="0"/>
                    <a:sym typeface="Arial"/>
                  </a:rPr>
                  <a:t> </a:t>
                </a:r>
                <a:r>
                  <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Giải hệ phương </a:t>
                </a:r>
                <a:r>
                  <a:rPr kumimoji="0" lang="vi-VN"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trình</a:t>
                </a:r>
                <a:r>
                  <a:rPr kumimoji="0" lang="en-US"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a:t>
                </a:r>
                <a14:m>
                  <m:oMath xmlns:m="http://schemas.openxmlformats.org/officeDocument/2006/math">
                    <m:d>
                      <m:dPr>
                        <m:begChr m:val="{"/>
                        <m:endChr m:val=""/>
                        <m:ctrlP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ctrlPr>
                      </m:dPr>
                      <m:e>
                        <m:eqArr>
                          <m:eqArrPr>
                            <m:ctrlP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ctrlPr>
                          </m:eqArrPr>
                          <m:e>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5</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𝑥</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−7</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𝑦</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=9</m:t>
                            </m:r>
                          </m:e>
                          <m:e>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5</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𝑥</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−3</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𝑦</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=1</m:t>
                            </m:r>
                          </m:e>
                        </m:eqArr>
                      </m:e>
                    </m:d>
                  </m:oMath>
                </a14:m>
                <a:r>
                  <a:rPr kumimoji="0" lang="en-US"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a:t>
                </a:r>
                <a:r>
                  <a:rPr kumimoji="0" lang="vi-VN"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bằng </a:t>
                </a:r>
                <a:r>
                  <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phương pháp </a:t>
                </a:r>
                <a:r>
                  <a:rPr kumimoji="0" lang="en-US"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cộng</a:t>
                </a:r>
                <a:r>
                  <a:rPr kumimoji="0" lang="en-US" sz="1800" b="0" i="0" u="none" strike="noStrike" kern="0" cap="none" spc="0" normalizeH="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đại số</a:t>
                </a:r>
                <a:r>
                  <a:rPr kumimoji="0" lang="vi-VN"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a:t>
                </a:r>
                <a:endPar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endParaRPr>
              </a:p>
            </p:txBody>
          </p:sp>
        </mc:Choice>
        <mc:Fallback xmlns="">
          <p:sp>
            <p:nvSpPr>
              <p:cNvPr id="10" name="Rectangle 9"/>
              <p:cNvSpPr>
                <a:spLocks noRot="1" noChangeAspect="1" noMove="1" noResize="1" noEditPoints="1" noAdjustHandles="1" noChangeArrowheads="1" noChangeShapeType="1" noTextEdit="1"/>
              </p:cNvSpPr>
              <p:nvPr/>
            </p:nvSpPr>
            <p:spPr>
              <a:xfrm>
                <a:off x="667924" y="328984"/>
                <a:ext cx="7967193" cy="1019125"/>
              </a:xfrm>
              <a:prstGeom prst="rect">
                <a:avLst/>
              </a:prstGeom>
              <a:blipFill>
                <a:blip r:embed="rId3"/>
                <a:stretch>
                  <a:fillRect l="-6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666887" y="2197154"/>
                <a:ext cx="7824070" cy="2477601"/>
              </a:xfrm>
              <a:prstGeom prst="rect">
                <a:avLst/>
              </a:prstGeom>
            </p:spPr>
            <p:txBody>
              <a:bodyPr wrap="square">
                <a:spAutoFit/>
              </a:bodyPr>
              <a:lstStyle/>
              <a:p>
                <a:pPr lvl="0" algn="just">
                  <a:lnSpc>
                    <a:spcPct val="150000"/>
                  </a:lnSpc>
                  <a:spcBef>
                    <a:spcPts val="300"/>
                  </a:spcBef>
                  <a:spcAft>
                    <a:spcPts val="300"/>
                  </a:spcAft>
                </a:pPr>
                <a:r>
                  <a:rPr lang="vi-VN" sz="1800" smtClean="0">
                    <a:solidFill>
                      <a:srgbClr val="DADADA">
                        <a:lumMod val="10000"/>
                      </a:srgbClr>
                    </a:solidFill>
                    <a:latin typeface="Arial" panose="020B0604020202020204" pitchFamily="34" charset="0"/>
                  </a:rPr>
                  <a:t>Trừ từng vế của hai phương trình, ta </a:t>
                </a:r>
                <a:r>
                  <a:rPr lang="vi-VN" sz="1800">
                    <a:solidFill>
                      <a:srgbClr val="DADADA">
                        <a:lumMod val="10000"/>
                      </a:srgbClr>
                    </a:solidFill>
                    <a:latin typeface="Arial" panose="020B0604020202020204" pitchFamily="34" charset="0"/>
                  </a:rPr>
                  <a:t>được </a:t>
                </a:r>
                <a:endParaRPr lang="en-US" sz="1800" smtClean="0">
                  <a:solidFill>
                    <a:srgbClr val="DADADA">
                      <a:lumMod val="10000"/>
                    </a:srgbClr>
                  </a:solidFill>
                  <a:latin typeface="Arial" panose="020B0604020202020204" pitchFamily="34" charset="0"/>
                </a:endParaRPr>
              </a:p>
              <a:p>
                <a:pPr lvl="0" algn="ctr">
                  <a:lnSpc>
                    <a:spcPct val="150000"/>
                  </a:lnSpc>
                  <a:spcBef>
                    <a:spcPts val="300"/>
                  </a:spcBef>
                  <a:spcAft>
                    <a:spcPts val="300"/>
                  </a:spcAft>
                </a:pPr>
                <a14:m>
                  <m:oMath xmlns:m="http://schemas.openxmlformats.org/officeDocument/2006/math">
                    <m:d>
                      <m:dPr>
                        <m:ctrlPr>
                          <a:rPr lang="vi-VN" sz="1800" i="1" smtClean="0">
                            <a:solidFill>
                              <a:srgbClr val="DADADA">
                                <a:lumMod val="10000"/>
                              </a:srgbClr>
                            </a:solidFill>
                            <a:latin typeface="Cambria Math" panose="02040503050406030204" pitchFamily="18" charset="0"/>
                          </a:rPr>
                        </m:ctrlPr>
                      </m:dPr>
                      <m:e>
                        <m:r>
                          <a:rPr lang="vi-VN" sz="1800" i="1">
                            <a:solidFill>
                              <a:srgbClr val="DADADA">
                                <a:lumMod val="10000"/>
                              </a:srgbClr>
                            </a:solidFill>
                            <a:latin typeface="Cambria Math" panose="02040503050406030204" pitchFamily="18" charset="0"/>
                          </a:rPr>
                          <m:t>5</m:t>
                        </m:r>
                        <m:r>
                          <a:rPr lang="vi-VN" sz="1800" i="1">
                            <a:solidFill>
                              <a:srgbClr val="DADADA">
                                <a:lumMod val="10000"/>
                              </a:srgbClr>
                            </a:solidFill>
                            <a:latin typeface="Cambria Math" panose="02040503050406030204" pitchFamily="18" charset="0"/>
                          </a:rPr>
                          <m:t>𝑥</m:t>
                        </m:r>
                        <m:r>
                          <a:rPr lang="en-US" sz="1800" b="0" i="1" smtClean="0">
                            <a:solidFill>
                              <a:srgbClr val="DADADA">
                                <a:lumMod val="10000"/>
                              </a:srgbClr>
                            </a:solidFill>
                            <a:latin typeface="Cambria Math" panose="02040503050406030204" pitchFamily="18" charset="0"/>
                          </a:rPr>
                          <m:t>−</m:t>
                        </m:r>
                        <m:r>
                          <a:rPr lang="vi-VN" sz="1800" i="1">
                            <a:solidFill>
                              <a:srgbClr val="DADADA">
                                <a:lumMod val="10000"/>
                              </a:srgbClr>
                            </a:solidFill>
                            <a:latin typeface="Cambria Math" panose="02040503050406030204" pitchFamily="18" charset="0"/>
                          </a:rPr>
                          <m:t>5</m:t>
                        </m:r>
                        <m:r>
                          <a:rPr lang="vi-VN" sz="1800" i="1">
                            <a:solidFill>
                              <a:srgbClr val="DADADA">
                                <a:lumMod val="10000"/>
                              </a:srgbClr>
                            </a:solidFill>
                            <a:latin typeface="Cambria Math" panose="02040503050406030204" pitchFamily="18" charset="0"/>
                          </a:rPr>
                          <m:t>𝑥</m:t>
                        </m:r>
                      </m:e>
                    </m:d>
                    <m:r>
                      <a:rPr lang="vi-VN" sz="1800" i="1">
                        <a:solidFill>
                          <a:srgbClr val="DADADA">
                            <a:lumMod val="10000"/>
                          </a:srgbClr>
                        </a:solidFill>
                        <a:latin typeface="Cambria Math" panose="02040503050406030204" pitchFamily="18" charset="0"/>
                      </a:rPr>
                      <m:t>+</m:t>
                    </m:r>
                    <m:d>
                      <m:dPr>
                        <m:ctrlPr>
                          <a:rPr lang="vi-VN" sz="1800" i="1">
                            <a:solidFill>
                              <a:srgbClr val="DADADA">
                                <a:lumMod val="10000"/>
                              </a:srgbClr>
                            </a:solidFill>
                            <a:latin typeface="Cambria Math" panose="02040503050406030204" pitchFamily="18" charset="0"/>
                          </a:rPr>
                        </m:ctrlPr>
                      </m:dPr>
                      <m:e>
                        <m:r>
                          <a:rPr lang="vi-VN" sz="1800" i="1">
                            <a:solidFill>
                              <a:srgbClr val="DADADA">
                                <a:lumMod val="10000"/>
                              </a:srgbClr>
                            </a:solidFill>
                            <a:latin typeface="Cambria Math" panose="02040503050406030204" pitchFamily="18" charset="0"/>
                          </a:rPr>
                          <m:t>−7</m:t>
                        </m:r>
                        <m:r>
                          <a:rPr lang="vi-VN" sz="1800" i="1">
                            <a:solidFill>
                              <a:srgbClr val="DADADA">
                                <a:lumMod val="10000"/>
                              </a:srgbClr>
                            </a:solidFill>
                            <a:latin typeface="Cambria Math" panose="02040503050406030204" pitchFamily="18" charset="0"/>
                          </a:rPr>
                          <m:t>𝑦</m:t>
                        </m:r>
                        <m:r>
                          <a:rPr lang="vi-VN" sz="1800" i="1">
                            <a:solidFill>
                              <a:srgbClr val="DADADA">
                                <a:lumMod val="10000"/>
                              </a:srgbClr>
                            </a:solidFill>
                            <a:latin typeface="Cambria Math" panose="02040503050406030204" pitchFamily="18" charset="0"/>
                          </a:rPr>
                          <m:t>+3</m:t>
                        </m:r>
                        <m:r>
                          <a:rPr lang="vi-VN" sz="1800" i="1">
                            <a:solidFill>
                              <a:srgbClr val="DADADA">
                                <a:lumMod val="10000"/>
                              </a:srgbClr>
                            </a:solidFill>
                            <a:latin typeface="Cambria Math" panose="02040503050406030204" pitchFamily="18" charset="0"/>
                          </a:rPr>
                          <m:t>𝑦</m:t>
                        </m:r>
                      </m:e>
                    </m:d>
                    <m:r>
                      <a:rPr lang="vi-VN" sz="1800" i="1">
                        <a:solidFill>
                          <a:srgbClr val="DADADA">
                            <a:lumMod val="10000"/>
                          </a:srgbClr>
                        </a:solidFill>
                        <a:latin typeface="Cambria Math" panose="02040503050406030204" pitchFamily="18" charset="0"/>
                      </a:rPr>
                      <m:t>=9</m:t>
                    </m:r>
                    <m:r>
                      <a:rPr lang="en-US" sz="1800" b="0" i="1" smtClean="0">
                        <a:solidFill>
                          <a:srgbClr val="DADADA">
                            <a:lumMod val="10000"/>
                          </a:srgbClr>
                        </a:solidFill>
                        <a:latin typeface="Cambria Math" panose="02040503050406030204" pitchFamily="18" charset="0"/>
                      </a:rPr>
                      <m:t>−</m:t>
                    </m:r>
                    <m:r>
                      <a:rPr lang="vi-VN" sz="1800" i="1">
                        <a:solidFill>
                          <a:srgbClr val="DADADA">
                            <a:lumMod val="10000"/>
                          </a:srgbClr>
                        </a:solidFill>
                        <a:latin typeface="Cambria Math" panose="02040503050406030204" pitchFamily="18" charset="0"/>
                      </a:rPr>
                      <m:t>1 </m:t>
                    </m:r>
                  </m:oMath>
                </a14:m>
                <a:r>
                  <a:rPr lang="vi-VN" sz="1800">
                    <a:solidFill>
                      <a:srgbClr val="DADADA">
                        <a:lumMod val="10000"/>
                      </a:srgbClr>
                    </a:solidFill>
                    <a:latin typeface="Arial" panose="020B0604020202020204" pitchFamily="34" charset="0"/>
                  </a:rPr>
                  <a:t>hay </a:t>
                </a:r>
                <a14:m>
                  <m:oMath xmlns:m="http://schemas.openxmlformats.org/officeDocument/2006/math">
                    <m:r>
                      <a:rPr lang="vi-VN" sz="1800" i="1" smtClean="0">
                        <a:solidFill>
                          <a:srgbClr val="DADADA">
                            <a:lumMod val="10000"/>
                          </a:srgbClr>
                        </a:solidFill>
                        <a:latin typeface="Cambria Math" panose="02040503050406030204" pitchFamily="18" charset="0"/>
                      </a:rPr>
                      <m:t>–4</m:t>
                    </m:r>
                    <m:r>
                      <a:rPr lang="vi-VN" sz="1800" i="1" smtClean="0">
                        <a:solidFill>
                          <a:srgbClr val="DADADA">
                            <a:lumMod val="10000"/>
                          </a:srgbClr>
                        </a:solidFill>
                        <a:latin typeface="Cambria Math" panose="02040503050406030204" pitchFamily="18" charset="0"/>
                      </a:rPr>
                      <m:t>𝑦</m:t>
                    </m:r>
                    <m:r>
                      <a:rPr lang="vi-VN" sz="1800" i="1" smtClean="0">
                        <a:solidFill>
                          <a:srgbClr val="DADADA">
                            <a:lumMod val="10000"/>
                          </a:srgbClr>
                        </a:solidFill>
                        <a:latin typeface="Cambria Math" panose="02040503050406030204" pitchFamily="18" charset="0"/>
                      </a:rPr>
                      <m:t>=8</m:t>
                    </m:r>
                  </m:oMath>
                </a14:m>
                <a:r>
                  <a:rPr lang="vi-VN" sz="1800">
                    <a:solidFill>
                      <a:srgbClr val="DADADA">
                        <a:lumMod val="10000"/>
                      </a:srgbClr>
                    </a:solidFill>
                    <a:latin typeface="Arial" panose="020B0604020202020204" pitchFamily="34" charset="0"/>
                  </a:rPr>
                  <a:t>, suy ra </a:t>
                </a:r>
                <a14:m>
                  <m:oMath xmlns:m="http://schemas.openxmlformats.org/officeDocument/2006/math">
                    <m:r>
                      <a:rPr lang="vi-VN" sz="1800" i="1" smtClean="0">
                        <a:solidFill>
                          <a:srgbClr val="DADADA">
                            <a:lumMod val="10000"/>
                          </a:srgbClr>
                        </a:solidFill>
                        <a:latin typeface="Cambria Math" panose="02040503050406030204" pitchFamily="18" charset="0"/>
                      </a:rPr>
                      <m:t>𝑦</m:t>
                    </m:r>
                    <m:r>
                      <a:rPr lang="vi-VN" sz="1800" i="1" smtClean="0">
                        <a:solidFill>
                          <a:srgbClr val="DADADA">
                            <a:lumMod val="10000"/>
                          </a:srgbClr>
                        </a:solidFill>
                        <a:latin typeface="Cambria Math" panose="02040503050406030204" pitchFamily="18" charset="0"/>
                      </a:rPr>
                      <m:t>=−2</m:t>
                    </m:r>
                  </m:oMath>
                </a14:m>
                <a:endParaRPr lang="vi-VN" sz="1800">
                  <a:solidFill>
                    <a:srgbClr val="DADADA">
                      <a:lumMod val="10000"/>
                    </a:srgbClr>
                  </a:solidFill>
                  <a:latin typeface="Arial" panose="020B0604020202020204" pitchFamily="34" charset="0"/>
                </a:endParaRPr>
              </a:p>
              <a:p>
                <a:pPr lvl="0" algn="just">
                  <a:lnSpc>
                    <a:spcPct val="150000"/>
                  </a:lnSpc>
                  <a:spcBef>
                    <a:spcPts val="300"/>
                  </a:spcBef>
                  <a:spcAft>
                    <a:spcPts val="300"/>
                  </a:spcAft>
                </a:pPr>
                <a:r>
                  <a:rPr lang="vi-VN" sz="1800">
                    <a:solidFill>
                      <a:srgbClr val="DADADA">
                        <a:lumMod val="10000"/>
                      </a:srgbClr>
                    </a:solidFill>
                    <a:latin typeface="Arial" panose="020B0604020202020204" pitchFamily="34" charset="0"/>
                  </a:rPr>
                  <a:t>Thế </a:t>
                </a:r>
                <a14:m>
                  <m:oMath xmlns:m="http://schemas.openxmlformats.org/officeDocument/2006/math">
                    <m:r>
                      <a:rPr lang="vi-VN" sz="1800" i="1" smtClean="0">
                        <a:solidFill>
                          <a:srgbClr val="DADADA">
                            <a:lumMod val="10000"/>
                          </a:srgbClr>
                        </a:solidFill>
                        <a:latin typeface="Cambria Math" panose="02040503050406030204" pitchFamily="18" charset="0"/>
                      </a:rPr>
                      <m:t>𝑦</m:t>
                    </m:r>
                    <m:r>
                      <a:rPr lang="vi-VN" sz="1800" i="1" smtClean="0">
                        <a:solidFill>
                          <a:srgbClr val="DADADA">
                            <a:lumMod val="10000"/>
                          </a:srgbClr>
                        </a:solidFill>
                        <a:latin typeface="Cambria Math" panose="02040503050406030204" pitchFamily="18" charset="0"/>
                      </a:rPr>
                      <m:t>=−2 </m:t>
                    </m:r>
                  </m:oMath>
                </a14:m>
                <a:r>
                  <a:rPr lang="vi-VN" sz="1800">
                    <a:solidFill>
                      <a:srgbClr val="DADADA">
                        <a:lumMod val="10000"/>
                      </a:srgbClr>
                    </a:solidFill>
                    <a:latin typeface="Arial" panose="020B0604020202020204" pitchFamily="34" charset="0"/>
                  </a:rPr>
                  <a:t>vào phương trình thứ nhất, ta được </a:t>
                </a:r>
                <a:endParaRPr lang="en-US" sz="1800" smtClean="0">
                  <a:solidFill>
                    <a:srgbClr val="DADADA">
                      <a:lumMod val="10000"/>
                    </a:srgbClr>
                  </a:solidFill>
                  <a:latin typeface="Arial" panose="020B0604020202020204" pitchFamily="34" charset="0"/>
                </a:endParaRPr>
              </a:p>
              <a:p>
                <a:pPr lvl="0" algn="ctr">
                  <a:lnSpc>
                    <a:spcPct val="150000"/>
                  </a:lnSpc>
                  <a:spcBef>
                    <a:spcPts val="300"/>
                  </a:spcBef>
                  <a:spcAft>
                    <a:spcPts val="300"/>
                  </a:spcAft>
                </a:pPr>
                <a14:m>
                  <m:oMath xmlns:m="http://schemas.openxmlformats.org/officeDocument/2006/math">
                    <m:r>
                      <a:rPr lang="vi-VN" sz="1800" i="1" smtClean="0">
                        <a:solidFill>
                          <a:srgbClr val="DADADA">
                            <a:lumMod val="10000"/>
                          </a:srgbClr>
                        </a:solidFill>
                        <a:latin typeface="Cambria Math" panose="02040503050406030204" pitchFamily="18" charset="0"/>
                      </a:rPr>
                      <m:t>5</m:t>
                    </m:r>
                    <m:r>
                      <a:rPr lang="vi-VN" sz="1800" i="1" smtClean="0">
                        <a:solidFill>
                          <a:srgbClr val="DADADA">
                            <a:lumMod val="10000"/>
                          </a:srgbClr>
                        </a:solidFill>
                        <a:latin typeface="Cambria Math" panose="02040503050406030204" pitchFamily="18" charset="0"/>
                      </a:rPr>
                      <m:t>𝑥</m:t>
                    </m:r>
                    <m:r>
                      <a:rPr lang="vi-VN" sz="1800" i="1">
                        <a:solidFill>
                          <a:srgbClr val="DADADA">
                            <a:lumMod val="10000"/>
                          </a:srgbClr>
                        </a:solidFill>
                        <a:latin typeface="Cambria Math" panose="02040503050406030204" pitchFamily="18" charset="0"/>
                      </a:rPr>
                      <m:t>−7 (−2)=9 </m:t>
                    </m:r>
                  </m:oMath>
                </a14:m>
                <a:r>
                  <a:rPr lang="vi-VN" sz="1800">
                    <a:solidFill>
                      <a:srgbClr val="DADADA">
                        <a:lumMod val="10000"/>
                      </a:srgbClr>
                    </a:solidFill>
                    <a:latin typeface="Arial" panose="020B0604020202020204" pitchFamily="34" charset="0"/>
                  </a:rPr>
                  <a:t>hay </a:t>
                </a:r>
                <a14:m>
                  <m:oMath xmlns:m="http://schemas.openxmlformats.org/officeDocument/2006/math">
                    <m:r>
                      <a:rPr lang="vi-VN" sz="1800" i="1" smtClean="0">
                        <a:solidFill>
                          <a:srgbClr val="DADADA">
                            <a:lumMod val="10000"/>
                          </a:srgbClr>
                        </a:solidFill>
                        <a:latin typeface="Cambria Math" panose="02040503050406030204" pitchFamily="18" charset="0"/>
                      </a:rPr>
                      <m:t>5</m:t>
                    </m:r>
                    <m:r>
                      <a:rPr lang="vi-VN" sz="1800" i="1" smtClean="0">
                        <a:solidFill>
                          <a:srgbClr val="DADADA">
                            <a:lumMod val="10000"/>
                          </a:srgbClr>
                        </a:solidFill>
                        <a:latin typeface="Cambria Math" panose="02040503050406030204" pitchFamily="18" charset="0"/>
                      </a:rPr>
                      <m:t>𝑥</m:t>
                    </m:r>
                    <m:r>
                      <a:rPr lang="vi-VN" sz="1800" i="1" smtClean="0">
                        <a:solidFill>
                          <a:srgbClr val="DADADA">
                            <a:lumMod val="10000"/>
                          </a:srgbClr>
                        </a:solidFill>
                        <a:latin typeface="Cambria Math" panose="02040503050406030204" pitchFamily="18" charset="0"/>
                      </a:rPr>
                      <m:t>+14=9</m:t>
                    </m:r>
                  </m:oMath>
                </a14:m>
                <a:r>
                  <a:rPr lang="vi-VN" sz="1800">
                    <a:solidFill>
                      <a:srgbClr val="DADADA">
                        <a:lumMod val="10000"/>
                      </a:srgbClr>
                    </a:solidFill>
                    <a:latin typeface="Arial" panose="020B0604020202020204" pitchFamily="34" charset="0"/>
                  </a:rPr>
                  <a:t>, suy ra </a:t>
                </a:r>
                <a14:m>
                  <m:oMath xmlns:m="http://schemas.openxmlformats.org/officeDocument/2006/math">
                    <m:r>
                      <a:rPr lang="vi-VN" sz="1800" i="1" smtClean="0">
                        <a:solidFill>
                          <a:srgbClr val="DADADA">
                            <a:lumMod val="10000"/>
                          </a:srgbClr>
                        </a:solidFill>
                        <a:latin typeface="Cambria Math" panose="02040503050406030204" pitchFamily="18" charset="0"/>
                      </a:rPr>
                      <m:t>𝑥</m:t>
                    </m:r>
                    <m:r>
                      <a:rPr lang="vi-VN" sz="1800" i="1" smtClean="0">
                        <a:solidFill>
                          <a:srgbClr val="DADADA">
                            <a:lumMod val="10000"/>
                          </a:srgbClr>
                        </a:solidFill>
                        <a:latin typeface="Cambria Math" panose="02040503050406030204" pitchFamily="18" charset="0"/>
                      </a:rPr>
                      <m:t>=−1</m:t>
                    </m:r>
                  </m:oMath>
                </a14:m>
                <a:endParaRPr lang="en-US" sz="1800" smtClean="0">
                  <a:solidFill>
                    <a:srgbClr val="DADADA">
                      <a:lumMod val="10000"/>
                    </a:srgbClr>
                  </a:solidFill>
                  <a:latin typeface="Arial" panose="020B0604020202020204" pitchFamily="34" charset="0"/>
                </a:endParaRPr>
              </a:p>
              <a:p>
                <a:pPr lvl="0" algn="just">
                  <a:lnSpc>
                    <a:spcPct val="150000"/>
                  </a:lnSpc>
                  <a:spcBef>
                    <a:spcPts val="300"/>
                  </a:spcBef>
                  <a:spcAft>
                    <a:spcPts val="300"/>
                  </a:spcAft>
                </a:pPr>
                <a:r>
                  <a:rPr lang="vi-VN" sz="1800" smtClean="0">
                    <a:solidFill>
                      <a:srgbClr val="DADADA">
                        <a:lumMod val="10000"/>
                      </a:srgbClr>
                    </a:solidFill>
                    <a:latin typeface="Arial" panose="020B0604020202020204" pitchFamily="34" charset="0"/>
                  </a:rPr>
                  <a:t>Vậy </a:t>
                </a:r>
                <a:r>
                  <a:rPr lang="vi-VN" sz="1800">
                    <a:solidFill>
                      <a:srgbClr val="DADADA">
                        <a:lumMod val="10000"/>
                      </a:srgbClr>
                    </a:solidFill>
                    <a:latin typeface="Arial" panose="020B0604020202020204" pitchFamily="34" charset="0"/>
                  </a:rPr>
                  <a:t>hệ phương trình đã cho có nghiệm là </a:t>
                </a:r>
                <a14:m>
                  <m:oMath xmlns:m="http://schemas.openxmlformats.org/officeDocument/2006/math">
                    <m:r>
                      <a:rPr lang="vi-VN" sz="1800" i="1" smtClean="0">
                        <a:solidFill>
                          <a:srgbClr val="DADADA">
                            <a:lumMod val="10000"/>
                          </a:srgbClr>
                        </a:solidFill>
                        <a:latin typeface="Cambria Math" panose="02040503050406030204" pitchFamily="18" charset="0"/>
                      </a:rPr>
                      <m:t>(−1;−2).</m:t>
                    </m:r>
                  </m:oMath>
                </a14:m>
                <a:endParaRPr lang="vi-VN" sz="1800">
                  <a:solidFill>
                    <a:srgbClr val="DADADA">
                      <a:lumMod val="10000"/>
                    </a:srgbClr>
                  </a:solidFill>
                  <a:latin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666887" y="2197154"/>
                <a:ext cx="7824070" cy="2477601"/>
              </a:xfrm>
              <a:prstGeom prst="rect">
                <a:avLst/>
              </a:prstGeom>
              <a:blipFill>
                <a:blip r:embed="rId4"/>
                <a:stretch>
                  <a:fillRect l="-623" b="-983"/>
                </a:stretch>
              </a:blipFill>
            </p:spPr>
            <p:txBody>
              <a:bodyPr/>
              <a:lstStyle/>
              <a:p>
                <a:r>
                  <a:rPr lang="en-US">
                    <a:noFill/>
                  </a:rPr>
                  <a:t> </a:t>
                </a:r>
              </a:p>
            </p:txBody>
          </p:sp>
        </mc:Fallback>
      </mc:AlternateContent>
      <p:sp>
        <p:nvSpPr>
          <p:cNvPr id="12" name="Rectangle 11"/>
          <p:cNvSpPr/>
          <p:nvPr/>
        </p:nvSpPr>
        <p:spPr>
          <a:xfrm>
            <a:off x="4238426" y="1585669"/>
            <a:ext cx="697627"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361950" algn="l"/>
              </a:tabLst>
              <a:defRPr/>
            </a:pPr>
            <a:r>
              <a:rPr kumimoji="0" lang="en-US" sz="18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p>
        </p:txBody>
      </p:sp>
      <p:pic>
        <p:nvPicPr>
          <p:cNvPr id="6" name="Picture 5"/>
          <p:cNvPicPr>
            <a:picLocks noChangeAspect="1"/>
          </p:cNvPicPr>
          <p:nvPr/>
        </p:nvPicPr>
        <p:blipFill>
          <a:blip r:embed="rId5"/>
          <a:stretch>
            <a:fillRect/>
          </a:stretch>
        </p:blipFill>
        <p:spPr>
          <a:xfrm rot="1608692">
            <a:off x="8280675" y="4128069"/>
            <a:ext cx="783383" cy="770105"/>
          </a:xfrm>
          <a:prstGeom prst="rect">
            <a:avLst/>
          </a:prstGeom>
        </p:spPr>
      </p:pic>
    </p:spTree>
    <p:extLst>
      <p:ext uri="{BB962C8B-B14F-4D97-AF65-F5344CB8AC3E}">
        <p14:creationId xmlns:p14="http://schemas.microsoft.com/office/powerpoint/2010/main" val="3024448827"/>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anim calcmode="lin" valueType="num">
                                      <p:cBhvr>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fade">
                                      <p:cBhvr>
                                        <p:cTn id="24" dur="500"/>
                                        <p:tgtEl>
                                          <p:spTgt spid="4">
                                            <p:txEl>
                                              <p:pRg st="1" end="1"/>
                                            </p:txEl>
                                          </p:spTgt>
                                        </p:tgtEl>
                                      </p:cBhvr>
                                    </p:animEffect>
                                    <p:anim calcmode="lin" valueType="num">
                                      <p:cBhvr>
                                        <p:cTn id="2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6"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fade">
                                      <p:cBhvr>
                                        <p:cTn id="31" dur="500"/>
                                        <p:tgtEl>
                                          <p:spTgt spid="4">
                                            <p:txEl>
                                              <p:pRg st="2" end="2"/>
                                            </p:txEl>
                                          </p:spTgt>
                                        </p:tgtEl>
                                      </p:cBhvr>
                                    </p:animEffect>
                                    <p:anim calcmode="lin" valueType="num">
                                      <p:cBhvr>
                                        <p:cTn id="32"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3" dur="5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Effect transition="in" filter="fade">
                                      <p:cBhvr>
                                        <p:cTn id="38" dur="500"/>
                                        <p:tgtEl>
                                          <p:spTgt spid="4">
                                            <p:txEl>
                                              <p:pRg st="3" end="3"/>
                                            </p:txEl>
                                          </p:spTgt>
                                        </p:tgtEl>
                                      </p:cBhvr>
                                    </p:animEffect>
                                    <p:anim calcmode="lin" valueType="num">
                                      <p:cBhvr>
                                        <p:cTn id="3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0" dur="5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4">
                                            <p:txEl>
                                              <p:pRg st="4" end="4"/>
                                            </p:txEl>
                                          </p:spTgt>
                                        </p:tgtEl>
                                        <p:attrNameLst>
                                          <p:attrName>style.visibility</p:attrName>
                                        </p:attrNameLst>
                                      </p:cBhvr>
                                      <p:to>
                                        <p:strVal val="visible"/>
                                      </p:to>
                                    </p:set>
                                    <p:animEffect transition="in" filter="fade">
                                      <p:cBhvr>
                                        <p:cTn id="45" dur="500"/>
                                        <p:tgtEl>
                                          <p:spTgt spid="4">
                                            <p:txEl>
                                              <p:pRg st="4" end="4"/>
                                            </p:txEl>
                                          </p:spTgt>
                                        </p:tgtEl>
                                      </p:cBhvr>
                                    </p:animEffect>
                                    <p:anim calcmode="lin" valueType="num">
                                      <p:cBhvr>
                                        <p:cTn id="46"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22" name="Rectangle 21"/>
          <p:cNvSpPr/>
          <p:nvPr/>
        </p:nvSpPr>
        <p:spPr>
          <a:xfrm>
            <a:off x="174928" y="180422"/>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 name="Picture 1"/>
          <p:cNvPicPr>
            <a:picLocks noChangeAspect="1"/>
          </p:cNvPicPr>
          <p:nvPr/>
        </p:nvPicPr>
        <p:blipFill>
          <a:blip r:embed="rId3"/>
          <a:stretch>
            <a:fillRect/>
          </a:stretch>
        </p:blipFill>
        <p:spPr>
          <a:xfrm rot="16811703">
            <a:off x="8484397" y="1859560"/>
            <a:ext cx="969348" cy="396274"/>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2169659" y="2577740"/>
                <a:ext cx="5406556" cy="2272417"/>
              </a:xfrm>
              <a:prstGeom prst="rect">
                <a:avLst/>
              </a:prstGeom>
            </p:spPr>
            <p:txBody>
              <a:bodyPr wrap="square">
                <a:spAutoFit/>
              </a:bodyPr>
              <a:lstStyle/>
              <a:p>
                <a:pPr algn="just">
                  <a:lnSpc>
                    <a:spcPct val="150000"/>
                  </a:lnSpc>
                  <a:spcBef>
                    <a:spcPts val="100"/>
                  </a:spcBef>
                  <a:spcAft>
                    <a:spcPts val="100"/>
                  </a:spcAft>
                </a:pPr>
                <a:r>
                  <a:rPr lang="da-DK" sz="1800">
                    <a:latin typeface="+mj-lt"/>
                    <a:ea typeface="Malgun Gothic" panose="020B0503020000020004" pitchFamily="34" charset="-127"/>
                    <a:cs typeface="Times New Roman" panose="02020603050405020304" pitchFamily="18" charset="0"/>
                  </a:rPr>
                  <a:t>Cộng từng vế của hai phương trình, ta được: </a:t>
                </a:r>
                <a:endParaRPr lang="en-US" sz="1800">
                  <a:effectLst/>
                  <a:latin typeface="+mj-lt"/>
                  <a:ea typeface="Calibri" panose="020F0502020204030204" pitchFamily="34" charset="0"/>
                  <a:cs typeface="Times New Roman" panose="02020603050405020304" pitchFamily="18" charset="0"/>
                </a:endParaRPr>
              </a:p>
              <a:p>
                <a:pPr algn="ctr">
                  <a:lnSpc>
                    <a:spcPct val="150000"/>
                  </a:lnSpc>
                  <a:spcBef>
                    <a:spcPts val="100"/>
                  </a:spcBef>
                  <a:spcAft>
                    <a:spcPts val="100"/>
                  </a:spcAft>
                </a:pP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−2</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=−8</m:t>
                    </m:r>
                  </m:oMath>
                </a14:m>
                <a:r>
                  <a:rPr lang="da-DK" sz="1800">
                    <a:effectLst/>
                    <a:latin typeface="+mj-lt"/>
                    <a:ea typeface="Malgun Gothic" panose="020B0503020000020004" pitchFamily="34" charset="-127"/>
                    <a:cs typeface="Times New Roman" panose="02020603050405020304" pitchFamily="18" charset="0"/>
                  </a:rPr>
                  <a:t> suy ra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=4</m:t>
                    </m:r>
                  </m:oMath>
                </a14:m>
                <a:r>
                  <a:rPr lang="da-DK" sz="1800">
                    <a:effectLst/>
                    <a:latin typeface="+mj-lt"/>
                    <a:ea typeface="Malgun Gothic" panose="020B0503020000020004" pitchFamily="34" charset="-127"/>
                    <a:cs typeface="Times New Roman" panose="02020603050405020304" pitchFamily="18" charset="0"/>
                  </a:rPr>
                  <a:t>.</a:t>
                </a:r>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da-DK" sz="1800">
                    <a:effectLst/>
                    <a:latin typeface="+mj-lt"/>
                    <a:ea typeface="Malgun Gothic" panose="020B0503020000020004" pitchFamily="34" charset="-127"/>
                    <a:cs typeface="Times New Roman" panose="02020603050405020304" pitchFamily="18" charset="0"/>
                  </a:rPr>
                  <a:t>Thay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=4</m:t>
                    </m:r>
                  </m:oMath>
                </a14:m>
                <a:r>
                  <a:rPr lang="da-DK" sz="1800">
                    <a:effectLst/>
                    <a:latin typeface="+mj-lt"/>
                    <a:ea typeface="Malgun Gothic" panose="020B0503020000020004" pitchFamily="34" charset="-127"/>
                    <a:cs typeface="Times New Roman" panose="02020603050405020304" pitchFamily="18" charset="0"/>
                  </a:rPr>
                  <a:t> vào phương trình thứ nhất, ta được:</a:t>
                </a:r>
                <a:endParaRPr lang="en-US" sz="1800">
                  <a:effectLst/>
                  <a:latin typeface="+mj-lt"/>
                  <a:ea typeface="Calibri" panose="020F0502020204030204" pitchFamily="34" charset="0"/>
                  <a:cs typeface="Times New Roman" panose="02020603050405020304" pitchFamily="18" charset="0"/>
                </a:endParaRPr>
              </a:p>
              <a:p>
                <a:pPr algn="ctr">
                  <a:lnSpc>
                    <a:spcPct val="150000"/>
                  </a:lnSpc>
                  <a:spcBef>
                    <a:spcPts val="100"/>
                  </a:spcBef>
                  <a:spcAft>
                    <a:spcPts val="100"/>
                  </a:spcAft>
                </a:pP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−4</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+3.4=0</m:t>
                    </m:r>
                  </m:oMath>
                </a14:m>
                <a:r>
                  <a:rPr lang="da-DK" sz="1800">
                    <a:effectLst/>
                    <a:latin typeface="+mj-lt"/>
                    <a:ea typeface="Malgun Gothic" panose="020B0503020000020004" pitchFamily="34" charset="-127"/>
                    <a:cs typeface="Times New Roman" panose="02020603050405020304" pitchFamily="18" charset="0"/>
                  </a:rPr>
                  <a:t> suy ra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=3</m:t>
                    </m:r>
                  </m:oMath>
                </a14:m>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da-DK" sz="1800">
                    <a:effectLst/>
                    <a:latin typeface="+mj-lt"/>
                    <a:ea typeface="Calibri" panose="020F0502020204030204" pitchFamily="34" charset="0"/>
                    <a:cs typeface="Times New Roman" panose="02020603050405020304" pitchFamily="18" charset="0"/>
                  </a:rPr>
                  <a:t>Vậy hệ phương trình đã cho có nghiệm là </a:t>
                </a:r>
                <a14:m>
                  <m:oMath xmlns:m="http://schemas.openxmlformats.org/officeDocument/2006/math">
                    <m:r>
                      <a:rPr lang="da-DK" sz="1800" i="1">
                        <a:effectLst/>
                        <a:latin typeface="Cambria Math" panose="02040503050406030204" pitchFamily="18" charset="0"/>
                        <a:ea typeface="Calibri" panose="020F0502020204030204" pitchFamily="34" charset="0"/>
                        <a:cs typeface="Times New Roman" panose="02020603050405020304" pitchFamily="18" charset="0"/>
                      </a:rPr>
                      <m:t>(3;4)</m:t>
                    </m:r>
                  </m:oMath>
                </a14:m>
                <a:r>
                  <a:rPr lang="da-DK" sz="1800">
                    <a:effectLst/>
                    <a:latin typeface="+mj-lt"/>
                    <a:ea typeface="Malgun Gothic" panose="020B0503020000020004" pitchFamily="34" charset="-127"/>
                    <a:cs typeface="Times New Roman" panose="02020603050405020304" pitchFamily="18" charset="0"/>
                  </a:rPr>
                  <a:t>.</a:t>
                </a:r>
                <a:endParaRPr lang="en-US" sz="1800">
                  <a:effectLst/>
                  <a:latin typeface="+mj-lt"/>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2169659" y="2577740"/>
                <a:ext cx="5406556" cy="2272417"/>
              </a:xfrm>
              <a:prstGeom prst="rect">
                <a:avLst/>
              </a:prstGeom>
              <a:blipFill>
                <a:blip r:embed="rId4"/>
                <a:stretch>
                  <a:fillRect l="-1015" b="-1072"/>
                </a:stretch>
              </a:blipFill>
            </p:spPr>
            <p:txBody>
              <a:bodyPr/>
              <a:lstStyle/>
              <a:p>
                <a:r>
                  <a:rPr lang="en-US">
                    <a:noFill/>
                  </a:rPr>
                  <a:t> </a:t>
                </a:r>
              </a:p>
            </p:txBody>
          </p:sp>
        </mc:Fallback>
      </mc:AlternateContent>
      <p:sp>
        <p:nvSpPr>
          <p:cNvPr id="12" name="Rectangle 11"/>
          <p:cNvSpPr/>
          <p:nvPr/>
        </p:nvSpPr>
        <p:spPr>
          <a:xfrm>
            <a:off x="763656" y="2361655"/>
            <a:ext cx="817275" cy="369332"/>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tab pos="361950" algn="l"/>
              </a:tabLst>
              <a:defRPr/>
            </a:pPr>
            <a:r>
              <a:rPr kumimoji="0" lang="en-US" sz="1800" b="1" i="1" u="sng" strike="noStrike" kern="100" cap="none" spc="0" normalizeH="0" baseline="0" noProof="0">
                <a:ln>
                  <a:noFill/>
                </a:ln>
                <a:solidFill>
                  <a:srgbClr val="C6EAFF">
                    <a:lumMod val="25000"/>
                  </a:srgbClr>
                </a:solidFill>
                <a:effectLst/>
                <a:uLnTx/>
                <a:uFillTx/>
                <a:latin typeface="Arial"/>
                <a:ea typeface="Calibri" panose="020F0502020204030204" pitchFamily="34" charset="0"/>
                <a:cs typeface="Times New Roman" panose="02020603050405020304" pitchFamily="18" charset="0"/>
                <a:sym typeface="Arial"/>
              </a:rPr>
              <a:t>Giải:</a:t>
            </a:r>
          </a:p>
        </p:txBody>
      </p:sp>
      <p:sp>
        <p:nvSpPr>
          <p:cNvPr id="13" name="Rounded Rectangle 12"/>
          <p:cNvSpPr/>
          <p:nvPr/>
        </p:nvSpPr>
        <p:spPr>
          <a:xfrm>
            <a:off x="871921" y="413127"/>
            <a:ext cx="2152296" cy="567001"/>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2200" b="1" i="0" u="none" strike="noStrike" kern="1200" cap="none" spc="0" normalizeH="0" baseline="0" noProof="0">
                <a:ln>
                  <a:noFill/>
                </a:ln>
                <a:solidFill>
                  <a:srgbClr val="FFCA63">
                    <a:lumMod val="20000"/>
                    <a:lumOff val="80000"/>
                  </a:srgbClr>
                </a:solidFill>
                <a:effectLst/>
                <a:uLnTx/>
                <a:uFillTx/>
                <a:latin typeface="Arial" panose="020B0604020202020204" pitchFamily="34" charset="0"/>
                <a:ea typeface="+mn-ea"/>
                <a:cs typeface="Arial" panose="020B0604020202020204" pitchFamily="34" charset="0"/>
                <a:sym typeface="Arial"/>
              </a:rPr>
              <a:t>Luyện tập </a:t>
            </a:r>
            <a:r>
              <a:rPr kumimoji="0" lang="en-US" sz="2200" b="1" i="0" u="none" strike="noStrike" kern="1200" cap="none" spc="0" normalizeH="0" baseline="0" noProof="0" smtClean="0">
                <a:ln>
                  <a:noFill/>
                </a:ln>
                <a:solidFill>
                  <a:srgbClr val="FFCA63">
                    <a:lumMod val="20000"/>
                    <a:lumOff val="80000"/>
                  </a:srgbClr>
                </a:solidFill>
                <a:effectLst/>
                <a:uLnTx/>
                <a:uFillTx/>
                <a:latin typeface="Arial" panose="020B0604020202020204" pitchFamily="34" charset="0"/>
                <a:ea typeface="+mn-ea"/>
                <a:cs typeface="Arial" panose="020B0604020202020204" pitchFamily="34" charset="0"/>
                <a:sym typeface="Arial"/>
              </a:rPr>
              <a:t>4</a:t>
            </a:r>
            <a:endParaRPr kumimoji="0" lang="en-US" sz="2200" b="1" i="0" u="none" strike="noStrike" kern="1200" cap="none" spc="0" normalizeH="0" baseline="0" noProof="0">
              <a:ln>
                <a:noFill/>
              </a:ln>
              <a:solidFill>
                <a:srgbClr val="FFCA63">
                  <a:lumMod val="20000"/>
                  <a:lumOff val="80000"/>
                </a:srgbClr>
              </a:solidFill>
              <a:effectLst/>
              <a:uLnTx/>
              <a:uFillTx/>
              <a:latin typeface="Arial" panose="020B0604020202020204" pitchFamily="34" charset="0"/>
              <a:ea typeface="+mn-ea"/>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14" name="Rectangle 13"/>
              <p:cNvSpPr/>
              <p:nvPr/>
            </p:nvSpPr>
            <p:spPr>
              <a:xfrm>
                <a:off x="763656" y="1276705"/>
                <a:ext cx="2146522" cy="772006"/>
              </a:xfrm>
              <a:prstGeom prst="rect">
                <a:avLst/>
              </a:prstGeom>
            </p:spPr>
            <p:txBody>
              <a:bodyPr wrap="square">
                <a:spAutoFit/>
              </a:bodyPr>
              <a:lstStyle/>
              <a:p>
                <a:pPr lvl="0">
                  <a:lnSpc>
                    <a:spcPct val="110000"/>
                  </a:lnSpc>
                  <a:defRPr/>
                </a:pPr>
                <a:r>
                  <a:rPr kumimoji="0" lang="en-US" sz="1800" b="0" i="0" u="none" strike="noStrike" kern="0" cap="none" spc="0" normalizeH="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a:t>
                </a:r>
                <a:r>
                  <a:rPr lang="da-DK" sz="1800" smtClean="0">
                    <a:ea typeface="Malgun Gothic" panose="020B0503020000020004" pitchFamily="34" charset="-127"/>
                    <a:cs typeface="Times New Roman" panose="02020603050405020304" pitchFamily="18" charset="0"/>
                  </a:rPr>
                  <a:t>a</a:t>
                </a:r>
                <a:r>
                  <a:rPr lang="da-DK" sz="1800">
                    <a:ea typeface="Malgun Gothic" panose="020B0503020000020004" pitchFamily="34" charset="-127"/>
                    <a:cs typeface="Times New Roman" panose="02020603050405020304" pitchFamily="18" charset="0"/>
                  </a:rPr>
                  <a:t>) </a:t>
                </a:r>
                <a14:m>
                  <m:oMath xmlns:m="http://schemas.openxmlformats.org/officeDocument/2006/math">
                    <m:d>
                      <m:dPr>
                        <m:begChr m:val="{"/>
                        <m:endChr m:val=""/>
                        <m:ctrlPr>
                          <a:rPr lang="en-US" sz="1800" i="1">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800" i="1">
                                <a:latin typeface="Cambria Math" panose="02040503050406030204" pitchFamily="18" charset="0"/>
                                <a:ea typeface="Malgun Gothic" panose="020B0503020000020004" pitchFamily="34" charset="-127"/>
                                <a:cs typeface="Times New Roman" panose="02020603050405020304" pitchFamily="18" charset="0"/>
                              </a:rPr>
                            </m:ctrlPr>
                          </m:eqArrPr>
                          <m:e>
                            <m:r>
                              <a:rPr lang="en-US" sz="1800" b="0" i="1" smtClean="0">
                                <a:latin typeface="Cambria Math" panose="02040503050406030204" pitchFamily="18" charset="0"/>
                                <a:ea typeface="Malgun Gothic" panose="020B0503020000020004" pitchFamily="34" charset="-127"/>
                                <a:cs typeface="Times New Roman" panose="02020603050405020304" pitchFamily="18" charset="0"/>
                              </a:rPr>
                              <m:t>−4</m:t>
                            </m:r>
                            <m:r>
                              <a:rPr lang="da-DK" sz="1800" i="1">
                                <a:latin typeface="Cambria Math" panose="02040503050406030204" pitchFamily="18" charset="0"/>
                                <a:ea typeface="Malgun Gothic" panose="020B0503020000020004" pitchFamily="34" charset="-127"/>
                                <a:cs typeface="Times New Roman" panose="02020603050405020304" pitchFamily="18" charset="0"/>
                              </a:rPr>
                              <m:t>𝑥</m:t>
                            </m:r>
                            <m:r>
                              <a:rPr lang="en-US" sz="1800" b="0" i="1" smtClean="0">
                                <a:latin typeface="Cambria Math" panose="02040503050406030204" pitchFamily="18" charset="0"/>
                                <a:ea typeface="Malgun Gothic" panose="020B0503020000020004" pitchFamily="34" charset="-127"/>
                                <a:cs typeface="Times New Roman" panose="02020603050405020304" pitchFamily="18" charset="0"/>
                              </a:rPr>
                              <m:t>+</m:t>
                            </m:r>
                            <m:r>
                              <a:rPr lang="da-DK" sz="1800" i="1">
                                <a:latin typeface="Cambria Math" panose="02040503050406030204" pitchFamily="18" charset="0"/>
                                <a:ea typeface="Malgun Gothic" panose="020B0503020000020004" pitchFamily="34" charset="-127"/>
                                <a:cs typeface="Times New Roman" panose="02020603050405020304" pitchFamily="18" charset="0"/>
                              </a:rPr>
                              <m:t>3</m:t>
                            </m:r>
                            <m:r>
                              <a:rPr lang="da-DK" sz="1800" i="1">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latin typeface="Cambria Math" panose="02040503050406030204" pitchFamily="18" charset="0"/>
                                <a:ea typeface="Malgun Gothic" panose="020B0503020000020004" pitchFamily="34" charset="-127"/>
                                <a:cs typeface="Times New Roman" panose="02020603050405020304" pitchFamily="18" charset="0"/>
                              </a:rPr>
                              <m:t>=0</m:t>
                            </m:r>
                          </m:e>
                          <m:e>
                            <m:r>
                              <a:rPr lang="en-US" sz="1800" b="0" i="1" smtClean="0">
                                <a:latin typeface="Cambria Math" panose="02040503050406030204" pitchFamily="18" charset="0"/>
                                <a:ea typeface="Malgun Gothic" panose="020B0503020000020004" pitchFamily="34" charset="-127"/>
                                <a:cs typeface="Times New Roman" panose="02020603050405020304" pitchFamily="18" charset="0"/>
                              </a:rPr>
                              <m:t>4</m:t>
                            </m:r>
                            <m:r>
                              <a:rPr lang="da-DK" sz="1800" i="1">
                                <a:latin typeface="Cambria Math" panose="02040503050406030204" pitchFamily="18" charset="0"/>
                                <a:ea typeface="Malgun Gothic" panose="020B0503020000020004" pitchFamily="34" charset="-127"/>
                                <a:cs typeface="Times New Roman" panose="02020603050405020304" pitchFamily="18" charset="0"/>
                              </a:rPr>
                              <m:t>𝑥</m:t>
                            </m:r>
                            <m:r>
                              <a:rPr lang="en-US" sz="1800" b="0" i="1" smtClean="0">
                                <a:latin typeface="Cambria Math" panose="02040503050406030204" pitchFamily="18" charset="0"/>
                                <a:ea typeface="Malgun Gothic" panose="020B0503020000020004" pitchFamily="34" charset="-127"/>
                                <a:cs typeface="Times New Roman" panose="02020603050405020304" pitchFamily="18" charset="0"/>
                              </a:rPr>
                              <m:t>−</m:t>
                            </m:r>
                            <m:r>
                              <a:rPr lang="da-DK" sz="1800" i="1" smtClean="0">
                                <a:latin typeface="Cambria Math" panose="02040503050406030204" pitchFamily="18" charset="0"/>
                                <a:ea typeface="Malgun Gothic" panose="020B0503020000020004" pitchFamily="34" charset="-127"/>
                                <a:cs typeface="Times New Roman" panose="02020603050405020304" pitchFamily="18" charset="0"/>
                              </a:rPr>
                              <m:t>5</m:t>
                            </m:r>
                            <m:r>
                              <a:rPr lang="da-DK" sz="1800" i="1" smtClean="0">
                                <a:latin typeface="Cambria Math" panose="02040503050406030204" pitchFamily="18" charset="0"/>
                                <a:ea typeface="Malgun Gothic" panose="020B0503020000020004" pitchFamily="34" charset="-127"/>
                                <a:cs typeface="Times New Roman" panose="02020603050405020304" pitchFamily="18" charset="0"/>
                              </a:rPr>
                              <m:t>𝑦</m:t>
                            </m:r>
                            <m:r>
                              <a:rPr lang="da-DK" sz="1800" i="1" smtClean="0">
                                <a:latin typeface="Cambria Math" panose="02040503050406030204" pitchFamily="18" charset="0"/>
                                <a:ea typeface="Malgun Gothic" panose="020B0503020000020004" pitchFamily="34" charset="-127"/>
                                <a:cs typeface="Times New Roman" panose="02020603050405020304" pitchFamily="18" charset="0"/>
                              </a:rPr>
                              <m:t>=−8</m:t>
                            </m:r>
                          </m:e>
                        </m:eqArr>
                      </m:e>
                    </m:d>
                  </m:oMath>
                </a14:m>
                <a:endParaRPr lang="en-US"/>
              </a:p>
            </p:txBody>
          </p:sp>
        </mc:Choice>
        <mc:Fallback xmlns="">
          <p:sp>
            <p:nvSpPr>
              <p:cNvPr id="14" name="Rectangle 13"/>
              <p:cNvSpPr>
                <a:spLocks noRot="1" noChangeAspect="1" noMove="1" noResize="1" noEditPoints="1" noAdjustHandles="1" noChangeArrowheads="1" noChangeShapeType="1" noTextEdit="1"/>
              </p:cNvSpPr>
              <p:nvPr/>
            </p:nvSpPr>
            <p:spPr>
              <a:xfrm>
                <a:off x="763656" y="1276705"/>
                <a:ext cx="2146522" cy="772006"/>
              </a:xfrm>
              <a:prstGeom prst="rect">
                <a:avLst/>
              </a:prstGeom>
              <a:blipFill>
                <a:blip r:embed="rId5"/>
                <a:stretch>
                  <a:fillRect/>
                </a:stretch>
              </a:blipFill>
            </p:spPr>
            <p:txBody>
              <a:bodyPr/>
              <a:lstStyle/>
              <a:p>
                <a:r>
                  <a:rPr lang="en-US">
                    <a:noFill/>
                  </a:rPr>
                  <a:t> </a:t>
                </a:r>
              </a:p>
            </p:txBody>
          </p:sp>
        </mc:Fallback>
      </mc:AlternateContent>
      <p:sp>
        <p:nvSpPr>
          <p:cNvPr id="4" name="Rectangle 3"/>
          <p:cNvSpPr/>
          <p:nvPr/>
        </p:nvSpPr>
        <p:spPr>
          <a:xfrm>
            <a:off x="3144741" y="233560"/>
            <a:ext cx="5299544" cy="923330"/>
          </a:xfrm>
          <a:prstGeom prst="rect">
            <a:avLst/>
          </a:prstGeom>
        </p:spPr>
        <p:txBody>
          <a:bodyPr wrap="square">
            <a:spAutoFit/>
          </a:bodyPr>
          <a:lstStyle/>
          <a:p>
            <a:pPr algn="just">
              <a:lnSpc>
                <a:spcPct val="150000"/>
              </a:lnSpc>
            </a:pPr>
            <a:r>
              <a:rPr lang="vi-VN" sz="1800">
                <a:solidFill>
                  <a:srgbClr val="DADADA">
                    <a:lumMod val="10000"/>
                  </a:srgbClr>
                </a:solidFill>
                <a:ea typeface="Times New Roman" panose="02020603050405020304" pitchFamily="18" charset="0"/>
                <a:cs typeface="Times New Roman" panose="02020603050405020304" pitchFamily="18" charset="0"/>
              </a:rPr>
              <a:t>Giải </a:t>
            </a:r>
            <a:r>
              <a:rPr lang="en-US" sz="1800">
                <a:solidFill>
                  <a:srgbClr val="DADADA">
                    <a:lumMod val="10000"/>
                  </a:srgbClr>
                </a:solidFill>
                <a:ea typeface="Times New Roman" panose="02020603050405020304" pitchFamily="18" charset="0"/>
                <a:cs typeface="Times New Roman" panose="02020603050405020304" pitchFamily="18" charset="0"/>
              </a:rPr>
              <a:t>các </a:t>
            </a:r>
            <a:r>
              <a:rPr lang="vi-VN" sz="1800">
                <a:solidFill>
                  <a:srgbClr val="DADADA">
                    <a:lumMod val="10000"/>
                  </a:srgbClr>
                </a:solidFill>
                <a:ea typeface="Times New Roman" panose="02020603050405020304" pitchFamily="18" charset="0"/>
                <a:cs typeface="Times New Roman" panose="02020603050405020304" pitchFamily="18" charset="0"/>
              </a:rPr>
              <a:t>hệ phương trình</a:t>
            </a:r>
            <a:r>
              <a:rPr lang="en-US" sz="1800">
                <a:solidFill>
                  <a:srgbClr val="DADADA">
                    <a:lumMod val="10000"/>
                  </a:srgbClr>
                </a:solidFill>
                <a:ea typeface="Times New Roman" panose="02020603050405020304" pitchFamily="18" charset="0"/>
                <a:cs typeface="Times New Roman" panose="02020603050405020304" pitchFamily="18" charset="0"/>
              </a:rPr>
              <a:t> sau </a:t>
            </a:r>
            <a:r>
              <a:rPr lang="vi-VN" sz="1800">
                <a:solidFill>
                  <a:srgbClr val="DADADA">
                    <a:lumMod val="10000"/>
                  </a:srgbClr>
                </a:solidFill>
                <a:ea typeface="Times New Roman" panose="02020603050405020304" pitchFamily="18" charset="0"/>
                <a:cs typeface="Times New Roman" panose="02020603050405020304" pitchFamily="18" charset="0"/>
              </a:rPr>
              <a:t>bằng phương pháp </a:t>
            </a:r>
            <a:r>
              <a:rPr lang="en-US" sz="1800">
                <a:solidFill>
                  <a:srgbClr val="DADADA">
                    <a:lumMod val="10000"/>
                  </a:srgbClr>
                </a:solidFill>
                <a:ea typeface="Times New Roman" panose="02020603050405020304" pitchFamily="18" charset="0"/>
                <a:cs typeface="Times New Roman" panose="02020603050405020304" pitchFamily="18" charset="0"/>
              </a:rPr>
              <a:t>cộng đại số: </a:t>
            </a:r>
            <a:endParaRPr lang="en-US"/>
          </a:p>
        </p:txBody>
      </p:sp>
    </p:spTree>
    <p:extLst>
      <p:ext uri="{BB962C8B-B14F-4D97-AF65-F5344CB8AC3E}">
        <p14:creationId xmlns:p14="http://schemas.microsoft.com/office/powerpoint/2010/main" val="1250466475"/>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fade">
                                      <p:cBhvr>
                                        <p:cTn id="29" dur="500"/>
                                        <p:tgtEl>
                                          <p:spTgt spid="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xEl>
                                              <p:pRg st="1" end="1"/>
                                            </p:txEl>
                                          </p:spTgt>
                                        </p:tgtEl>
                                        <p:attrNameLst>
                                          <p:attrName>style.visibility</p:attrName>
                                        </p:attrNameLst>
                                      </p:cBhvr>
                                      <p:to>
                                        <p:strVal val="visible"/>
                                      </p:to>
                                    </p:set>
                                    <p:animEffect transition="in" filter="fade">
                                      <p:cBhvr>
                                        <p:cTn id="34" dur="500"/>
                                        <p:tgtEl>
                                          <p:spTgt spid="5">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Effect transition="in" filter="fade">
                                      <p:cBhvr>
                                        <p:cTn id="39" dur="500"/>
                                        <p:tgtEl>
                                          <p:spTgt spid="5">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xEl>
                                              <p:pRg st="3" end="3"/>
                                            </p:txEl>
                                          </p:spTgt>
                                        </p:tgtEl>
                                        <p:attrNameLst>
                                          <p:attrName>style.visibility</p:attrName>
                                        </p:attrNameLst>
                                      </p:cBhvr>
                                      <p:to>
                                        <p:strVal val="visible"/>
                                      </p:to>
                                    </p:set>
                                    <p:animEffect transition="in" filter="fade">
                                      <p:cBhvr>
                                        <p:cTn id="44" dur="500"/>
                                        <p:tgtEl>
                                          <p:spTgt spid="5">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
                                            <p:txEl>
                                              <p:pRg st="4" end="4"/>
                                            </p:txEl>
                                          </p:spTgt>
                                        </p:tgtEl>
                                        <p:attrNameLst>
                                          <p:attrName>style.visibility</p:attrName>
                                        </p:attrNameLst>
                                      </p:cBhvr>
                                      <p:to>
                                        <p:strVal val="visible"/>
                                      </p:to>
                                    </p:set>
                                    <p:animEffect transition="in" filter="fade">
                                      <p:cBhvr>
                                        <p:cTn id="49"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22" name="Rectangle 21"/>
          <p:cNvSpPr/>
          <p:nvPr/>
        </p:nvSpPr>
        <p:spPr>
          <a:xfrm>
            <a:off x="174928" y="180422"/>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 name="Picture 1"/>
          <p:cNvPicPr>
            <a:picLocks noChangeAspect="1"/>
          </p:cNvPicPr>
          <p:nvPr/>
        </p:nvPicPr>
        <p:blipFill>
          <a:blip r:embed="rId3"/>
          <a:stretch>
            <a:fillRect/>
          </a:stretch>
        </p:blipFill>
        <p:spPr>
          <a:xfrm rot="14810784">
            <a:off x="8434610" y="289281"/>
            <a:ext cx="766996" cy="313552"/>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730155" y="1674629"/>
                <a:ext cx="7683682" cy="1338828"/>
              </a:xfrm>
              <a:prstGeom prst="rect">
                <a:avLst/>
              </a:prstGeom>
            </p:spPr>
            <p:txBody>
              <a:bodyPr wrap="square">
                <a:spAutoFit/>
              </a:bodyPr>
              <a:lstStyle/>
              <a:p>
                <a:pPr algn="just">
                  <a:lnSpc>
                    <a:spcPct val="150000"/>
                  </a:lnSpc>
                  <a:spcBef>
                    <a:spcPts val="100"/>
                  </a:spcBef>
                  <a:spcAft>
                    <a:spcPts val="100"/>
                  </a:spcAft>
                </a:pPr>
                <a:r>
                  <a:rPr lang="da-DK" sz="1800">
                    <a:latin typeface="+mj-lt"/>
                    <a:ea typeface="Calibri" panose="020F0502020204030204" pitchFamily="34" charset="0"/>
                    <a:cs typeface="Times New Roman" panose="02020603050405020304" pitchFamily="18" charset="0"/>
                  </a:rPr>
                  <a:t>Trừ từng vế của hai phương trình, ta được:</a:t>
                </a:r>
                <a:r>
                  <a:rPr lang="en-US" sz="1800" smtClean="0">
                    <a:latin typeface="+mj-lt"/>
                    <a:ea typeface="Calibri" panose="020F0502020204030204" pitchFamily="34" charset="0"/>
                    <a:cs typeface="Times New Roman" panose="02020603050405020304" pitchFamily="18" charset="0"/>
                  </a:rPr>
                  <a:t> </a:t>
                </a:r>
                <a14:m>
                  <m:oMath xmlns:m="http://schemas.openxmlformats.org/officeDocument/2006/math">
                    <m:r>
                      <a:rPr lang="da-DK" sz="1800" i="1">
                        <a:effectLst/>
                        <a:latin typeface="Cambria Math" panose="02040503050406030204" pitchFamily="18" charset="0"/>
                        <a:ea typeface="Calibri" panose="020F0502020204030204" pitchFamily="34" charset="0"/>
                        <a:cs typeface="Times New Roman" panose="02020603050405020304" pitchFamily="18" charset="0"/>
                      </a:rPr>
                      <m:t>3</m:t>
                    </m:r>
                    <m:r>
                      <a:rPr lang="da-DK" sz="1800" i="1">
                        <a:effectLst/>
                        <a:latin typeface="Cambria Math" panose="02040503050406030204" pitchFamily="18" charset="0"/>
                        <a:ea typeface="Calibri" panose="020F0502020204030204" pitchFamily="34" charset="0"/>
                        <a:cs typeface="Times New Roman" panose="02020603050405020304" pitchFamily="18" charset="0"/>
                      </a:rPr>
                      <m:t>𝑥</m:t>
                    </m:r>
                    <m:r>
                      <a:rPr lang="da-DK" sz="1800" i="1">
                        <a:effectLst/>
                        <a:latin typeface="Cambria Math" panose="02040503050406030204" pitchFamily="18" charset="0"/>
                        <a:ea typeface="Calibri" panose="020F0502020204030204" pitchFamily="34" charset="0"/>
                        <a:cs typeface="Times New Roman" panose="02020603050405020304" pitchFamily="18" charset="0"/>
                      </a:rPr>
                      <m:t>=−9</m:t>
                    </m:r>
                  </m:oMath>
                </a14:m>
                <a:r>
                  <a:rPr lang="da-DK" sz="1800">
                    <a:effectLst/>
                    <a:latin typeface="+mj-lt"/>
                    <a:ea typeface="Malgun Gothic" panose="020B0503020000020004" pitchFamily="34" charset="-127"/>
                    <a:cs typeface="Times New Roman" panose="02020603050405020304" pitchFamily="18" charset="0"/>
                  </a:rPr>
                  <a:t> suy ra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=−3</m:t>
                    </m:r>
                  </m:oMath>
                </a14:m>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da-DK" sz="1800">
                    <a:effectLst/>
                    <a:latin typeface="+mj-lt"/>
                    <a:ea typeface="Calibri" panose="020F0502020204030204" pitchFamily="34" charset="0"/>
                    <a:cs typeface="Times New Roman" panose="02020603050405020304" pitchFamily="18" charset="0"/>
                  </a:rPr>
                  <a:t>Thay </a:t>
                </a:r>
                <a14:m>
                  <m:oMath xmlns:m="http://schemas.openxmlformats.org/officeDocument/2006/math">
                    <m:r>
                      <a:rPr lang="da-DK" sz="1800" i="1">
                        <a:effectLst/>
                        <a:latin typeface="Cambria Math" panose="02040503050406030204" pitchFamily="18" charset="0"/>
                        <a:ea typeface="Calibri" panose="020F0502020204030204" pitchFamily="34" charset="0"/>
                        <a:cs typeface="Times New Roman" panose="02020603050405020304" pitchFamily="18" charset="0"/>
                      </a:rPr>
                      <m:t>𝑥</m:t>
                    </m:r>
                    <m:r>
                      <a:rPr lang="da-DK" sz="1800" i="1">
                        <a:effectLst/>
                        <a:latin typeface="Cambria Math" panose="02040503050406030204" pitchFamily="18" charset="0"/>
                        <a:ea typeface="Calibri" panose="020F0502020204030204" pitchFamily="34" charset="0"/>
                        <a:cs typeface="Times New Roman" panose="02020603050405020304" pitchFamily="18" charset="0"/>
                      </a:rPr>
                      <m:t>=−3</m:t>
                    </m:r>
                  </m:oMath>
                </a14:m>
                <a:r>
                  <a:rPr lang="da-DK" sz="1800">
                    <a:effectLst/>
                    <a:latin typeface="+mj-lt"/>
                    <a:ea typeface="Malgun Gothic" panose="020B0503020000020004" pitchFamily="34" charset="-127"/>
                    <a:cs typeface="Times New Roman" panose="02020603050405020304" pitchFamily="18" charset="0"/>
                  </a:rPr>
                  <a:t> vào phương trình thứ hai ta được:</a:t>
                </a:r>
                <a:r>
                  <a:rPr lang="en-US" sz="1800" smtClean="0">
                    <a:latin typeface="+mj-lt"/>
                    <a:ea typeface="Calibri" panose="020F0502020204030204" pitchFamily="34" charset="0"/>
                    <a:cs typeface="Times New Roman" panose="02020603050405020304" pitchFamily="18" charset="0"/>
                  </a:rPr>
                  <a:t> </a:t>
                </a:r>
                <a14:m>
                  <m:oMath xmlns:m="http://schemas.openxmlformats.org/officeDocument/2006/math">
                    <m:r>
                      <a:rPr lang="da-DK" sz="1800" i="1">
                        <a:effectLst/>
                        <a:latin typeface="Cambria Math" panose="02040503050406030204" pitchFamily="18" charset="0"/>
                        <a:ea typeface="Calibri" panose="020F0502020204030204" pitchFamily="34" charset="0"/>
                        <a:cs typeface="Times New Roman" panose="02020603050405020304" pitchFamily="18" charset="0"/>
                      </a:rPr>
                      <m:t>−3+3</m:t>
                    </m:r>
                    <m:r>
                      <a:rPr lang="da-DK" sz="1800" i="1">
                        <a:effectLst/>
                        <a:latin typeface="Cambria Math" panose="02040503050406030204" pitchFamily="18" charset="0"/>
                        <a:ea typeface="Calibri" panose="020F0502020204030204" pitchFamily="34" charset="0"/>
                        <a:cs typeface="Times New Roman" panose="02020603050405020304" pitchFamily="18" charset="0"/>
                      </a:rPr>
                      <m:t>𝑦</m:t>
                    </m:r>
                    <m:r>
                      <a:rPr lang="da-DK" sz="1800" i="1">
                        <a:effectLst/>
                        <a:latin typeface="Cambria Math" panose="02040503050406030204" pitchFamily="18" charset="0"/>
                        <a:ea typeface="Calibri" panose="020F0502020204030204" pitchFamily="34" charset="0"/>
                        <a:cs typeface="Times New Roman" panose="02020603050405020304" pitchFamily="18" charset="0"/>
                      </a:rPr>
                      <m:t>=9</m:t>
                    </m:r>
                  </m:oMath>
                </a14:m>
                <a:r>
                  <a:rPr lang="da-DK" sz="1800">
                    <a:effectLst/>
                    <a:latin typeface="+mj-lt"/>
                    <a:ea typeface="Malgun Gothic" panose="020B0503020000020004" pitchFamily="34" charset="-127"/>
                    <a:cs typeface="Times New Roman" panose="02020603050405020304" pitchFamily="18" charset="0"/>
                  </a:rPr>
                  <a:t> suy ra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=4</m:t>
                    </m:r>
                  </m:oMath>
                </a14:m>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da-DK" sz="1800">
                    <a:effectLst/>
                    <a:latin typeface="+mj-lt"/>
                    <a:ea typeface="Calibri" panose="020F0502020204030204" pitchFamily="34" charset="0"/>
                    <a:cs typeface="Times New Roman" panose="02020603050405020304" pitchFamily="18" charset="0"/>
                  </a:rPr>
                  <a:t>Vậy hệ phương trình đã cho có nghiệm là </a:t>
                </a:r>
                <a14:m>
                  <m:oMath xmlns:m="http://schemas.openxmlformats.org/officeDocument/2006/math">
                    <m:r>
                      <a:rPr lang="da-DK" sz="1800" i="1">
                        <a:effectLst/>
                        <a:latin typeface="Cambria Math" panose="02040503050406030204" pitchFamily="18" charset="0"/>
                        <a:ea typeface="Calibri" panose="020F0502020204030204" pitchFamily="34" charset="0"/>
                        <a:cs typeface="Times New Roman" panose="02020603050405020304" pitchFamily="18" charset="0"/>
                      </a:rPr>
                      <m:t>(−3;4)</m:t>
                    </m:r>
                  </m:oMath>
                </a14:m>
                <a:r>
                  <a:rPr lang="da-DK" sz="1800">
                    <a:effectLst/>
                    <a:latin typeface="+mj-lt"/>
                    <a:ea typeface="Malgun Gothic" panose="020B0503020000020004" pitchFamily="34" charset="-127"/>
                    <a:cs typeface="Times New Roman" panose="02020603050405020304" pitchFamily="18" charset="0"/>
                  </a:rPr>
                  <a:t>.</a:t>
                </a:r>
                <a:endParaRPr lang="en-US" sz="1800">
                  <a:effectLst/>
                  <a:latin typeface="+mj-lt"/>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730155" y="1674629"/>
                <a:ext cx="7683682" cy="1338828"/>
              </a:xfrm>
              <a:prstGeom prst="rect">
                <a:avLst/>
              </a:prstGeom>
              <a:blipFill>
                <a:blip r:embed="rId4"/>
                <a:stretch>
                  <a:fillRect l="-714" b="-6849"/>
                </a:stretch>
              </a:blipFill>
            </p:spPr>
            <p:txBody>
              <a:bodyPr/>
              <a:lstStyle/>
              <a:p>
                <a:r>
                  <a:rPr lang="en-US">
                    <a:noFill/>
                  </a:rPr>
                  <a:t> </a:t>
                </a:r>
              </a:p>
            </p:txBody>
          </p:sp>
        </mc:Fallback>
      </mc:AlternateContent>
      <p:sp>
        <p:nvSpPr>
          <p:cNvPr id="12" name="Rectangle 11"/>
          <p:cNvSpPr/>
          <p:nvPr/>
        </p:nvSpPr>
        <p:spPr>
          <a:xfrm>
            <a:off x="4163358" y="1126970"/>
            <a:ext cx="817275"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361950" algn="l"/>
              </a:tabLst>
              <a:defRPr/>
            </a:pPr>
            <a:r>
              <a:rPr kumimoji="0" lang="en-US" sz="1800" b="1" i="1" u="sng" strike="noStrike" kern="100" cap="none" spc="0" normalizeH="0" baseline="0" noProof="0">
                <a:ln>
                  <a:noFill/>
                </a:ln>
                <a:solidFill>
                  <a:srgbClr val="C6EAFF">
                    <a:lumMod val="25000"/>
                  </a:srgbClr>
                </a:solidFill>
                <a:effectLst/>
                <a:uLnTx/>
                <a:uFillTx/>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14" name="Rectangle 13"/>
              <p:cNvSpPr/>
              <p:nvPr/>
            </p:nvSpPr>
            <p:spPr>
              <a:xfrm>
                <a:off x="730155" y="362915"/>
                <a:ext cx="2146522" cy="772006"/>
              </a:xfrm>
              <a:prstGeom prst="rect">
                <a:avLst/>
              </a:prstGeom>
            </p:spPr>
            <p:txBody>
              <a:bodyPr wrap="square">
                <a:spAutoFit/>
              </a:bodyPr>
              <a:lstStyle/>
              <a:p>
                <a:pPr marL="0" marR="0" lvl="0" indent="0" algn="l" defTabSz="914400" rtl="0" eaLnBrk="1" fontAlgn="auto" latinLnBrk="0" hangingPunct="1">
                  <a:lnSpc>
                    <a:spcPct val="110000"/>
                  </a:lnSpc>
                  <a:spcBef>
                    <a:spcPts val="0"/>
                  </a:spcBef>
                  <a:spcAft>
                    <a:spcPts val="0"/>
                  </a:spcAft>
                  <a:buClr>
                    <a:srgbClr val="000000"/>
                  </a:buClr>
                  <a:buSzTx/>
                  <a:buFont typeface="Arial"/>
                  <a:buNone/>
                  <a:tabLst/>
                  <a:defRPr/>
                </a:pPr>
                <a:r>
                  <a:rPr kumimoji="0" lang="da-DK" sz="1800" b="0" i="0" u="none" strike="noStrike" kern="0" cap="none" spc="0" normalizeH="0" baseline="0" noProof="0" smtClean="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b) </a:t>
                </a:r>
                <a14:m>
                  <m:oMath xmlns:m="http://schemas.openxmlformats.org/officeDocument/2006/math">
                    <m:d>
                      <m:dPr>
                        <m:begChr m:val="{"/>
                        <m:endChr m:val=""/>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dPr>
                      <m:e>
                        <m:eqArr>
                          <m:eqArr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eqArrP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4</m:t>
                            </m:r>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𝑥</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m:t>
                            </m:r>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3</m:t>
                            </m:r>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𝑦</m:t>
                            </m:r>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=0</m:t>
                            </m:r>
                          </m:e>
                          <m:e>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𝑥</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+3</m:t>
                            </m:r>
                            <m:r>
                              <a:rPr kumimoji="0" lang="da-DK" sz="1800" b="0" i="1" u="none" strike="noStrike" kern="0" cap="none" spc="0" normalizeH="0" baseline="0" noProof="0" smtClean="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𝑦</m:t>
                            </m:r>
                            <m:r>
                              <a:rPr kumimoji="0" lang="da-DK" sz="1800" b="0" i="1" u="none" strike="noStrike" kern="0" cap="none" spc="0" normalizeH="0" baseline="0" noProof="0" smtClean="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=9</m:t>
                            </m:r>
                          </m:e>
                        </m:eqArr>
                      </m:e>
                    </m:d>
                  </m:oMath>
                </a14:m>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14" name="Rectangle 13"/>
              <p:cNvSpPr>
                <a:spLocks noRot="1" noChangeAspect="1" noMove="1" noResize="1" noEditPoints="1" noAdjustHandles="1" noChangeArrowheads="1" noChangeShapeType="1" noTextEdit="1"/>
              </p:cNvSpPr>
              <p:nvPr/>
            </p:nvSpPr>
            <p:spPr>
              <a:xfrm>
                <a:off x="730155" y="362915"/>
                <a:ext cx="2146522" cy="772006"/>
              </a:xfrm>
              <a:prstGeom prst="rect">
                <a:avLst/>
              </a:prstGeom>
              <a:blipFill>
                <a:blip r:embed="rId5"/>
                <a:stretch>
                  <a:fillRect l="-2557"/>
                </a:stretch>
              </a:blipFill>
            </p:spPr>
            <p:txBody>
              <a:bodyPr/>
              <a:lstStyle/>
              <a:p>
                <a:r>
                  <a:rPr lang="en-US">
                    <a:noFill/>
                  </a:rPr>
                  <a:t> </a:t>
                </a:r>
              </a:p>
            </p:txBody>
          </p:sp>
        </mc:Fallback>
      </mc:AlternateContent>
      <p:grpSp>
        <p:nvGrpSpPr>
          <p:cNvPr id="9" name="Group 8"/>
          <p:cNvGrpSpPr/>
          <p:nvPr/>
        </p:nvGrpSpPr>
        <p:grpSpPr>
          <a:xfrm>
            <a:off x="473411" y="3320868"/>
            <a:ext cx="8269159" cy="1476631"/>
            <a:chOff x="473411" y="3328819"/>
            <a:chExt cx="8269159" cy="1476631"/>
          </a:xfrm>
        </p:grpSpPr>
        <p:sp>
          <p:nvSpPr>
            <p:cNvPr id="6" name="Rectangle 5"/>
            <p:cNvSpPr/>
            <p:nvPr/>
          </p:nvSpPr>
          <p:spPr>
            <a:xfrm>
              <a:off x="473411" y="3328819"/>
              <a:ext cx="8197171" cy="1338828"/>
            </a:xfrm>
            <a:prstGeom prst="rect">
              <a:avLst/>
            </a:prstGeom>
            <a:solidFill>
              <a:schemeClr val="accent2">
                <a:lumMod val="40000"/>
                <a:lumOff val="60000"/>
              </a:schemeClr>
            </a:solidFill>
            <a:ln>
              <a:solidFill>
                <a:schemeClr val="accent2">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just">
                <a:lnSpc>
                  <a:spcPct val="150000"/>
                </a:lnSpc>
                <a:spcBef>
                  <a:spcPts val="600"/>
                </a:spcBef>
                <a:spcAft>
                  <a:spcPts val="600"/>
                </a:spcAft>
              </a:pPr>
              <a:r>
                <a:rPr lang="da-DK" sz="1800" b="1">
                  <a:solidFill>
                    <a:schemeClr val="tx2">
                      <a:lumMod val="10000"/>
                    </a:schemeClr>
                  </a:solidFill>
                  <a:latin typeface="+mj-lt"/>
                  <a:ea typeface="Calibri" panose="020F0502020204030204" pitchFamily="34" charset="0"/>
                  <a:cs typeface="Times New Roman" panose="02020603050405020304" pitchFamily="18" charset="0"/>
                </a:rPr>
                <a:t>Chú ý: </a:t>
              </a:r>
              <a:r>
                <a:rPr lang="da-DK" sz="1800">
                  <a:solidFill>
                    <a:schemeClr val="tx2">
                      <a:lumMod val="10000"/>
                    </a:schemeClr>
                  </a:solidFill>
                  <a:latin typeface="+mj-lt"/>
                  <a:ea typeface="Calibri" panose="020F0502020204030204" pitchFamily="34" charset="0"/>
                  <a:cs typeface="Times New Roman" panose="02020603050405020304" pitchFamily="18" charset="0"/>
                </a:rPr>
                <a:t>Trường hợp trong hệ phương trình đã cho không có hai hệ số của cùng một ẩn bằng nhau hay đối nhau, ta có thể đưa về </a:t>
              </a:r>
              <a:r>
                <a:rPr lang="da-DK" sz="1800" smtClean="0">
                  <a:solidFill>
                    <a:schemeClr val="tx2">
                      <a:lumMod val="10000"/>
                    </a:schemeClr>
                  </a:solidFill>
                  <a:latin typeface="+mj-lt"/>
                  <a:ea typeface="Calibri" panose="020F0502020204030204" pitchFamily="34" charset="0"/>
                  <a:cs typeface="Times New Roman" panose="02020603050405020304" pitchFamily="18" charset="0"/>
                </a:rPr>
                <a:t>trường hợp </a:t>
              </a:r>
              <a:r>
                <a:rPr lang="da-DK" sz="1800">
                  <a:solidFill>
                    <a:schemeClr val="tx2">
                      <a:lumMod val="10000"/>
                    </a:schemeClr>
                  </a:solidFill>
                  <a:latin typeface="+mj-lt"/>
                  <a:ea typeface="Calibri" panose="020F0502020204030204" pitchFamily="34" charset="0"/>
                  <a:cs typeface="Times New Roman" panose="02020603050405020304" pitchFamily="18" charset="0"/>
                </a:rPr>
                <a:t>đã xét bằng cách nhân hai vế của mỗi phương trình với một số thích hợp (khác 0).</a:t>
              </a:r>
              <a:endParaRPr lang="en-US" sz="1800">
                <a:solidFill>
                  <a:schemeClr val="tx2">
                    <a:lumMod val="10000"/>
                  </a:schemeClr>
                </a:solidFill>
                <a:effectLst/>
                <a:latin typeface="+mj-lt"/>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6"/>
            <a:stretch>
              <a:fillRect/>
            </a:stretch>
          </p:blipFill>
          <p:spPr>
            <a:xfrm>
              <a:off x="8289150" y="4455999"/>
              <a:ext cx="453420" cy="349451"/>
            </a:xfrm>
            <a:prstGeom prst="rect">
              <a:avLst/>
            </a:prstGeom>
          </p:spPr>
        </p:pic>
      </p:grpSp>
    </p:spTree>
    <p:extLst>
      <p:ext uri="{BB962C8B-B14F-4D97-AF65-F5344CB8AC3E}">
        <p14:creationId xmlns:p14="http://schemas.microsoft.com/office/powerpoint/2010/main" val="4274455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left)">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left)">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1007"/>
        <p:cNvGrpSpPr/>
        <p:nvPr/>
      </p:nvGrpSpPr>
      <p:grpSpPr>
        <a:xfrm>
          <a:off x="0" y="0"/>
          <a:ext cx="0" cy="0"/>
          <a:chOff x="0" y="0"/>
          <a:chExt cx="0" cy="0"/>
        </a:xfrm>
      </p:grpSpPr>
      <p:sp>
        <p:nvSpPr>
          <p:cNvPr id="10" name="Rounded Rectangle 9"/>
          <p:cNvSpPr/>
          <p:nvPr/>
        </p:nvSpPr>
        <p:spPr>
          <a:xfrm>
            <a:off x="294196" y="240528"/>
            <a:ext cx="8555604" cy="4662537"/>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700" b="0" i="0" u="none" strike="noStrike" kern="0" cap="none" spc="0" normalizeH="0" baseline="0" noProof="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5" name="Rectangle 4"/>
              <p:cNvSpPr/>
              <p:nvPr/>
            </p:nvSpPr>
            <p:spPr>
              <a:xfrm>
                <a:off x="758114" y="192232"/>
                <a:ext cx="7823530" cy="967701"/>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000"/>
                  </a:spcAft>
                  <a:buClr>
                    <a:srgbClr val="000000"/>
                  </a:buClr>
                  <a:buSzTx/>
                  <a:buFont typeface="Arial"/>
                  <a:buNone/>
                  <a:tabLst>
                    <a:tab pos="361950" algn="l"/>
                  </a:tabLst>
                  <a:defRPr/>
                </a:pPr>
                <a:r>
                  <a:rPr kumimoji="0" lang="en-US" sz="1700" b="1" i="0" u="none" strike="noStrike" kern="0" cap="none" spc="0" normalizeH="0" baseline="0" noProof="0" smtClean="0">
                    <a:ln>
                      <a:noFill/>
                    </a:ln>
                    <a:solidFill>
                      <a:srgbClr val="C6EAFF">
                        <a:lumMod val="25000"/>
                      </a:srgbClr>
                    </a:solidFill>
                    <a:effectLst/>
                    <a:uLnTx/>
                    <a:uFillTx/>
                    <a:ea typeface="Times New Roman" panose="02020603050405020304" pitchFamily="18" charset="0"/>
                    <a:cs typeface="Times New Roman" panose="02020603050405020304" pitchFamily="18" charset="0"/>
                    <a:sym typeface="Arial"/>
                  </a:rPr>
                  <a:t>Ví dụ 6.</a:t>
                </a:r>
                <a:r>
                  <a:rPr kumimoji="0" lang="vi-VN" sz="1700" b="1" i="0" u="none" strike="noStrike" kern="0" cap="none" spc="0" normalizeH="0" baseline="0" noProof="0" smtClean="0">
                    <a:ln>
                      <a:noFill/>
                    </a:ln>
                    <a:solidFill>
                      <a:srgbClr val="C6EAFF">
                        <a:lumMod val="25000"/>
                      </a:srgbClr>
                    </a:solidFill>
                    <a:effectLst/>
                    <a:uLnTx/>
                    <a:uFillTx/>
                    <a:ea typeface="Times New Roman" panose="02020603050405020304" pitchFamily="18" charset="0"/>
                    <a:cs typeface="Times New Roman" panose="02020603050405020304" pitchFamily="18" charset="0"/>
                    <a:sym typeface="Arial"/>
                  </a:rPr>
                  <a:t> </a:t>
                </a:r>
                <a:r>
                  <a:rPr kumimoji="0" lang="vi-VN" sz="1700" b="0" i="0" u="none" strike="noStrike" kern="0" cap="none" spc="0" normalizeH="0" baseline="0" noProof="0">
                    <a:ln>
                      <a:noFill/>
                    </a:ln>
                    <a:solidFill>
                      <a:srgbClr val="DADADA">
                        <a:lumMod val="10000"/>
                      </a:srgbClr>
                    </a:solidFill>
                    <a:effectLst/>
                    <a:uLnTx/>
                    <a:uFillTx/>
                    <a:ea typeface="Times New Roman" panose="02020603050405020304" pitchFamily="18" charset="0"/>
                    <a:cs typeface="Times New Roman" panose="02020603050405020304" pitchFamily="18" charset="0"/>
                    <a:sym typeface="Arial"/>
                  </a:rPr>
                  <a:t>Giải hệ phương </a:t>
                </a:r>
                <a:r>
                  <a:rPr kumimoji="0" lang="vi-VN" sz="1700" b="0" i="0" u="none" strike="noStrike" kern="0" cap="none" spc="0" normalizeH="0" baseline="0" noProof="0" smtClean="0">
                    <a:ln>
                      <a:noFill/>
                    </a:ln>
                    <a:solidFill>
                      <a:srgbClr val="DADADA">
                        <a:lumMod val="10000"/>
                      </a:srgbClr>
                    </a:solidFill>
                    <a:effectLst/>
                    <a:uLnTx/>
                    <a:uFillTx/>
                    <a:ea typeface="Times New Roman" panose="02020603050405020304" pitchFamily="18" charset="0"/>
                    <a:cs typeface="Times New Roman" panose="02020603050405020304" pitchFamily="18" charset="0"/>
                    <a:sym typeface="Arial"/>
                  </a:rPr>
                  <a:t>trình</a:t>
                </a:r>
                <a:r>
                  <a:rPr kumimoji="0" lang="en-US" sz="1700" b="0" i="0" u="none" strike="noStrike" kern="0" cap="none" spc="0" normalizeH="0" baseline="0" noProof="0" smtClean="0">
                    <a:ln>
                      <a:noFill/>
                    </a:ln>
                    <a:solidFill>
                      <a:srgbClr val="DADADA">
                        <a:lumMod val="10000"/>
                      </a:srgbClr>
                    </a:solidFill>
                    <a:effectLst/>
                    <a:uLnTx/>
                    <a:uFillTx/>
                    <a:ea typeface="Times New Roman" panose="02020603050405020304" pitchFamily="18" charset="0"/>
                    <a:cs typeface="Times New Roman" panose="02020603050405020304" pitchFamily="18" charset="0"/>
                    <a:sym typeface="Arial"/>
                  </a:rPr>
                  <a:t> </a:t>
                </a:r>
                <a14:m>
                  <m:oMath xmlns:m="http://schemas.openxmlformats.org/officeDocument/2006/math">
                    <m:d>
                      <m:dPr>
                        <m:begChr m:val="{"/>
                        <m:endChr m:val=""/>
                        <m:ctrlPr>
                          <a:rPr kumimoji="0" lang="en-US" sz="17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ctrlPr>
                      </m:dPr>
                      <m:e>
                        <m:eqArr>
                          <m:eqArrPr>
                            <m:ctrlPr>
                              <a:rPr kumimoji="0" lang="en-US" sz="17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ctrlPr>
                          </m:eqArrPr>
                          <m:e>
                            <m:r>
                              <a:rPr kumimoji="0" lang="en-US" sz="17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3</m:t>
                            </m:r>
                            <m:r>
                              <a:rPr kumimoji="0" lang="en-US" sz="17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𝑥</m:t>
                            </m:r>
                            <m:r>
                              <a:rPr kumimoji="0" lang="en-US" sz="17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+2</m:t>
                            </m:r>
                            <m:r>
                              <a:rPr kumimoji="0" lang="en-US" sz="17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𝑦</m:t>
                            </m:r>
                            <m:r>
                              <a:rPr kumimoji="0" lang="en-US" sz="17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=7</m:t>
                            </m:r>
                          </m:e>
                          <m:e>
                            <m:r>
                              <a:rPr kumimoji="0" lang="en-US" sz="17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2</m:t>
                            </m:r>
                            <m:r>
                              <a:rPr kumimoji="0" lang="en-US" sz="17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𝑥</m:t>
                            </m:r>
                            <m:r>
                              <a:rPr kumimoji="0" lang="en-US" sz="17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−3</m:t>
                            </m:r>
                            <m:r>
                              <a:rPr kumimoji="0" lang="en-US" sz="17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𝑦</m:t>
                            </m:r>
                            <m:r>
                              <a:rPr kumimoji="0" lang="en-US" sz="17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=−4</m:t>
                            </m:r>
                          </m:e>
                        </m:eqArr>
                      </m:e>
                    </m:d>
                  </m:oMath>
                </a14:m>
                <a:r>
                  <a:rPr kumimoji="0" lang="en-US" sz="1700" b="0" i="0" u="none" strike="noStrike" kern="0" cap="none" spc="0" normalizeH="0" baseline="0" noProof="0" smtClean="0">
                    <a:ln>
                      <a:noFill/>
                    </a:ln>
                    <a:solidFill>
                      <a:srgbClr val="DADADA">
                        <a:lumMod val="10000"/>
                      </a:srgbClr>
                    </a:solidFill>
                    <a:effectLst/>
                    <a:uLnTx/>
                    <a:uFillTx/>
                    <a:ea typeface="Times New Roman" panose="02020603050405020304" pitchFamily="18" charset="0"/>
                    <a:cs typeface="Times New Roman" panose="02020603050405020304" pitchFamily="18" charset="0"/>
                    <a:sym typeface="Arial"/>
                  </a:rPr>
                  <a:t> </a:t>
                </a:r>
                <a:r>
                  <a:rPr kumimoji="0" lang="vi-VN" sz="1700" b="0" i="0" u="none" strike="noStrike" kern="0" cap="none" spc="0" normalizeH="0" baseline="0" noProof="0" smtClean="0">
                    <a:ln>
                      <a:noFill/>
                    </a:ln>
                    <a:solidFill>
                      <a:srgbClr val="DADADA">
                        <a:lumMod val="10000"/>
                      </a:srgbClr>
                    </a:solidFill>
                    <a:effectLst/>
                    <a:uLnTx/>
                    <a:uFillTx/>
                    <a:ea typeface="Times New Roman" panose="02020603050405020304" pitchFamily="18" charset="0"/>
                    <a:cs typeface="Times New Roman" panose="02020603050405020304" pitchFamily="18" charset="0"/>
                    <a:sym typeface="Arial"/>
                  </a:rPr>
                  <a:t>bằng </a:t>
                </a:r>
                <a:r>
                  <a:rPr kumimoji="0" lang="vi-VN" sz="1700" b="0" i="0" u="none" strike="noStrike" kern="0" cap="none" spc="0" normalizeH="0" baseline="0" noProof="0">
                    <a:ln>
                      <a:noFill/>
                    </a:ln>
                    <a:solidFill>
                      <a:srgbClr val="DADADA">
                        <a:lumMod val="10000"/>
                      </a:srgbClr>
                    </a:solidFill>
                    <a:effectLst/>
                    <a:uLnTx/>
                    <a:uFillTx/>
                    <a:ea typeface="Times New Roman" panose="02020603050405020304" pitchFamily="18" charset="0"/>
                    <a:cs typeface="Times New Roman" panose="02020603050405020304" pitchFamily="18" charset="0"/>
                    <a:sym typeface="Arial"/>
                  </a:rPr>
                  <a:t>phương pháp </a:t>
                </a:r>
                <a:r>
                  <a:rPr kumimoji="0" lang="en-US" sz="1700" b="0" i="0" u="none" strike="noStrike" kern="0" cap="none" spc="0" normalizeH="0" baseline="0" noProof="0" smtClean="0">
                    <a:ln>
                      <a:noFill/>
                    </a:ln>
                    <a:solidFill>
                      <a:srgbClr val="DADADA">
                        <a:lumMod val="10000"/>
                      </a:srgbClr>
                    </a:solidFill>
                    <a:effectLst/>
                    <a:uLnTx/>
                    <a:uFillTx/>
                    <a:ea typeface="Times New Roman" panose="02020603050405020304" pitchFamily="18" charset="0"/>
                    <a:cs typeface="Times New Roman" panose="02020603050405020304" pitchFamily="18" charset="0"/>
                    <a:sym typeface="Arial"/>
                  </a:rPr>
                  <a:t>cộng</a:t>
                </a:r>
                <a:r>
                  <a:rPr kumimoji="0" lang="en-US" sz="1700" b="0" i="0" u="none" strike="noStrike" kern="0" cap="none" spc="0" normalizeH="0" noProof="0" smtClean="0">
                    <a:ln>
                      <a:noFill/>
                    </a:ln>
                    <a:solidFill>
                      <a:srgbClr val="DADADA">
                        <a:lumMod val="10000"/>
                      </a:srgbClr>
                    </a:solidFill>
                    <a:effectLst/>
                    <a:uLnTx/>
                    <a:uFillTx/>
                    <a:ea typeface="Times New Roman" panose="02020603050405020304" pitchFamily="18" charset="0"/>
                    <a:cs typeface="Times New Roman" panose="02020603050405020304" pitchFamily="18" charset="0"/>
                    <a:sym typeface="Arial"/>
                  </a:rPr>
                  <a:t> đại số</a:t>
                </a:r>
                <a:r>
                  <a:rPr kumimoji="0" lang="vi-VN" sz="1700" b="0" i="0" u="none" strike="noStrike" kern="0" cap="none" spc="0" normalizeH="0" baseline="0" noProof="0" smtClean="0">
                    <a:ln>
                      <a:noFill/>
                    </a:ln>
                    <a:solidFill>
                      <a:srgbClr val="DADADA">
                        <a:lumMod val="10000"/>
                      </a:srgbClr>
                    </a:solidFill>
                    <a:effectLst/>
                    <a:uLnTx/>
                    <a:uFillTx/>
                    <a:ea typeface="Times New Roman" panose="02020603050405020304" pitchFamily="18" charset="0"/>
                    <a:cs typeface="Times New Roman" panose="02020603050405020304" pitchFamily="18" charset="0"/>
                    <a:sym typeface="Arial"/>
                  </a:rPr>
                  <a:t>.</a:t>
                </a:r>
                <a:endParaRPr kumimoji="0" lang="vi-VN" sz="1700" b="0" i="0" u="none" strike="noStrike" kern="0" cap="none" spc="0" normalizeH="0" baseline="0" noProof="0">
                  <a:ln>
                    <a:noFill/>
                  </a:ln>
                  <a:solidFill>
                    <a:srgbClr val="DADADA">
                      <a:lumMod val="10000"/>
                    </a:srgbClr>
                  </a:solidFill>
                  <a:effectLst/>
                  <a:uLnTx/>
                  <a:uFillTx/>
                  <a:ea typeface="Times New Roman" panose="02020603050405020304" pitchFamily="18" charset="0"/>
                  <a:cs typeface="Times New Roman" panose="02020603050405020304" pitchFamily="18" charset="0"/>
                  <a:sym typeface="Arial"/>
                </a:endParaRPr>
              </a:p>
            </p:txBody>
          </p:sp>
        </mc:Choice>
        <mc:Fallback xmlns="">
          <p:sp>
            <p:nvSpPr>
              <p:cNvPr id="5" name="Rectangle 4"/>
              <p:cNvSpPr>
                <a:spLocks noRot="1" noChangeAspect="1" noMove="1" noResize="1" noEditPoints="1" noAdjustHandles="1" noChangeArrowheads="1" noChangeShapeType="1" noTextEdit="1"/>
              </p:cNvSpPr>
              <p:nvPr/>
            </p:nvSpPr>
            <p:spPr>
              <a:xfrm>
                <a:off x="758114" y="192232"/>
                <a:ext cx="7823530" cy="967701"/>
              </a:xfrm>
              <a:prstGeom prst="rect">
                <a:avLst/>
              </a:prstGeom>
              <a:blipFill>
                <a:blip r:embed="rId3"/>
                <a:stretch>
                  <a:fillRect l="-467"/>
                </a:stretch>
              </a:blipFill>
            </p:spPr>
            <p:txBody>
              <a:bodyPr/>
              <a:lstStyle/>
              <a:p>
                <a:r>
                  <a:rPr lang="en-US">
                    <a:noFill/>
                  </a:rPr>
                  <a:t> </a:t>
                </a:r>
              </a:p>
            </p:txBody>
          </p:sp>
        </mc:Fallback>
      </mc:AlternateContent>
      <p:sp>
        <p:nvSpPr>
          <p:cNvPr id="23" name="Rectangle 22"/>
          <p:cNvSpPr/>
          <p:nvPr/>
        </p:nvSpPr>
        <p:spPr>
          <a:xfrm>
            <a:off x="4154393" y="1195898"/>
            <a:ext cx="834376" cy="35394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700" b="1" i="1" u="sng" strike="noStrike" kern="100" cap="none" spc="0" normalizeH="0" baseline="0" noProof="0" smtClean="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700" b="0" i="0" u="sng" strike="noStrike" kern="0" cap="none" spc="0" normalizeH="0" baseline="0" noProof="0">
              <a:ln>
                <a:noFill/>
              </a:ln>
              <a:solidFill>
                <a:srgbClr val="C00000"/>
              </a:solidFill>
              <a:effectLst/>
              <a:uLnTx/>
              <a:uFillTx/>
              <a:latin typeface="Arial"/>
              <a:sym typeface="Arial"/>
            </a:endParaRPr>
          </a:p>
        </p:txBody>
      </p:sp>
      <p:sp>
        <p:nvSpPr>
          <p:cNvPr id="3" name="Rectangle 2"/>
          <p:cNvSpPr/>
          <p:nvPr/>
        </p:nvSpPr>
        <p:spPr>
          <a:xfrm>
            <a:off x="721538" y="1697882"/>
            <a:ext cx="7700086" cy="828688"/>
          </a:xfrm>
          <a:prstGeom prst="rect">
            <a:avLst/>
          </a:prstGeom>
        </p:spPr>
        <p:txBody>
          <a:bodyPr wrap="square">
            <a:spAutoFit/>
          </a:bodyPr>
          <a:lstStyle/>
          <a:p>
            <a:pPr lvl="0" algn="just">
              <a:lnSpc>
                <a:spcPct val="150000"/>
              </a:lnSpc>
              <a:tabLst>
                <a:tab pos="361950" algn="l"/>
              </a:tabLst>
            </a:pPr>
            <a:r>
              <a:rPr lang="vi-VN" sz="1700" smtClean="0">
                <a:solidFill>
                  <a:srgbClr val="DADADA">
                    <a:lumMod val="10000"/>
                  </a:srgbClr>
                </a:solidFill>
                <a:ea typeface="Times New Roman" panose="02020603050405020304" pitchFamily="18" charset="0"/>
                <a:cs typeface="Times New Roman" panose="02020603050405020304" pitchFamily="18" charset="0"/>
              </a:rPr>
              <a:t>Nhân </a:t>
            </a:r>
            <a:r>
              <a:rPr lang="vi-VN" sz="1700">
                <a:solidFill>
                  <a:srgbClr val="DADADA">
                    <a:lumMod val="10000"/>
                  </a:srgbClr>
                </a:solidFill>
                <a:ea typeface="Times New Roman" panose="02020603050405020304" pitchFamily="18" charset="0"/>
                <a:cs typeface="Times New Roman" panose="02020603050405020304" pitchFamily="18" charset="0"/>
              </a:rPr>
              <a:t>hai vế của phương trình thứ nhất với 3 và nhân hai vế của phương trình thứ hai với 2, ta được</a:t>
            </a:r>
            <a:r>
              <a:rPr lang="vi-VN" sz="1700" smtClean="0">
                <a:solidFill>
                  <a:srgbClr val="DADADA">
                    <a:lumMod val="10000"/>
                  </a:srgbClr>
                </a:solidFill>
                <a:ea typeface="Times New Roman" panose="02020603050405020304" pitchFamily="18" charset="0"/>
                <a:cs typeface="Times New Roman" panose="02020603050405020304" pitchFamily="18" charset="0"/>
              </a:rPr>
              <a:t>:</a:t>
            </a:r>
            <a:endParaRPr lang="vi-VN" sz="1700">
              <a:solidFill>
                <a:srgbClr val="DADADA">
                  <a:lumMod val="10000"/>
                </a:srgbClr>
              </a:solidFill>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angle 3"/>
              <p:cNvSpPr/>
              <p:nvPr/>
            </p:nvSpPr>
            <p:spPr>
              <a:xfrm>
                <a:off x="721538" y="2238829"/>
                <a:ext cx="7700086" cy="2537361"/>
              </a:xfrm>
              <a:prstGeom prst="rect">
                <a:avLst/>
              </a:prstGeom>
            </p:spPr>
            <p:txBody>
              <a:bodyPr wrap="square">
                <a:spAutoFit/>
              </a:bodyPr>
              <a:lstStyle/>
              <a:p>
                <a:pPr lvl="0" algn="just">
                  <a:lnSpc>
                    <a:spcPct val="150000"/>
                  </a:lnSpc>
                  <a:tabLst>
                    <a:tab pos="361950" algn="l"/>
                  </a:tabLst>
                </a:pPr>
                <a14:m>
                  <m:oMathPara xmlns:m="http://schemas.openxmlformats.org/officeDocument/2006/math">
                    <m:oMathParaPr>
                      <m:jc m:val="centerGroup"/>
                    </m:oMathParaPr>
                    <m:oMath xmlns:m="http://schemas.openxmlformats.org/officeDocument/2006/math">
                      <m:d>
                        <m:dPr>
                          <m:begChr m:val="{"/>
                          <m:endChr m:val=""/>
                          <m:ctrlPr>
                            <a:rPr lang="en-US" sz="1700" i="1">
                              <a:solidFill>
                                <a:srgbClr val="DADADA">
                                  <a:lumMod val="10000"/>
                                </a:srgbClr>
                              </a:solidFill>
                              <a:latin typeface="Cambria Math" panose="02040503050406030204" pitchFamily="18" charset="0"/>
                              <a:cs typeface="Times New Roman" panose="02020603050405020304" pitchFamily="18" charset="0"/>
                            </a:rPr>
                          </m:ctrlPr>
                        </m:dPr>
                        <m:e>
                          <m:eqArr>
                            <m:eqArrPr>
                              <m:ctrlPr>
                                <a:rPr lang="en-US" sz="1700" i="1">
                                  <a:solidFill>
                                    <a:srgbClr val="DADADA">
                                      <a:lumMod val="10000"/>
                                    </a:srgbClr>
                                  </a:solidFill>
                                  <a:latin typeface="Cambria Math" panose="02040503050406030204" pitchFamily="18" charset="0"/>
                                  <a:cs typeface="Times New Roman" panose="02020603050405020304" pitchFamily="18" charset="0"/>
                                </a:rPr>
                              </m:ctrlPr>
                            </m:eqArrPr>
                            <m:e>
                              <m:r>
                                <a:rPr lang="en-US" sz="1700" i="1">
                                  <a:solidFill>
                                    <a:srgbClr val="DADADA">
                                      <a:lumMod val="10000"/>
                                    </a:srgbClr>
                                  </a:solidFill>
                                  <a:latin typeface="Cambria Math" panose="02040503050406030204" pitchFamily="18" charset="0"/>
                                  <a:cs typeface="Times New Roman" panose="02020603050405020304" pitchFamily="18" charset="0"/>
                                </a:rPr>
                                <m:t>9</m:t>
                              </m:r>
                              <m:r>
                                <a:rPr lang="en-US" sz="1700" i="1">
                                  <a:solidFill>
                                    <a:srgbClr val="DADADA">
                                      <a:lumMod val="10000"/>
                                    </a:srgbClr>
                                  </a:solidFill>
                                  <a:latin typeface="Cambria Math" panose="02040503050406030204" pitchFamily="18" charset="0"/>
                                  <a:cs typeface="Times New Roman" panose="02020603050405020304" pitchFamily="18" charset="0"/>
                                </a:rPr>
                                <m:t>𝑥</m:t>
                              </m:r>
                              <m:r>
                                <a:rPr lang="en-US" sz="1700" i="1">
                                  <a:solidFill>
                                    <a:srgbClr val="DADADA">
                                      <a:lumMod val="10000"/>
                                    </a:srgbClr>
                                  </a:solidFill>
                                  <a:latin typeface="Cambria Math" panose="02040503050406030204" pitchFamily="18" charset="0"/>
                                  <a:cs typeface="Times New Roman" panose="02020603050405020304" pitchFamily="18" charset="0"/>
                                </a:rPr>
                                <m:t>+6</m:t>
                              </m:r>
                              <m:r>
                                <a:rPr lang="en-US" sz="1700" i="1">
                                  <a:solidFill>
                                    <a:srgbClr val="DADADA">
                                      <a:lumMod val="10000"/>
                                    </a:srgbClr>
                                  </a:solidFill>
                                  <a:latin typeface="Cambria Math" panose="02040503050406030204" pitchFamily="18" charset="0"/>
                                  <a:cs typeface="Times New Roman" panose="02020603050405020304" pitchFamily="18" charset="0"/>
                                </a:rPr>
                                <m:t>𝑦</m:t>
                              </m:r>
                              <m:r>
                                <a:rPr lang="en-US" sz="1700" i="1">
                                  <a:solidFill>
                                    <a:srgbClr val="DADADA">
                                      <a:lumMod val="10000"/>
                                    </a:srgbClr>
                                  </a:solidFill>
                                  <a:latin typeface="Cambria Math" panose="02040503050406030204" pitchFamily="18" charset="0"/>
                                  <a:cs typeface="Times New Roman" panose="02020603050405020304" pitchFamily="18" charset="0"/>
                                </a:rPr>
                                <m:t>=21</m:t>
                              </m:r>
                            </m:e>
                            <m:e>
                              <m:r>
                                <a:rPr lang="en-US" sz="1700" i="1">
                                  <a:solidFill>
                                    <a:srgbClr val="DADADA">
                                      <a:lumMod val="10000"/>
                                    </a:srgbClr>
                                  </a:solidFill>
                                  <a:latin typeface="Cambria Math" panose="02040503050406030204" pitchFamily="18" charset="0"/>
                                  <a:cs typeface="Times New Roman" panose="02020603050405020304" pitchFamily="18" charset="0"/>
                                </a:rPr>
                                <m:t>4</m:t>
                              </m:r>
                              <m:r>
                                <a:rPr lang="en-US" sz="1700" i="1">
                                  <a:solidFill>
                                    <a:srgbClr val="DADADA">
                                      <a:lumMod val="10000"/>
                                    </a:srgbClr>
                                  </a:solidFill>
                                  <a:latin typeface="Cambria Math" panose="02040503050406030204" pitchFamily="18" charset="0"/>
                                  <a:cs typeface="Times New Roman" panose="02020603050405020304" pitchFamily="18" charset="0"/>
                                </a:rPr>
                                <m:t>𝑥</m:t>
                              </m:r>
                              <m:r>
                                <a:rPr lang="en-US" sz="1700" i="1">
                                  <a:solidFill>
                                    <a:srgbClr val="DADADA">
                                      <a:lumMod val="10000"/>
                                    </a:srgbClr>
                                  </a:solidFill>
                                  <a:latin typeface="Cambria Math" panose="02040503050406030204" pitchFamily="18" charset="0"/>
                                  <a:cs typeface="Times New Roman" panose="02020603050405020304" pitchFamily="18" charset="0"/>
                                </a:rPr>
                                <m:t>−6</m:t>
                              </m:r>
                              <m:r>
                                <a:rPr lang="en-US" sz="1700" i="1">
                                  <a:solidFill>
                                    <a:srgbClr val="DADADA">
                                      <a:lumMod val="10000"/>
                                    </a:srgbClr>
                                  </a:solidFill>
                                  <a:latin typeface="Cambria Math" panose="02040503050406030204" pitchFamily="18" charset="0"/>
                                  <a:cs typeface="Times New Roman" panose="02020603050405020304" pitchFamily="18" charset="0"/>
                                </a:rPr>
                                <m:t>𝑦</m:t>
                              </m:r>
                              <m:r>
                                <a:rPr lang="en-US" sz="1700" i="1">
                                  <a:solidFill>
                                    <a:srgbClr val="DADADA">
                                      <a:lumMod val="10000"/>
                                    </a:srgbClr>
                                  </a:solidFill>
                                  <a:latin typeface="Cambria Math" panose="02040503050406030204" pitchFamily="18" charset="0"/>
                                  <a:cs typeface="Times New Roman" panose="02020603050405020304" pitchFamily="18" charset="0"/>
                                </a:rPr>
                                <m:t>=−8</m:t>
                              </m:r>
                            </m:e>
                          </m:eqArr>
                        </m:e>
                      </m:d>
                    </m:oMath>
                  </m:oMathPara>
                </a14:m>
                <a:endParaRPr lang="en-US" sz="1700">
                  <a:solidFill>
                    <a:srgbClr val="DADADA">
                      <a:lumMod val="10000"/>
                    </a:srgbClr>
                  </a:solidFill>
                  <a:ea typeface="Times New Roman" panose="02020603050405020304" pitchFamily="18" charset="0"/>
                  <a:cs typeface="Times New Roman" panose="02020603050405020304" pitchFamily="18" charset="0"/>
                </a:endParaRPr>
              </a:p>
              <a:p>
                <a:pPr lvl="0" algn="just">
                  <a:lnSpc>
                    <a:spcPct val="150000"/>
                  </a:lnSpc>
                  <a:tabLst>
                    <a:tab pos="361950" algn="l"/>
                  </a:tabLst>
                </a:pPr>
                <a:r>
                  <a:rPr lang="vi-VN" sz="1700">
                    <a:solidFill>
                      <a:srgbClr val="DADADA">
                        <a:lumMod val="10000"/>
                      </a:srgbClr>
                    </a:solidFill>
                    <a:ea typeface="Times New Roman" panose="02020603050405020304" pitchFamily="18" charset="0"/>
                    <a:cs typeface="Times New Roman" panose="02020603050405020304" pitchFamily="18" charset="0"/>
                  </a:rPr>
                  <a:t>Cộng từng vế hai phương trình của hệ mới, ta được </a:t>
                </a:r>
                <a14:m>
                  <m:oMath xmlns:m="http://schemas.openxmlformats.org/officeDocument/2006/math">
                    <m:r>
                      <a:rPr lang="vi-VN" sz="17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13</m:t>
                    </m:r>
                    <m:r>
                      <a:rPr lang="vi-VN" sz="17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17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=13 </m:t>
                    </m:r>
                  </m:oMath>
                </a14:m>
                <a:r>
                  <a:rPr lang="vi-VN" sz="1700">
                    <a:solidFill>
                      <a:srgbClr val="DADADA">
                        <a:lumMod val="10000"/>
                      </a:srgbClr>
                    </a:solidFill>
                    <a:ea typeface="Times New Roman" panose="02020603050405020304" pitchFamily="18" charset="0"/>
                    <a:cs typeface="Times New Roman" panose="02020603050405020304" pitchFamily="18" charset="0"/>
                  </a:rPr>
                  <a:t>hay </a:t>
                </a:r>
                <a14:m>
                  <m:oMath xmlns:m="http://schemas.openxmlformats.org/officeDocument/2006/math">
                    <m:r>
                      <a:rPr lang="vi-VN" sz="17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17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=1.</m:t>
                    </m:r>
                  </m:oMath>
                </a14:m>
                <a:endParaRPr lang="vi-VN" sz="1700">
                  <a:solidFill>
                    <a:srgbClr val="DADADA">
                      <a:lumMod val="10000"/>
                    </a:srgbClr>
                  </a:solidFill>
                  <a:ea typeface="Times New Roman" panose="02020603050405020304" pitchFamily="18" charset="0"/>
                  <a:cs typeface="Times New Roman" panose="02020603050405020304" pitchFamily="18" charset="0"/>
                </a:endParaRPr>
              </a:p>
              <a:p>
                <a:pPr lvl="0" algn="just">
                  <a:lnSpc>
                    <a:spcPct val="150000"/>
                  </a:lnSpc>
                  <a:tabLst>
                    <a:tab pos="361950" algn="l"/>
                  </a:tabLst>
                </a:pPr>
                <a:r>
                  <a:rPr lang="vi-VN" sz="1700">
                    <a:solidFill>
                      <a:srgbClr val="DADADA">
                        <a:lumMod val="10000"/>
                      </a:srgbClr>
                    </a:solidFill>
                    <a:ea typeface="Times New Roman" panose="02020603050405020304" pitchFamily="18" charset="0"/>
                    <a:cs typeface="Times New Roman" panose="02020603050405020304" pitchFamily="18" charset="0"/>
                  </a:rPr>
                  <a:t>Thế </a:t>
                </a:r>
                <a14:m>
                  <m:oMath xmlns:m="http://schemas.openxmlformats.org/officeDocument/2006/math">
                    <m:r>
                      <a:rPr lang="vi-VN" sz="17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17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=1</m:t>
                    </m:r>
                  </m:oMath>
                </a14:m>
                <a:r>
                  <a:rPr lang="vi-VN" sz="1700">
                    <a:solidFill>
                      <a:srgbClr val="DADADA">
                        <a:lumMod val="10000"/>
                      </a:srgbClr>
                    </a:solidFill>
                    <a:ea typeface="Times New Roman" panose="02020603050405020304" pitchFamily="18" charset="0"/>
                    <a:cs typeface="Times New Roman" panose="02020603050405020304" pitchFamily="18" charset="0"/>
                  </a:rPr>
                  <a:t> vào phương trình thứ nhất của hệ đã cho, ta có </a:t>
                </a:r>
                <a:endParaRPr lang="en-US" sz="1700">
                  <a:solidFill>
                    <a:srgbClr val="DADADA">
                      <a:lumMod val="10000"/>
                    </a:srgbClr>
                  </a:solidFill>
                  <a:ea typeface="Times New Roman" panose="02020603050405020304" pitchFamily="18" charset="0"/>
                  <a:cs typeface="Times New Roman" panose="02020603050405020304" pitchFamily="18" charset="0"/>
                </a:endParaRPr>
              </a:p>
              <a:p>
                <a:pPr lvl="0" algn="ctr">
                  <a:lnSpc>
                    <a:spcPct val="150000"/>
                  </a:lnSpc>
                  <a:tabLst>
                    <a:tab pos="361950" algn="l"/>
                  </a:tabLst>
                </a:pPr>
                <a14:m>
                  <m:oMath xmlns:m="http://schemas.openxmlformats.org/officeDocument/2006/math">
                    <m:r>
                      <a:rPr lang="vi-VN" sz="17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3</m:t>
                    </m:r>
                    <m:r>
                      <a:rPr lang="en-US" sz="17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m:t>
                    </m:r>
                    <m:r>
                      <a:rPr lang="vi-VN" sz="17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1+2</m:t>
                    </m:r>
                    <m:r>
                      <a:rPr lang="vi-VN" sz="17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𝑦</m:t>
                    </m:r>
                    <m:r>
                      <a:rPr lang="vi-VN" sz="17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=7</m:t>
                    </m:r>
                  </m:oMath>
                </a14:m>
                <a:r>
                  <a:rPr lang="vi-VN" sz="1700">
                    <a:solidFill>
                      <a:srgbClr val="DADADA">
                        <a:lumMod val="10000"/>
                      </a:srgbClr>
                    </a:solidFill>
                    <a:ea typeface="Times New Roman" panose="02020603050405020304" pitchFamily="18" charset="0"/>
                    <a:cs typeface="Times New Roman" panose="02020603050405020304" pitchFamily="18" charset="0"/>
                  </a:rPr>
                  <a:t>, suy ra </a:t>
                </a:r>
                <a14:m>
                  <m:oMath xmlns:m="http://schemas.openxmlformats.org/officeDocument/2006/math">
                    <m:r>
                      <a:rPr lang="vi-VN" sz="17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𝑦</m:t>
                    </m:r>
                    <m:r>
                      <a:rPr lang="vi-VN" sz="17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=2</m:t>
                    </m:r>
                  </m:oMath>
                </a14:m>
                <a:endParaRPr lang="en-US" sz="1700">
                  <a:solidFill>
                    <a:srgbClr val="DADADA">
                      <a:lumMod val="10000"/>
                    </a:srgbClr>
                  </a:solidFill>
                  <a:ea typeface="Times New Roman" panose="02020603050405020304" pitchFamily="18" charset="0"/>
                  <a:cs typeface="Times New Roman" panose="02020603050405020304" pitchFamily="18" charset="0"/>
                </a:endParaRPr>
              </a:p>
              <a:p>
                <a:pPr lvl="0" algn="just">
                  <a:lnSpc>
                    <a:spcPct val="150000"/>
                  </a:lnSpc>
                  <a:tabLst>
                    <a:tab pos="361950" algn="l"/>
                  </a:tabLst>
                </a:pPr>
                <a:r>
                  <a:rPr lang="vi-VN" sz="1700">
                    <a:solidFill>
                      <a:srgbClr val="DADADA">
                        <a:lumMod val="10000"/>
                      </a:srgbClr>
                    </a:solidFill>
                    <a:ea typeface="Times New Roman" panose="02020603050405020304" pitchFamily="18" charset="0"/>
                    <a:cs typeface="Times New Roman" panose="02020603050405020304" pitchFamily="18" charset="0"/>
                  </a:rPr>
                  <a:t>Vậy hệ phương trình đã cho có nghiệm là </a:t>
                </a:r>
                <a14:m>
                  <m:oMath xmlns:m="http://schemas.openxmlformats.org/officeDocument/2006/math">
                    <m:r>
                      <a:rPr lang="vi-VN" sz="17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(1; 2).</m:t>
                    </m:r>
                  </m:oMath>
                </a14:m>
                <a:endParaRPr lang="vi-VN" sz="1700">
                  <a:solidFill>
                    <a:srgbClr val="DADADA">
                      <a:lumMod val="10000"/>
                    </a:srgbClr>
                  </a:solidFill>
                  <a:ea typeface="Times New Roman" panose="02020603050405020304" pitchFamily="18"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721538" y="2238829"/>
                <a:ext cx="7700086" cy="2537361"/>
              </a:xfrm>
              <a:prstGeom prst="rect">
                <a:avLst/>
              </a:prstGeom>
              <a:blipFill>
                <a:blip r:embed="rId4"/>
                <a:stretch>
                  <a:fillRect l="-475" b="-481"/>
                </a:stretch>
              </a:blipFill>
            </p:spPr>
            <p:txBody>
              <a:bodyPr/>
              <a:lstStyle/>
              <a:p>
                <a:r>
                  <a:rPr lang="en-US">
                    <a:noFill/>
                  </a:rPr>
                  <a:t> </a:t>
                </a:r>
              </a:p>
            </p:txBody>
          </p:sp>
        </mc:Fallback>
      </mc:AlternateContent>
    </p:spTree>
    <p:extLst>
      <p:ext uri="{BB962C8B-B14F-4D97-AF65-F5344CB8AC3E}">
        <p14:creationId xmlns:p14="http://schemas.microsoft.com/office/powerpoint/2010/main" val="75059984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randombar(horizontal)">
                                      <p:cBhvr>
                                        <p:cTn id="32" dur="5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randombar(horizontal)">
                                      <p:cBhvr>
                                        <p:cTn id="37" dur="500"/>
                                        <p:tgtEl>
                                          <p:spTgt spid="4">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randombar(horizontal)">
                                      <p:cBhvr>
                                        <p:cTn id="4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3"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Shape 1007"/>
        <p:cNvGrpSpPr/>
        <p:nvPr/>
      </p:nvGrpSpPr>
      <p:grpSpPr>
        <a:xfrm>
          <a:off x="0" y="0"/>
          <a:ext cx="0" cy="0"/>
          <a:chOff x="0" y="0"/>
          <a:chExt cx="0" cy="0"/>
        </a:xfrm>
      </p:grpSpPr>
      <p:sp>
        <p:nvSpPr>
          <p:cNvPr id="11" name="Rectangle 10"/>
          <p:cNvSpPr/>
          <p:nvPr/>
        </p:nvSpPr>
        <p:spPr>
          <a:xfrm>
            <a:off x="683812" y="-254442"/>
            <a:ext cx="8555604" cy="55500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5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 name="Rounded Rectangle 6"/>
          <p:cNvSpPr/>
          <p:nvPr/>
        </p:nvSpPr>
        <p:spPr>
          <a:xfrm>
            <a:off x="1042530" y="403567"/>
            <a:ext cx="1919198" cy="659130"/>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2200" b="1" i="0" u="none" strike="noStrike" kern="1200" cap="none" spc="0" normalizeH="0" baseline="0" noProof="0">
                <a:ln>
                  <a:noFill/>
                </a:ln>
                <a:solidFill>
                  <a:srgbClr val="FFCA63">
                    <a:lumMod val="20000"/>
                    <a:lumOff val="80000"/>
                  </a:srgbClr>
                </a:solidFill>
                <a:effectLst/>
                <a:uLnTx/>
                <a:uFillTx/>
                <a:latin typeface="Arial" panose="020B0604020202020204" pitchFamily="34" charset="0"/>
                <a:ea typeface="+mn-ea"/>
                <a:cs typeface="Arial" panose="020B0604020202020204" pitchFamily="34" charset="0"/>
                <a:sym typeface="Arial"/>
              </a:rPr>
              <a:t>Luyện tập </a:t>
            </a:r>
            <a:r>
              <a:rPr kumimoji="0" lang="en-US" sz="2200" b="1" i="0" u="none" strike="noStrike" kern="1200" cap="none" spc="0" normalizeH="0" baseline="0" noProof="0" smtClean="0">
                <a:ln>
                  <a:noFill/>
                </a:ln>
                <a:solidFill>
                  <a:srgbClr val="FFCA63">
                    <a:lumMod val="20000"/>
                    <a:lumOff val="80000"/>
                  </a:srgbClr>
                </a:solidFill>
                <a:effectLst/>
                <a:uLnTx/>
                <a:uFillTx/>
                <a:latin typeface="Arial" panose="020B0604020202020204" pitchFamily="34" charset="0"/>
                <a:ea typeface="+mn-ea"/>
                <a:cs typeface="Arial" panose="020B0604020202020204" pitchFamily="34" charset="0"/>
                <a:sym typeface="Arial"/>
              </a:rPr>
              <a:t>5</a:t>
            </a:r>
            <a:endParaRPr kumimoji="0" lang="en-US" sz="2200" b="1" i="0" u="none" strike="noStrike" kern="1200" cap="none" spc="0" normalizeH="0" baseline="0" noProof="0">
              <a:ln>
                <a:noFill/>
              </a:ln>
              <a:solidFill>
                <a:srgbClr val="FFCA63">
                  <a:lumMod val="20000"/>
                  <a:lumOff val="80000"/>
                </a:srgbClr>
              </a:solidFill>
              <a:effectLst/>
              <a:uLnTx/>
              <a:uFillTx/>
              <a:latin typeface="Arial" panose="020B0604020202020204" pitchFamily="34" charset="0"/>
              <a:ea typeface="+mn-ea"/>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8" name="Rectangle 7"/>
              <p:cNvSpPr/>
              <p:nvPr/>
            </p:nvSpPr>
            <p:spPr>
              <a:xfrm>
                <a:off x="3246120" y="73152"/>
                <a:ext cx="5640798" cy="1076705"/>
              </a:xfrm>
              <a:prstGeom prst="rect">
                <a:avLst/>
              </a:prstGeom>
            </p:spPr>
            <p:txBody>
              <a:bodyPr wrap="square">
                <a:spAutoFit/>
              </a:bodyPr>
              <a:lstStyle/>
              <a:p>
                <a:pPr marL="0" marR="0" lvl="0"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vi-VN" sz="1650" b="0" i="0" u="none" strike="noStrike" kern="0" cap="none" spc="0" normalizeH="0" baseline="0" noProof="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Giải hệ phương </a:t>
                </a:r>
                <a:r>
                  <a:rPr kumimoji="0" lang="vi-VN" sz="1650" b="0" i="0" u="none" strike="noStrike" kern="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trình </a:t>
                </a:r>
                <a14:m>
                  <m:oMath xmlns:m="http://schemas.openxmlformats.org/officeDocument/2006/math">
                    <m:d>
                      <m:dPr>
                        <m:begChr m:val="{"/>
                        <m:endChr m:val=""/>
                        <m:ctrlPr>
                          <a:rPr kumimoji="0" lang="en-US" sz="16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eqArr>
                          <m:eqArrPr>
                            <m:ctrlPr>
                              <a:rPr kumimoji="0" lang="en-US" sz="16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eqArrPr>
                          <m:e>
                            <m:r>
                              <a:rPr kumimoji="0" lang="en-US" sz="165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m:t>
                            </m:r>
                            <m:r>
                              <a:rPr kumimoji="0" lang="en-US" sz="16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en-US" sz="16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r>
                              <a:rPr kumimoji="0" lang="en-US" sz="16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r>
                              <a:rPr kumimoji="0" lang="en-US" sz="16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=6</m:t>
                            </m:r>
                          </m:e>
                          <m:e>
                            <m:r>
                              <a:rPr kumimoji="0" lang="en-US" sz="165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−5</m:t>
                            </m:r>
                            <m:r>
                              <a:rPr kumimoji="0" lang="en-US" sz="16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en-US" sz="165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en-US" sz="16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r>
                              <a:rPr kumimoji="0" lang="en-US" sz="16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r>
                              <a:rPr kumimoji="0" lang="en-US" sz="165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=4</m:t>
                            </m:r>
                          </m:e>
                        </m:eqArr>
                      </m:e>
                    </m:d>
                  </m:oMath>
                </a14:m>
                <a:r>
                  <a:rPr kumimoji="0" lang="en-US" sz="1650" b="0" i="0" u="none" strike="noStrike" kern="0" cap="none" spc="0" normalizeH="0" baseline="0" noProof="0" smtClean="0">
                    <a:ln>
                      <a:noFill/>
                    </a:ln>
                    <a:solidFill>
                      <a:srgbClr val="000000"/>
                    </a:solidFill>
                    <a:effectLst/>
                    <a:uLnTx/>
                    <a:uFillTx/>
                    <a:ea typeface="Calibri" panose="020F0502020204030204" pitchFamily="34" charset="0"/>
                    <a:cs typeface="Times New Roman" panose="02020603050405020304" pitchFamily="18" charset="0"/>
                    <a:sym typeface="Arial"/>
                  </a:rPr>
                  <a:t> bằng </a:t>
                </a:r>
                <a:r>
                  <a:rPr kumimoji="0" lang="en-US" sz="1650" b="0" i="0" u="none" strike="noStrike" kern="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rPr>
                  <a:t>phương pháp </a:t>
                </a:r>
                <a:r>
                  <a:rPr kumimoji="0" lang="en-US" sz="1650" b="0" i="0" u="none" strike="noStrike" kern="0" cap="none" spc="0" normalizeH="0" baseline="0" noProof="0" smtClean="0">
                    <a:ln>
                      <a:noFill/>
                    </a:ln>
                    <a:solidFill>
                      <a:srgbClr val="000000"/>
                    </a:solidFill>
                    <a:effectLst/>
                    <a:uLnTx/>
                    <a:uFillTx/>
                    <a:ea typeface="Calibri" panose="020F0502020204030204" pitchFamily="34" charset="0"/>
                    <a:cs typeface="Times New Roman" panose="02020603050405020304" pitchFamily="18" charset="0"/>
                    <a:sym typeface="Arial"/>
                  </a:rPr>
                  <a:t>cộng</a:t>
                </a:r>
                <a:r>
                  <a:rPr kumimoji="0" lang="en-US" sz="1650" b="0" i="0" u="none" strike="noStrike" kern="0" cap="none" spc="0" normalizeH="0" noProof="0" smtClean="0">
                    <a:ln>
                      <a:noFill/>
                    </a:ln>
                    <a:solidFill>
                      <a:srgbClr val="000000"/>
                    </a:solidFill>
                    <a:effectLst/>
                    <a:uLnTx/>
                    <a:uFillTx/>
                    <a:ea typeface="Calibri" panose="020F0502020204030204" pitchFamily="34" charset="0"/>
                    <a:cs typeface="Times New Roman" panose="02020603050405020304" pitchFamily="18" charset="0"/>
                    <a:sym typeface="Arial"/>
                  </a:rPr>
                  <a:t> đại số</a:t>
                </a:r>
                <a:r>
                  <a:rPr kumimoji="0" lang="en-US" sz="1650" b="0" i="0" u="none" strike="noStrike" kern="0" cap="none" spc="0" normalizeH="0" baseline="0" noProof="0" smtClean="0">
                    <a:ln>
                      <a:noFill/>
                    </a:ln>
                    <a:solidFill>
                      <a:srgbClr val="000000"/>
                    </a:solidFill>
                    <a:effectLst/>
                    <a:uLnTx/>
                    <a:uFillTx/>
                    <a:ea typeface="Calibri" panose="020F0502020204030204" pitchFamily="34" charset="0"/>
                    <a:cs typeface="Times New Roman" panose="02020603050405020304" pitchFamily="18" charset="0"/>
                    <a:sym typeface="Arial"/>
                  </a:rPr>
                  <a:t>.</a:t>
                </a:r>
                <a:endParaRPr kumimoji="0" lang="en-US" sz="1650" b="0" i="0" u="none" strike="noStrike" kern="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endParaRPr>
              </a:p>
            </p:txBody>
          </p:sp>
        </mc:Choice>
        <mc:Fallback xmlns="">
          <p:sp>
            <p:nvSpPr>
              <p:cNvPr id="8" name="Rectangle 7"/>
              <p:cNvSpPr>
                <a:spLocks noRot="1" noChangeAspect="1" noMove="1" noResize="1" noEditPoints="1" noAdjustHandles="1" noChangeArrowheads="1" noChangeShapeType="1" noTextEdit="1"/>
              </p:cNvSpPr>
              <p:nvPr/>
            </p:nvSpPr>
            <p:spPr>
              <a:xfrm>
                <a:off x="3246120" y="73152"/>
                <a:ext cx="5640798" cy="1076705"/>
              </a:xfrm>
              <a:prstGeom prst="rect">
                <a:avLst/>
              </a:prstGeom>
              <a:blipFill>
                <a:blip r:embed="rId3"/>
                <a:stretch>
                  <a:fillRect l="-649" r="-541" b="-39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042530" y="1809882"/>
                <a:ext cx="7844388" cy="3273717"/>
              </a:xfrm>
              <a:prstGeom prst="rect">
                <a:avLst/>
              </a:prstGeom>
            </p:spPr>
            <p:txBody>
              <a:bodyPr wrap="square">
                <a:spAutoFit/>
              </a:bodyPr>
              <a:lstStyle/>
              <a:p>
                <a:pPr algn="just">
                  <a:lnSpc>
                    <a:spcPct val="150000"/>
                  </a:lnSpc>
                </a:pPr>
                <a:r>
                  <a:rPr lang="en-US" sz="1650" smtClean="0">
                    <a:effectLst/>
                    <a:latin typeface="+mj-lt"/>
                    <a:ea typeface="Malgun Gothic" panose="020B0503020000020004" pitchFamily="34" charset="-127"/>
                    <a:cs typeface="Times New Roman" panose="02020603050405020304" pitchFamily="18" charset="0"/>
                  </a:rPr>
                  <a:t>Nhân </a:t>
                </a:r>
                <a:r>
                  <a:rPr lang="en-US" sz="1650">
                    <a:effectLst/>
                    <a:latin typeface="+mj-lt"/>
                    <a:ea typeface="Malgun Gothic" panose="020B0503020000020004" pitchFamily="34" charset="-127"/>
                    <a:cs typeface="Times New Roman" panose="02020603050405020304" pitchFamily="18" charset="0"/>
                  </a:rPr>
                  <a:t>hai vế của phương trình thứ nhất với 5 và nhân hai vế của phương trình thứ hai với 4, ta được:</a:t>
                </a:r>
                <a:endParaRPr lang="en-US" sz="1650">
                  <a:effectLst/>
                  <a:latin typeface="+mj-lt"/>
                  <a:ea typeface="Calibri" panose="020F0502020204030204" pitchFamily="34"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d>
                        <m:dPr>
                          <m:begChr m:val="{"/>
                          <m:endChr m:val=""/>
                          <m:ctrlPr>
                            <a:rPr lang="en-US" sz="1650" i="1">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1650" i="1">
                                  <a:effectLst/>
                                  <a:latin typeface="Cambria Math" panose="02040503050406030204" pitchFamily="18" charset="0"/>
                                  <a:ea typeface="Calibri" panose="020F0502020204030204" pitchFamily="34" charset="0"/>
                                  <a:cs typeface="Times New Roman" panose="02020603050405020304" pitchFamily="18" charset="0"/>
                                </a:rPr>
                              </m:ctrlPr>
                            </m:eqArrPr>
                            <m:e>
                              <m:r>
                                <a:rPr lang="en-US" sz="1650" i="1">
                                  <a:effectLst/>
                                  <a:latin typeface="Cambria Math" panose="02040503050406030204" pitchFamily="18" charset="0"/>
                                  <a:ea typeface="Calibri" panose="020F0502020204030204" pitchFamily="34" charset="0"/>
                                  <a:cs typeface="Times New Roman" panose="02020603050405020304" pitchFamily="18" charset="0"/>
                                </a:rPr>
                                <m:t>20</m:t>
                              </m:r>
                              <m:r>
                                <a:rPr lang="en-US" sz="1650" i="1">
                                  <a:effectLst/>
                                  <a:latin typeface="Cambria Math" panose="02040503050406030204" pitchFamily="18" charset="0"/>
                                  <a:ea typeface="Calibri" panose="020F0502020204030204" pitchFamily="34" charset="0"/>
                                  <a:cs typeface="Times New Roman" panose="02020603050405020304" pitchFamily="18" charset="0"/>
                                </a:rPr>
                                <m:t>𝑥</m:t>
                              </m:r>
                              <m:r>
                                <a:rPr lang="en-US" sz="1650" i="1">
                                  <a:effectLst/>
                                  <a:latin typeface="Cambria Math" panose="02040503050406030204" pitchFamily="18" charset="0"/>
                                  <a:ea typeface="Calibri" panose="020F0502020204030204" pitchFamily="34" charset="0"/>
                                  <a:cs typeface="Times New Roman" panose="02020603050405020304" pitchFamily="18" charset="0"/>
                                </a:rPr>
                                <m:t>+15</m:t>
                              </m:r>
                              <m:r>
                                <a:rPr lang="en-US" sz="1650" i="1">
                                  <a:effectLst/>
                                  <a:latin typeface="Cambria Math" panose="02040503050406030204" pitchFamily="18" charset="0"/>
                                  <a:ea typeface="Calibri" panose="020F0502020204030204" pitchFamily="34" charset="0"/>
                                  <a:cs typeface="Times New Roman" panose="02020603050405020304" pitchFamily="18" charset="0"/>
                                </a:rPr>
                                <m:t>𝑦</m:t>
                              </m:r>
                              <m:r>
                                <a:rPr lang="en-US" sz="1650" i="1">
                                  <a:effectLst/>
                                  <a:latin typeface="Cambria Math" panose="02040503050406030204" pitchFamily="18" charset="0"/>
                                  <a:ea typeface="Calibri" panose="020F0502020204030204" pitchFamily="34" charset="0"/>
                                  <a:cs typeface="Times New Roman" panose="02020603050405020304" pitchFamily="18" charset="0"/>
                                </a:rPr>
                                <m:t>=30</m:t>
                              </m:r>
                            </m:e>
                            <m:e>
                              <m:r>
                                <a:rPr lang="en-US" sz="1650" i="1">
                                  <a:effectLst/>
                                  <a:latin typeface="Cambria Math" panose="02040503050406030204" pitchFamily="18" charset="0"/>
                                  <a:ea typeface="Calibri" panose="020F0502020204030204" pitchFamily="34" charset="0"/>
                                  <a:cs typeface="Times New Roman" panose="02020603050405020304" pitchFamily="18" charset="0"/>
                                </a:rPr>
                                <m:t>−20</m:t>
                              </m:r>
                              <m:r>
                                <a:rPr lang="en-US" sz="1650" i="1">
                                  <a:effectLst/>
                                  <a:latin typeface="Cambria Math" panose="02040503050406030204" pitchFamily="18" charset="0"/>
                                  <a:ea typeface="Calibri" panose="020F0502020204030204" pitchFamily="34" charset="0"/>
                                  <a:cs typeface="Times New Roman" panose="02020603050405020304" pitchFamily="18" charset="0"/>
                                </a:rPr>
                                <m:t>𝑥</m:t>
                              </m:r>
                              <m:r>
                                <a:rPr lang="en-US" sz="1650" i="1">
                                  <a:effectLst/>
                                  <a:latin typeface="Cambria Math" panose="02040503050406030204" pitchFamily="18" charset="0"/>
                                  <a:ea typeface="Calibri" panose="020F0502020204030204" pitchFamily="34" charset="0"/>
                                  <a:cs typeface="Times New Roman" panose="02020603050405020304" pitchFamily="18" charset="0"/>
                                </a:rPr>
                                <m:t>+8</m:t>
                              </m:r>
                              <m:r>
                                <a:rPr lang="en-US" sz="1650" i="1">
                                  <a:effectLst/>
                                  <a:latin typeface="Cambria Math" panose="02040503050406030204" pitchFamily="18" charset="0"/>
                                  <a:ea typeface="Calibri" panose="020F0502020204030204" pitchFamily="34" charset="0"/>
                                  <a:cs typeface="Times New Roman" panose="02020603050405020304" pitchFamily="18" charset="0"/>
                                </a:rPr>
                                <m:t>𝑦</m:t>
                              </m:r>
                              <m:r>
                                <a:rPr lang="en-US" sz="1650" i="1">
                                  <a:effectLst/>
                                  <a:latin typeface="Cambria Math" panose="02040503050406030204" pitchFamily="18" charset="0"/>
                                  <a:ea typeface="Calibri" panose="020F0502020204030204" pitchFamily="34" charset="0"/>
                                  <a:cs typeface="Times New Roman" panose="02020603050405020304" pitchFamily="18" charset="0"/>
                                </a:rPr>
                                <m:t>=16</m:t>
                              </m:r>
                            </m:e>
                          </m:eqArr>
                        </m:e>
                      </m:d>
                    </m:oMath>
                  </m:oMathPara>
                </a14:m>
                <a:endParaRPr lang="en-US" sz="1650">
                  <a:effectLst/>
                  <a:latin typeface="+mj-lt"/>
                  <a:ea typeface="Calibri" panose="020F0502020204030204" pitchFamily="34" charset="0"/>
                  <a:cs typeface="Times New Roman" panose="02020603050405020304" pitchFamily="18" charset="0"/>
                </a:endParaRPr>
              </a:p>
              <a:p>
                <a:pPr algn="just">
                  <a:lnSpc>
                    <a:spcPct val="150000"/>
                  </a:lnSpc>
                </a:pPr>
                <a:r>
                  <a:rPr lang="en-US" sz="1650">
                    <a:effectLst/>
                    <a:latin typeface="+mj-lt"/>
                    <a:ea typeface="Malgun Gothic" panose="020B0503020000020004" pitchFamily="34" charset="-127"/>
                    <a:cs typeface="Times New Roman" panose="02020603050405020304" pitchFamily="18" charset="0"/>
                  </a:rPr>
                  <a:t>Cộng từng vế hai phương trình của hệ mới, ta được </a:t>
                </a:r>
                <a14:m>
                  <m:oMath xmlns:m="http://schemas.openxmlformats.org/officeDocument/2006/math">
                    <m:r>
                      <a:rPr lang="en-US" sz="1650" i="1">
                        <a:effectLst/>
                        <a:latin typeface="Cambria Math" panose="02040503050406030204" pitchFamily="18" charset="0"/>
                        <a:ea typeface="Malgun Gothic" panose="020B0503020000020004" pitchFamily="34" charset="-127"/>
                        <a:cs typeface="Times New Roman" panose="02020603050405020304" pitchFamily="18" charset="0"/>
                      </a:rPr>
                      <m:t>23</m:t>
                    </m:r>
                    <m:r>
                      <a:rPr lang="en-US" sz="165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650" i="1">
                        <a:effectLst/>
                        <a:latin typeface="Cambria Math" panose="02040503050406030204" pitchFamily="18" charset="0"/>
                        <a:ea typeface="Malgun Gothic" panose="020B0503020000020004" pitchFamily="34" charset="-127"/>
                        <a:cs typeface="Times New Roman" panose="02020603050405020304" pitchFamily="18" charset="0"/>
                      </a:rPr>
                      <m:t>=46</m:t>
                    </m:r>
                  </m:oMath>
                </a14:m>
                <a:r>
                  <a:rPr lang="en-US" sz="1650">
                    <a:effectLst/>
                    <a:latin typeface="+mj-lt"/>
                    <a:ea typeface="Malgun Gothic" panose="020B0503020000020004" pitchFamily="34" charset="-127"/>
                    <a:cs typeface="Times New Roman" panose="02020603050405020304" pitchFamily="18" charset="0"/>
                  </a:rPr>
                  <a:t> hay </a:t>
                </a:r>
                <a14:m>
                  <m:oMath xmlns:m="http://schemas.openxmlformats.org/officeDocument/2006/math">
                    <m:r>
                      <a:rPr lang="en-US" sz="165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650" i="1">
                        <a:effectLst/>
                        <a:latin typeface="Cambria Math" panose="02040503050406030204" pitchFamily="18" charset="0"/>
                        <a:ea typeface="Malgun Gothic" panose="020B0503020000020004" pitchFamily="34" charset="-127"/>
                        <a:cs typeface="Times New Roman" panose="02020603050405020304" pitchFamily="18" charset="0"/>
                      </a:rPr>
                      <m:t>=2</m:t>
                    </m:r>
                  </m:oMath>
                </a14:m>
                <a:endParaRPr lang="en-US" sz="1650">
                  <a:effectLst/>
                  <a:latin typeface="+mj-lt"/>
                  <a:ea typeface="Calibri" panose="020F0502020204030204" pitchFamily="34" charset="0"/>
                  <a:cs typeface="Times New Roman" panose="02020603050405020304" pitchFamily="18" charset="0"/>
                </a:endParaRPr>
              </a:p>
              <a:p>
                <a:pPr algn="just">
                  <a:lnSpc>
                    <a:spcPct val="150000"/>
                  </a:lnSpc>
                </a:pPr>
                <a:r>
                  <a:rPr lang="en-US" sz="1650">
                    <a:effectLst/>
                    <a:latin typeface="+mj-lt"/>
                    <a:ea typeface="Calibri" panose="020F0502020204030204" pitchFamily="34" charset="0"/>
                    <a:cs typeface="Times New Roman" panose="02020603050405020304" pitchFamily="18" charset="0"/>
                  </a:rPr>
                  <a:t>Thế </a:t>
                </a:r>
                <a14:m>
                  <m:oMath xmlns:m="http://schemas.openxmlformats.org/officeDocument/2006/math">
                    <m:r>
                      <a:rPr lang="en-US" sz="1650" i="1">
                        <a:effectLst/>
                        <a:latin typeface="Cambria Math" panose="02040503050406030204" pitchFamily="18" charset="0"/>
                        <a:ea typeface="Calibri" panose="020F0502020204030204" pitchFamily="34" charset="0"/>
                        <a:cs typeface="Times New Roman" panose="02020603050405020304" pitchFamily="18" charset="0"/>
                      </a:rPr>
                      <m:t>𝑦</m:t>
                    </m:r>
                    <m:r>
                      <a:rPr lang="en-US" sz="1650" i="1">
                        <a:effectLst/>
                        <a:latin typeface="Cambria Math" panose="02040503050406030204" pitchFamily="18" charset="0"/>
                        <a:ea typeface="Calibri" panose="020F0502020204030204" pitchFamily="34" charset="0"/>
                        <a:cs typeface="Times New Roman" panose="02020603050405020304" pitchFamily="18" charset="0"/>
                      </a:rPr>
                      <m:t>=2</m:t>
                    </m:r>
                  </m:oMath>
                </a14:m>
                <a:r>
                  <a:rPr lang="en-US" sz="1650">
                    <a:effectLst/>
                    <a:latin typeface="+mj-lt"/>
                    <a:ea typeface="Malgun Gothic" panose="020B0503020000020004" pitchFamily="34" charset="-127"/>
                    <a:cs typeface="Times New Roman" panose="02020603050405020304" pitchFamily="18" charset="0"/>
                  </a:rPr>
                  <a:t> vào phương trình thứ nhất của hệ đã cho, ta có: </a:t>
                </a:r>
                <a:endParaRPr lang="en-US" sz="1650" smtClean="0">
                  <a:effectLst/>
                  <a:latin typeface="+mj-lt"/>
                  <a:ea typeface="Malgun Gothic" panose="020B0503020000020004" pitchFamily="34" charset="-127"/>
                  <a:cs typeface="Times New Roman" panose="02020603050405020304" pitchFamily="18" charset="0"/>
                </a:endParaRPr>
              </a:p>
              <a:p>
                <a:pPr algn="ctr">
                  <a:lnSpc>
                    <a:spcPct val="150000"/>
                  </a:lnSpc>
                </a:pPr>
                <a14:m>
                  <m:oMath xmlns:m="http://schemas.openxmlformats.org/officeDocument/2006/math">
                    <m:r>
                      <a:rPr lang="en-US" sz="1650" i="1">
                        <a:effectLst/>
                        <a:latin typeface="Cambria Math" panose="02040503050406030204" pitchFamily="18" charset="0"/>
                        <a:ea typeface="Malgun Gothic" panose="020B0503020000020004" pitchFamily="34" charset="-127"/>
                        <a:cs typeface="Times New Roman" panose="02020603050405020304" pitchFamily="18" charset="0"/>
                      </a:rPr>
                      <m:t>4.</m:t>
                    </m:r>
                    <m:r>
                      <a:rPr lang="en-US" sz="165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650" i="1">
                        <a:effectLst/>
                        <a:latin typeface="Cambria Math" panose="02040503050406030204" pitchFamily="18" charset="0"/>
                        <a:ea typeface="Malgun Gothic" panose="020B0503020000020004" pitchFamily="34" charset="-127"/>
                        <a:cs typeface="Times New Roman" panose="02020603050405020304" pitchFamily="18" charset="0"/>
                      </a:rPr>
                      <m:t>+3.2=6</m:t>
                    </m:r>
                  </m:oMath>
                </a14:m>
                <a:r>
                  <a:rPr lang="en-US" sz="1650">
                    <a:effectLst/>
                    <a:latin typeface="+mj-lt"/>
                    <a:ea typeface="Malgun Gothic" panose="020B0503020000020004" pitchFamily="34" charset="-127"/>
                    <a:cs typeface="Times New Roman" panose="02020603050405020304" pitchFamily="18" charset="0"/>
                  </a:rPr>
                  <a:t> hay </a:t>
                </a:r>
                <a14:m>
                  <m:oMath xmlns:m="http://schemas.openxmlformats.org/officeDocument/2006/math">
                    <m:r>
                      <a:rPr lang="en-US" sz="165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650" i="1">
                        <a:effectLst/>
                        <a:latin typeface="Cambria Math" panose="02040503050406030204" pitchFamily="18" charset="0"/>
                        <a:ea typeface="Malgun Gothic" panose="020B0503020000020004" pitchFamily="34" charset="-127"/>
                        <a:cs typeface="Times New Roman" panose="02020603050405020304" pitchFamily="18" charset="0"/>
                      </a:rPr>
                      <m:t>=0</m:t>
                    </m:r>
                  </m:oMath>
                </a14:m>
                <a:endParaRPr lang="en-US" sz="1650">
                  <a:effectLst/>
                  <a:latin typeface="+mj-lt"/>
                  <a:ea typeface="Calibri" panose="020F0502020204030204" pitchFamily="34" charset="0"/>
                  <a:cs typeface="Times New Roman" panose="02020603050405020304" pitchFamily="18" charset="0"/>
                </a:endParaRPr>
              </a:p>
              <a:p>
                <a:pPr algn="just">
                  <a:lnSpc>
                    <a:spcPct val="150000"/>
                  </a:lnSpc>
                </a:pPr>
                <a:r>
                  <a:rPr lang="en-US" sz="1650">
                    <a:effectLst/>
                    <a:latin typeface="+mj-lt"/>
                    <a:ea typeface="Calibri" panose="020F0502020204030204" pitchFamily="34" charset="0"/>
                    <a:cs typeface="Times New Roman" panose="02020603050405020304" pitchFamily="18" charset="0"/>
                  </a:rPr>
                  <a:t>Vậy hệ phương trình đã cho có nghiệm là </a:t>
                </a:r>
                <a14:m>
                  <m:oMath xmlns:m="http://schemas.openxmlformats.org/officeDocument/2006/math">
                    <m:r>
                      <a:rPr lang="en-US" sz="1650" i="1">
                        <a:effectLst/>
                        <a:latin typeface="Cambria Math" panose="02040503050406030204" pitchFamily="18" charset="0"/>
                        <a:ea typeface="Calibri" panose="020F0502020204030204" pitchFamily="34" charset="0"/>
                        <a:cs typeface="Times New Roman" panose="02020603050405020304" pitchFamily="18" charset="0"/>
                      </a:rPr>
                      <m:t>(0;2)</m:t>
                    </m:r>
                  </m:oMath>
                </a14:m>
                <a:r>
                  <a:rPr lang="en-US" sz="1650">
                    <a:effectLst/>
                    <a:latin typeface="+mj-lt"/>
                    <a:ea typeface="Malgun Gothic" panose="020B0503020000020004" pitchFamily="34" charset="-127"/>
                    <a:cs typeface="Times New Roman" panose="02020603050405020304" pitchFamily="18" charset="0"/>
                  </a:rPr>
                  <a:t>.</a:t>
                </a:r>
                <a:endParaRPr lang="en-US" sz="1650">
                  <a:effectLst/>
                  <a:latin typeface="+mj-lt"/>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042530" y="1809882"/>
                <a:ext cx="7844388" cy="3273717"/>
              </a:xfrm>
              <a:prstGeom prst="rect">
                <a:avLst/>
              </a:prstGeom>
              <a:blipFill>
                <a:blip r:embed="rId4"/>
                <a:stretch>
                  <a:fillRect l="-466" r="-466"/>
                </a:stretch>
              </a:blipFill>
            </p:spPr>
            <p:txBody>
              <a:bodyPr/>
              <a:lstStyle/>
              <a:p>
                <a:r>
                  <a:rPr lang="en-US">
                    <a:noFill/>
                  </a:rPr>
                  <a:t> </a:t>
                </a:r>
              </a:p>
            </p:txBody>
          </p:sp>
        </mc:Fallback>
      </mc:AlternateContent>
      <p:sp>
        <p:nvSpPr>
          <p:cNvPr id="9" name="Rectangle 8"/>
          <p:cNvSpPr/>
          <p:nvPr/>
        </p:nvSpPr>
        <p:spPr>
          <a:xfrm>
            <a:off x="4626426" y="1268847"/>
            <a:ext cx="670376" cy="35394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361950" algn="l"/>
              </a:tabLst>
              <a:defRPr/>
            </a:pPr>
            <a:r>
              <a:rPr kumimoji="0" lang="en-US" sz="1650" b="1" i="1" u="sng" strike="noStrike" kern="100" cap="none" spc="0" normalizeH="0" baseline="0" noProof="0">
                <a:ln>
                  <a:noFill/>
                </a:ln>
                <a:solidFill>
                  <a:srgbClr val="C6EAFF">
                    <a:lumMod val="25000"/>
                  </a:srgbClr>
                </a:solidFill>
                <a:effectLst/>
                <a:uLnTx/>
                <a:uFillTx/>
                <a:latin typeface="Arial"/>
                <a:ea typeface="Calibri" panose="020F0502020204030204" pitchFamily="34" charset="0"/>
                <a:cs typeface="Times New Roman" panose="02020603050405020304" pitchFamily="18" charset="0"/>
                <a:sym typeface="Arial"/>
              </a:rPr>
              <a:t>Giải:</a:t>
            </a:r>
          </a:p>
        </p:txBody>
      </p:sp>
    </p:spTree>
    <p:extLst>
      <p:ext uri="{BB962C8B-B14F-4D97-AF65-F5344CB8AC3E}">
        <p14:creationId xmlns:p14="http://schemas.microsoft.com/office/powerpoint/2010/main" val="231467432"/>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randombar(horizontal)">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randombar(horizontal)">
                                      <p:cBhvr>
                                        <p:cTn id="25" dur="5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wipe(left)">
                                      <p:cBhvr>
                                        <p:cTn id="30" dur="500"/>
                                        <p:tgtEl>
                                          <p:spTgt spid="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fade">
                                      <p:cBhvr>
                                        <p:cTn id="35" dur="500"/>
                                        <p:tgtEl>
                                          <p:spTgt spid="5">
                                            <p:txEl>
                                              <p:pRg st="3" end="3"/>
                                            </p:txEl>
                                          </p:spTgt>
                                        </p:tgtEl>
                                      </p:cBhvr>
                                    </p:animEffect>
                                    <p:anim calcmode="lin" valueType="num">
                                      <p:cBhvr>
                                        <p:cTn id="36"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fade">
                                      <p:cBhvr>
                                        <p:cTn id="42" dur="500"/>
                                        <p:tgtEl>
                                          <p:spTgt spid="5">
                                            <p:txEl>
                                              <p:pRg st="4" end="4"/>
                                            </p:txEl>
                                          </p:spTgt>
                                        </p:tgtEl>
                                      </p:cBhvr>
                                    </p:animEffect>
                                    <p:anim calcmode="lin" valueType="num">
                                      <p:cBhvr>
                                        <p:cTn id="4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
                                            <p:txEl>
                                              <p:pRg st="5" end="5"/>
                                            </p:txEl>
                                          </p:spTgt>
                                        </p:tgtEl>
                                        <p:attrNameLst>
                                          <p:attrName>style.visibility</p:attrName>
                                        </p:attrNameLst>
                                      </p:cBhvr>
                                      <p:to>
                                        <p:strVal val="visible"/>
                                      </p:to>
                                    </p:set>
                                    <p:animEffect transition="in" filter="fade">
                                      <p:cBhvr>
                                        <p:cTn id="49"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Shape 1007"/>
        <p:cNvGrpSpPr/>
        <p:nvPr/>
      </p:nvGrpSpPr>
      <p:grpSpPr>
        <a:xfrm>
          <a:off x="0" y="0"/>
          <a:ext cx="0" cy="0"/>
          <a:chOff x="0" y="0"/>
          <a:chExt cx="0" cy="0"/>
        </a:xfrm>
      </p:grpSpPr>
      <p:sp>
        <p:nvSpPr>
          <p:cNvPr id="8" name="Rectangle 7"/>
          <p:cNvSpPr/>
          <p:nvPr/>
        </p:nvSpPr>
        <p:spPr>
          <a:xfrm>
            <a:off x="164592" y="128015"/>
            <a:ext cx="8823960" cy="48902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10" name="Rectangle 9"/>
              <p:cNvSpPr/>
              <p:nvPr/>
            </p:nvSpPr>
            <p:spPr>
              <a:xfrm>
                <a:off x="461594" y="249798"/>
                <a:ext cx="8251287" cy="710194"/>
              </a:xfrm>
              <a:prstGeom prst="rect">
                <a:avLst/>
              </a:prstGeom>
            </p:spPr>
            <p:txBody>
              <a:bodyPr wrap="square">
                <a:spAutoFit/>
              </a:bodyPr>
              <a:lstStyle/>
              <a:p>
                <a:pPr marL="0" marR="0" lvl="0" indent="0" algn="just" defTabSz="914400" rtl="0" eaLnBrk="1" fontAlgn="auto" latinLnBrk="0" hangingPunct="1">
                  <a:spcBef>
                    <a:spcPts val="0"/>
                  </a:spcBef>
                  <a:spcAft>
                    <a:spcPts val="1000"/>
                  </a:spcAft>
                  <a:buClr>
                    <a:srgbClr val="000000"/>
                  </a:buClr>
                  <a:buSzTx/>
                  <a:buFont typeface="Arial"/>
                  <a:buNone/>
                  <a:tabLst>
                    <a:tab pos="361950" algn="l"/>
                  </a:tabLst>
                  <a:defRPr/>
                </a:pPr>
                <a:r>
                  <a:rPr kumimoji="0" lang="en-US" sz="1800" b="1" i="0" u="none" strike="noStrike" kern="0" cap="none" spc="0" normalizeH="0" baseline="0" noProof="0" smtClean="0">
                    <a:ln>
                      <a:noFill/>
                    </a:ln>
                    <a:solidFill>
                      <a:srgbClr val="C6EAFF">
                        <a:lumMod val="25000"/>
                      </a:srgbClr>
                    </a:solidFill>
                    <a:effectLst/>
                    <a:uLnTx/>
                    <a:uFillTx/>
                    <a:latin typeface="Arial"/>
                    <a:ea typeface="Times New Roman" panose="02020603050405020304" pitchFamily="18" charset="0"/>
                    <a:cs typeface="Times New Roman" panose="02020603050405020304" pitchFamily="18" charset="0"/>
                    <a:sym typeface="Arial"/>
                  </a:rPr>
                  <a:t>Ví dụ 7.</a:t>
                </a:r>
                <a:r>
                  <a:rPr kumimoji="0" lang="vi-VN" sz="1800" b="1" i="0" u="none" strike="noStrike" kern="0" cap="none" spc="0" normalizeH="0" baseline="0" noProof="0" smtClean="0">
                    <a:ln>
                      <a:noFill/>
                    </a:ln>
                    <a:solidFill>
                      <a:srgbClr val="C6EAFF">
                        <a:lumMod val="25000"/>
                      </a:srgbClr>
                    </a:solidFill>
                    <a:effectLst/>
                    <a:uLnTx/>
                    <a:uFillTx/>
                    <a:latin typeface="Arial"/>
                    <a:ea typeface="Times New Roman" panose="02020603050405020304" pitchFamily="18" charset="0"/>
                    <a:cs typeface="Times New Roman" panose="02020603050405020304" pitchFamily="18" charset="0"/>
                    <a:sym typeface="Arial"/>
                  </a:rPr>
                  <a:t> </a:t>
                </a:r>
                <a:r>
                  <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Giải hệ phương </a:t>
                </a:r>
                <a:r>
                  <a:rPr kumimoji="0" lang="vi-VN"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trình</a:t>
                </a:r>
                <a:r>
                  <a:rPr kumimoji="0" lang="en-US"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a:t>
                </a:r>
                <a14:m>
                  <m:oMath xmlns:m="http://schemas.openxmlformats.org/officeDocument/2006/math">
                    <m:d>
                      <m:dPr>
                        <m:begChr m:val="{"/>
                        <m:endChr m:val=""/>
                        <m:ctrlP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ctrlPr>
                      </m:dPr>
                      <m:e>
                        <m:eqArr>
                          <m:eqArrPr>
                            <m:ctrlP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ctrlPr>
                          </m:eqArrPr>
                          <m:e>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3</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𝑥</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−5</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𝑦</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=2</m:t>
                            </m:r>
                          </m:e>
                          <m:e>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−6</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𝑥</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+10</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𝑦</m:t>
                            </m:r>
                            <m:r>
                              <a:rPr kumimoji="0" lang="en-US" sz="1800" b="0" i="1" u="none" strike="noStrike" kern="0" cap="none" spc="0" normalizeH="0" baseline="0" noProof="0" smtClean="0">
                                <a:ln>
                                  <a:noFill/>
                                </a:ln>
                                <a:solidFill>
                                  <a:srgbClr val="DADADA">
                                    <a:lumMod val="10000"/>
                                  </a:srgbClr>
                                </a:solidFill>
                                <a:effectLst/>
                                <a:uLnTx/>
                                <a:uFillTx/>
                                <a:latin typeface="Cambria Math" panose="02040503050406030204" pitchFamily="18" charset="0"/>
                                <a:cs typeface="Times New Roman" panose="02020603050405020304" pitchFamily="18" charset="0"/>
                                <a:sym typeface="Arial"/>
                              </a:rPr>
                              <m:t>=4</m:t>
                            </m:r>
                          </m:e>
                        </m:eqArr>
                      </m:e>
                    </m:d>
                  </m:oMath>
                </a14:m>
                <a:r>
                  <a:rPr kumimoji="0" lang="en-US"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a:t>
                </a:r>
                <a:r>
                  <a:rPr kumimoji="0" lang="vi-VN"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bằng </a:t>
                </a:r>
                <a:r>
                  <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phương pháp </a:t>
                </a:r>
                <a:r>
                  <a:rPr kumimoji="0" lang="en-US" sz="1800" b="0" i="0" u="none" strike="noStrike" kern="0" cap="none" spc="0" normalizeH="0" baseline="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cộng</a:t>
                </a:r>
                <a:r>
                  <a:rPr kumimoji="0" lang="en-US" sz="1800" b="0" i="0" u="none" strike="noStrike" kern="0" cap="none" spc="0" normalizeH="0" noProof="0" smtClean="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rPr>
                  <a:t> đại số.</a:t>
                </a:r>
                <a:endParaRPr kumimoji="0" lang="vi-VN" sz="1800" b="0" i="0" u="none" strike="noStrike" kern="0" cap="none" spc="0" normalizeH="0" baseline="0" noProof="0">
                  <a:ln>
                    <a:noFill/>
                  </a:ln>
                  <a:solidFill>
                    <a:srgbClr val="DADADA">
                      <a:lumMod val="10000"/>
                    </a:srgbClr>
                  </a:solidFill>
                  <a:effectLst/>
                  <a:uLnTx/>
                  <a:uFillTx/>
                  <a:latin typeface="Arial"/>
                  <a:ea typeface="Times New Roman" panose="02020603050405020304" pitchFamily="18" charset="0"/>
                  <a:cs typeface="Times New Roman" panose="02020603050405020304" pitchFamily="18" charset="0"/>
                  <a:sym typeface="Arial"/>
                </a:endParaRPr>
              </a:p>
            </p:txBody>
          </p:sp>
        </mc:Choice>
        <mc:Fallback xmlns="">
          <p:sp>
            <p:nvSpPr>
              <p:cNvPr id="10" name="Rectangle 9"/>
              <p:cNvSpPr>
                <a:spLocks noRot="1" noChangeAspect="1" noMove="1" noResize="1" noEditPoints="1" noAdjustHandles="1" noChangeArrowheads="1" noChangeShapeType="1" noTextEdit="1"/>
              </p:cNvSpPr>
              <p:nvPr/>
            </p:nvSpPr>
            <p:spPr>
              <a:xfrm>
                <a:off x="461594" y="249798"/>
                <a:ext cx="8251287" cy="710194"/>
              </a:xfrm>
              <a:prstGeom prst="rect">
                <a:avLst/>
              </a:prstGeom>
              <a:blipFill>
                <a:blip r:embed="rId3"/>
                <a:stretch>
                  <a:fillRect l="-6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461594" y="1436512"/>
                <a:ext cx="8179485" cy="3553858"/>
              </a:xfrm>
              <a:prstGeom prst="rect">
                <a:avLst/>
              </a:prstGeom>
            </p:spPr>
            <p:txBody>
              <a:bodyPr wrap="square">
                <a:spAutoFit/>
              </a:bodyPr>
              <a:lstStyle/>
              <a:p>
                <a:pPr lvl="0" algn="just">
                  <a:lnSpc>
                    <a:spcPct val="150000"/>
                  </a:lnSpc>
                </a:pPr>
                <a:r>
                  <a:rPr lang="vi-VN" sz="1800" smtClean="0">
                    <a:solidFill>
                      <a:srgbClr val="DADADA">
                        <a:lumMod val="10000"/>
                      </a:srgbClr>
                    </a:solidFill>
                    <a:latin typeface="Arial" panose="020B0604020202020204" pitchFamily="34" charset="0"/>
                  </a:rPr>
                  <a:t>Chia hai vế của phương trình thứ hai cho 2, ta </a:t>
                </a:r>
                <a:r>
                  <a:rPr lang="vi-VN" sz="1800">
                    <a:solidFill>
                      <a:srgbClr val="DADADA">
                        <a:lumMod val="10000"/>
                      </a:srgbClr>
                    </a:solidFill>
                    <a:latin typeface="Arial" panose="020B0604020202020204" pitchFamily="34" charset="0"/>
                  </a:rPr>
                  <a:t>được </a:t>
                </a:r>
                <a:r>
                  <a:rPr lang="vi-VN" sz="1800" smtClean="0">
                    <a:solidFill>
                      <a:srgbClr val="DADADA">
                        <a:lumMod val="10000"/>
                      </a:srgbClr>
                    </a:solidFill>
                    <a:latin typeface="Arial" panose="020B0604020202020204" pitchFamily="34" charset="0"/>
                  </a:rPr>
                  <a:t>hệ</a:t>
                </a:r>
                <a:r>
                  <a:rPr lang="en-US" sz="1800" smtClean="0">
                    <a:solidFill>
                      <a:srgbClr val="DADADA">
                        <a:lumMod val="10000"/>
                      </a:srgbClr>
                    </a:solidFill>
                    <a:latin typeface="Arial" panose="020B0604020202020204" pitchFamily="34" charset="0"/>
                  </a:rPr>
                  <a:t> </a:t>
                </a:r>
                <a14:m>
                  <m:oMath xmlns:m="http://schemas.openxmlformats.org/officeDocument/2006/math">
                    <m:d>
                      <m:dPr>
                        <m:begChr m:val="{"/>
                        <m:endChr m:val=""/>
                        <m:ctrlPr>
                          <a:rPr lang="en-US" sz="1800" i="1">
                            <a:solidFill>
                              <a:srgbClr val="DADADA">
                                <a:lumMod val="10000"/>
                              </a:srgbClr>
                            </a:solidFill>
                            <a:latin typeface="Cambria Math" panose="02040503050406030204" pitchFamily="18" charset="0"/>
                            <a:cs typeface="Times New Roman" panose="02020603050405020304" pitchFamily="18" charset="0"/>
                          </a:rPr>
                        </m:ctrlPr>
                      </m:dPr>
                      <m:e>
                        <m:eqArr>
                          <m:eqArrPr>
                            <m:ctrlPr>
                              <a:rPr lang="en-US" sz="1800" i="1">
                                <a:solidFill>
                                  <a:srgbClr val="DADADA">
                                    <a:lumMod val="10000"/>
                                  </a:srgbClr>
                                </a:solidFill>
                                <a:latin typeface="Cambria Math" panose="02040503050406030204" pitchFamily="18" charset="0"/>
                                <a:cs typeface="Times New Roman" panose="02020603050405020304" pitchFamily="18" charset="0"/>
                              </a:rPr>
                            </m:ctrlPr>
                          </m:eqArrPr>
                          <m:e>
                            <m:r>
                              <a:rPr lang="en-US" sz="1800" i="1">
                                <a:solidFill>
                                  <a:srgbClr val="DADADA">
                                    <a:lumMod val="10000"/>
                                  </a:srgbClr>
                                </a:solidFill>
                                <a:latin typeface="Cambria Math" panose="02040503050406030204" pitchFamily="18" charset="0"/>
                                <a:cs typeface="Times New Roman" panose="02020603050405020304" pitchFamily="18" charset="0"/>
                              </a:rPr>
                              <m:t>3</m:t>
                            </m:r>
                            <m:r>
                              <a:rPr lang="en-US" sz="1800" i="1">
                                <a:solidFill>
                                  <a:srgbClr val="DADADA">
                                    <a:lumMod val="10000"/>
                                  </a:srgbClr>
                                </a:solidFill>
                                <a:latin typeface="Cambria Math" panose="02040503050406030204" pitchFamily="18" charset="0"/>
                                <a:cs typeface="Times New Roman" panose="02020603050405020304" pitchFamily="18" charset="0"/>
                              </a:rPr>
                              <m:t>𝑥</m:t>
                            </m:r>
                            <m:r>
                              <a:rPr lang="en-US" sz="1800" i="1">
                                <a:solidFill>
                                  <a:srgbClr val="DADADA">
                                    <a:lumMod val="10000"/>
                                  </a:srgbClr>
                                </a:solidFill>
                                <a:latin typeface="Cambria Math" panose="02040503050406030204" pitchFamily="18" charset="0"/>
                                <a:cs typeface="Times New Roman" panose="02020603050405020304" pitchFamily="18" charset="0"/>
                              </a:rPr>
                              <m:t>−5</m:t>
                            </m:r>
                            <m:r>
                              <a:rPr lang="en-US" sz="1800" i="1">
                                <a:solidFill>
                                  <a:srgbClr val="DADADA">
                                    <a:lumMod val="10000"/>
                                  </a:srgbClr>
                                </a:solidFill>
                                <a:latin typeface="Cambria Math" panose="02040503050406030204" pitchFamily="18" charset="0"/>
                                <a:cs typeface="Times New Roman" panose="02020603050405020304" pitchFamily="18" charset="0"/>
                              </a:rPr>
                              <m:t>𝑦</m:t>
                            </m:r>
                            <m:r>
                              <a:rPr lang="en-US" sz="1800" i="1">
                                <a:solidFill>
                                  <a:srgbClr val="DADADA">
                                    <a:lumMod val="10000"/>
                                  </a:srgbClr>
                                </a:solidFill>
                                <a:latin typeface="Cambria Math" panose="02040503050406030204" pitchFamily="18" charset="0"/>
                                <a:cs typeface="Times New Roman" panose="02020603050405020304" pitchFamily="18" charset="0"/>
                              </a:rPr>
                              <m:t>=2</m:t>
                            </m:r>
                          </m:e>
                          <m:e>
                            <m:r>
                              <a:rPr lang="en-US" sz="1800" i="1">
                                <a:solidFill>
                                  <a:srgbClr val="DADADA">
                                    <a:lumMod val="10000"/>
                                  </a:srgbClr>
                                </a:solidFill>
                                <a:latin typeface="Cambria Math" panose="02040503050406030204" pitchFamily="18" charset="0"/>
                                <a:cs typeface="Times New Roman" panose="02020603050405020304" pitchFamily="18" charset="0"/>
                              </a:rPr>
                              <m:t>−</m:t>
                            </m:r>
                            <m:r>
                              <a:rPr lang="en-US" sz="1800" b="0" i="1" smtClean="0">
                                <a:solidFill>
                                  <a:srgbClr val="DADADA">
                                    <a:lumMod val="10000"/>
                                  </a:srgbClr>
                                </a:solidFill>
                                <a:latin typeface="Cambria Math" panose="02040503050406030204" pitchFamily="18" charset="0"/>
                                <a:cs typeface="Times New Roman" panose="02020603050405020304" pitchFamily="18" charset="0"/>
                              </a:rPr>
                              <m:t>3</m:t>
                            </m:r>
                            <m:r>
                              <a:rPr lang="en-US" sz="1800" i="1">
                                <a:solidFill>
                                  <a:srgbClr val="DADADA">
                                    <a:lumMod val="10000"/>
                                  </a:srgbClr>
                                </a:solidFill>
                                <a:latin typeface="Cambria Math" panose="02040503050406030204" pitchFamily="18" charset="0"/>
                                <a:cs typeface="Times New Roman" panose="02020603050405020304" pitchFamily="18" charset="0"/>
                              </a:rPr>
                              <m:t>𝑥</m:t>
                            </m:r>
                            <m:r>
                              <a:rPr lang="en-US" sz="1800" i="1">
                                <a:solidFill>
                                  <a:srgbClr val="DADADA">
                                    <a:lumMod val="10000"/>
                                  </a:srgbClr>
                                </a:solidFill>
                                <a:latin typeface="Cambria Math" panose="02040503050406030204" pitchFamily="18" charset="0"/>
                                <a:cs typeface="Times New Roman" panose="02020603050405020304" pitchFamily="18" charset="0"/>
                              </a:rPr>
                              <m:t>+5</m:t>
                            </m:r>
                            <m:r>
                              <a:rPr lang="en-US" sz="1800" i="1">
                                <a:solidFill>
                                  <a:srgbClr val="DADADA">
                                    <a:lumMod val="10000"/>
                                  </a:srgbClr>
                                </a:solidFill>
                                <a:latin typeface="Cambria Math" panose="02040503050406030204" pitchFamily="18" charset="0"/>
                                <a:cs typeface="Times New Roman" panose="02020603050405020304" pitchFamily="18" charset="0"/>
                              </a:rPr>
                              <m:t>𝑦</m:t>
                            </m:r>
                            <m:r>
                              <a:rPr lang="en-US" sz="1800" i="1">
                                <a:solidFill>
                                  <a:srgbClr val="DADADA">
                                    <a:lumMod val="10000"/>
                                  </a:srgbClr>
                                </a:solidFill>
                                <a:latin typeface="Cambria Math" panose="02040503050406030204" pitchFamily="18" charset="0"/>
                                <a:cs typeface="Times New Roman" panose="02020603050405020304" pitchFamily="18" charset="0"/>
                              </a:rPr>
                              <m:t>=−2</m:t>
                            </m:r>
                          </m:e>
                        </m:eqArr>
                      </m:e>
                    </m:d>
                  </m:oMath>
                </a14:m>
                <a:endParaRPr lang="vi-VN" sz="1800">
                  <a:solidFill>
                    <a:srgbClr val="DADADA">
                      <a:lumMod val="10000"/>
                    </a:srgbClr>
                  </a:solidFill>
                  <a:latin typeface="Arial" panose="020B0604020202020204" pitchFamily="34" charset="0"/>
                </a:endParaRPr>
              </a:p>
              <a:p>
                <a:pPr lvl="0" algn="just">
                  <a:lnSpc>
                    <a:spcPct val="150000"/>
                  </a:lnSpc>
                </a:pPr>
                <a:r>
                  <a:rPr lang="vi-VN" sz="1800" smtClean="0">
                    <a:solidFill>
                      <a:srgbClr val="DADADA">
                        <a:lumMod val="10000"/>
                      </a:srgbClr>
                    </a:solidFill>
                    <a:latin typeface="Arial" panose="020B0604020202020204" pitchFamily="34" charset="0"/>
                  </a:rPr>
                  <a:t>Cộng </a:t>
                </a:r>
                <a:r>
                  <a:rPr lang="vi-VN" sz="1800">
                    <a:solidFill>
                      <a:srgbClr val="DADADA">
                        <a:lumMod val="10000"/>
                      </a:srgbClr>
                    </a:solidFill>
                    <a:latin typeface="Arial" panose="020B0604020202020204" pitchFamily="34" charset="0"/>
                  </a:rPr>
                  <a:t>từng vế hai phương trình của hệ mới ta có </a:t>
                </a:r>
                <a14:m>
                  <m:oMath xmlns:m="http://schemas.openxmlformats.org/officeDocument/2006/math">
                    <m:r>
                      <a:rPr lang="en-US" sz="1800" b="0" i="0" smtClean="0">
                        <a:solidFill>
                          <a:srgbClr val="DADADA">
                            <a:lumMod val="10000"/>
                          </a:srgbClr>
                        </a:solidFill>
                        <a:latin typeface="Cambria Math" panose="02040503050406030204" pitchFamily="18" charset="0"/>
                      </a:rPr>
                      <m:t>0</m:t>
                    </m:r>
                    <m:r>
                      <a:rPr lang="vi-VN" sz="1800" i="1" smtClean="0">
                        <a:solidFill>
                          <a:srgbClr val="DADADA">
                            <a:lumMod val="10000"/>
                          </a:srgbClr>
                        </a:solidFill>
                        <a:latin typeface="Cambria Math" panose="02040503050406030204" pitchFamily="18" charset="0"/>
                      </a:rPr>
                      <m:t>𝑥</m:t>
                    </m:r>
                    <m:r>
                      <a:rPr lang="vi-VN" sz="1800" i="1" smtClean="0">
                        <a:solidFill>
                          <a:srgbClr val="DADADA">
                            <a:lumMod val="10000"/>
                          </a:srgbClr>
                        </a:solidFill>
                        <a:latin typeface="Cambria Math" panose="02040503050406030204" pitchFamily="18" charset="0"/>
                      </a:rPr>
                      <m:t>+0</m:t>
                    </m:r>
                    <m:r>
                      <a:rPr lang="vi-VN" sz="1800" i="1" smtClean="0">
                        <a:solidFill>
                          <a:srgbClr val="DADADA">
                            <a:lumMod val="10000"/>
                          </a:srgbClr>
                        </a:solidFill>
                        <a:latin typeface="Cambria Math" panose="02040503050406030204" pitchFamily="18" charset="0"/>
                      </a:rPr>
                      <m:t>𝑦</m:t>
                    </m:r>
                    <m:r>
                      <a:rPr lang="vi-VN" sz="1800" i="1" smtClean="0">
                        <a:solidFill>
                          <a:srgbClr val="DADADA">
                            <a:lumMod val="10000"/>
                          </a:srgbClr>
                        </a:solidFill>
                        <a:latin typeface="Cambria Math" panose="02040503050406030204" pitchFamily="18" charset="0"/>
                      </a:rPr>
                      <m:t>=0</m:t>
                    </m:r>
                  </m:oMath>
                </a14:m>
                <a:r>
                  <a:rPr lang="vi-VN" sz="1800">
                    <a:solidFill>
                      <a:srgbClr val="DADADA">
                        <a:lumMod val="10000"/>
                      </a:srgbClr>
                    </a:solidFill>
                    <a:latin typeface="Arial" panose="020B0604020202020204" pitchFamily="34" charset="0"/>
                  </a:rPr>
                  <a:t>. </a:t>
                </a:r>
                <a:endParaRPr lang="en-US" sz="1800" smtClean="0">
                  <a:solidFill>
                    <a:srgbClr val="DADADA">
                      <a:lumMod val="10000"/>
                    </a:srgbClr>
                  </a:solidFill>
                  <a:latin typeface="Arial" panose="020B0604020202020204" pitchFamily="34" charset="0"/>
                </a:endParaRPr>
              </a:p>
              <a:p>
                <a:pPr lvl="0" algn="just">
                  <a:lnSpc>
                    <a:spcPct val="150000"/>
                  </a:lnSpc>
                </a:pPr>
                <a:r>
                  <a:rPr lang="vi-VN" sz="1800" smtClean="0">
                    <a:solidFill>
                      <a:srgbClr val="DADADA">
                        <a:lumMod val="10000"/>
                      </a:srgbClr>
                    </a:solidFill>
                    <a:latin typeface="Arial" panose="020B0604020202020204" pitchFamily="34" charset="0"/>
                  </a:rPr>
                  <a:t>Hệ </a:t>
                </a:r>
                <a:r>
                  <a:rPr lang="vi-VN" sz="1800">
                    <a:solidFill>
                      <a:srgbClr val="DADADA">
                        <a:lumMod val="10000"/>
                      </a:srgbClr>
                    </a:solidFill>
                    <a:latin typeface="Arial" panose="020B0604020202020204" pitchFamily="34" charset="0"/>
                  </a:rPr>
                  <a:t>thức này luôn thoả mãn với các giá trị tuỳ ý của </a:t>
                </a:r>
                <a14:m>
                  <m:oMath xmlns:m="http://schemas.openxmlformats.org/officeDocument/2006/math">
                    <m:r>
                      <a:rPr lang="vi-VN" sz="1800" i="1" smtClean="0">
                        <a:solidFill>
                          <a:srgbClr val="DADADA">
                            <a:lumMod val="10000"/>
                          </a:srgbClr>
                        </a:solidFill>
                        <a:latin typeface="Cambria Math" panose="02040503050406030204" pitchFamily="18" charset="0"/>
                      </a:rPr>
                      <m:t>𝑥</m:t>
                    </m:r>
                  </m:oMath>
                </a14:m>
                <a:r>
                  <a:rPr lang="vi-VN" sz="1800">
                    <a:solidFill>
                      <a:srgbClr val="DADADA">
                        <a:lumMod val="10000"/>
                      </a:srgbClr>
                    </a:solidFill>
                    <a:latin typeface="Arial" panose="020B0604020202020204" pitchFamily="34" charset="0"/>
                  </a:rPr>
                  <a:t> và </a:t>
                </a:r>
                <a14:m>
                  <m:oMath xmlns:m="http://schemas.openxmlformats.org/officeDocument/2006/math">
                    <m:r>
                      <a:rPr lang="vi-VN" sz="1800" i="1" smtClean="0">
                        <a:solidFill>
                          <a:srgbClr val="DADADA">
                            <a:lumMod val="10000"/>
                          </a:srgbClr>
                        </a:solidFill>
                        <a:latin typeface="Cambria Math" panose="02040503050406030204" pitchFamily="18" charset="0"/>
                      </a:rPr>
                      <m:t>𝑦</m:t>
                    </m:r>
                  </m:oMath>
                </a14:m>
                <a:r>
                  <a:rPr lang="vi-VN" sz="1800">
                    <a:solidFill>
                      <a:srgbClr val="DADADA">
                        <a:lumMod val="10000"/>
                      </a:srgbClr>
                    </a:solidFill>
                    <a:latin typeface="Arial" panose="020B0604020202020204" pitchFamily="34" charset="0"/>
                  </a:rPr>
                  <a:t>.</a:t>
                </a:r>
              </a:p>
              <a:p>
                <a:pPr lvl="0" algn="just">
                  <a:lnSpc>
                    <a:spcPct val="120000"/>
                  </a:lnSpc>
                </a:pPr>
                <a:r>
                  <a:rPr lang="vi-VN" sz="1800">
                    <a:solidFill>
                      <a:srgbClr val="DADADA">
                        <a:lumMod val="10000"/>
                      </a:srgbClr>
                    </a:solidFill>
                    <a:latin typeface="Arial" panose="020B0604020202020204" pitchFamily="34" charset="0"/>
                  </a:rPr>
                  <a:t>Với giá trị tuỳ ý của </a:t>
                </a:r>
                <a14:m>
                  <m:oMath xmlns:m="http://schemas.openxmlformats.org/officeDocument/2006/math">
                    <m:r>
                      <a:rPr lang="vi-VN" sz="1800" i="1" smtClean="0">
                        <a:solidFill>
                          <a:srgbClr val="DADADA">
                            <a:lumMod val="10000"/>
                          </a:srgbClr>
                        </a:solidFill>
                        <a:latin typeface="Cambria Math" panose="02040503050406030204" pitchFamily="18" charset="0"/>
                      </a:rPr>
                      <m:t>𝑥</m:t>
                    </m:r>
                  </m:oMath>
                </a14:m>
                <a:r>
                  <a:rPr lang="vi-VN" sz="1800">
                    <a:solidFill>
                      <a:srgbClr val="DADADA">
                        <a:lumMod val="10000"/>
                      </a:srgbClr>
                    </a:solidFill>
                    <a:latin typeface="Arial" panose="020B0604020202020204" pitchFamily="34" charset="0"/>
                  </a:rPr>
                  <a:t>, giá trị của </a:t>
                </a:r>
                <a14:m>
                  <m:oMath xmlns:m="http://schemas.openxmlformats.org/officeDocument/2006/math">
                    <m:r>
                      <a:rPr lang="vi-VN" sz="1800" i="1" smtClean="0">
                        <a:solidFill>
                          <a:srgbClr val="DADADA">
                            <a:lumMod val="10000"/>
                          </a:srgbClr>
                        </a:solidFill>
                        <a:latin typeface="Cambria Math" panose="02040503050406030204" pitchFamily="18" charset="0"/>
                      </a:rPr>
                      <m:t>𝑦</m:t>
                    </m:r>
                  </m:oMath>
                </a14:m>
                <a:r>
                  <a:rPr lang="vi-VN" sz="1800">
                    <a:solidFill>
                      <a:srgbClr val="DADADA">
                        <a:lumMod val="10000"/>
                      </a:srgbClr>
                    </a:solidFill>
                    <a:latin typeface="Arial" panose="020B0604020202020204" pitchFamily="34" charset="0"/>
                  </a:rPr>
                  <a:t> được tính nhờ hệ thức </a:t>
                </a:r>
                <a14:m>
                  <m:oMath xmlns:m="http://schemas.openxmlformats.org/officeDocument/2006/math">
                    <m:r>
                      <a:rPr lang="vi-VN" sz="1800" i="1" smtClean="0">
                        <a:solidFill>
                          <a:srgbClr val="DADADA">
                            <a:lumMod val="10000"/>
                          </a:srgbClr>
                        </a:solidFill>
                        <a:latin typeface="Cambria Math" panose="02040503050406030204" pitchFamily="18" charset="0"/>
                      </a:rPr>
                      <m:t>3</m:t>
                    </m:r>
                    <m:r>
                      <a:rPr lang="vi-VN" sz="1800" i="1" smtClean="0">
                        <a:solidFill>
                          <a:srgbClr val="DADADA">
                            <a:lumMod val="10000"/>
                          </a:srgbClr>
                        </a:solidFill>
                        <a:latin typeface="Cambria Math" panose="02040503050406030204" pitchFamily="18" charset="0"/>
                      </a:rPr>
                      <m:t>𝑥</m:t>
                    </m:r>
                    <m:r>
                      <a:rPr lang="vi-VN" sz="1800" i="1" smtClean="0">
                        <a:solidFill>
                          <a:srgbClr val="DADADA">
                            <a:lumMod val="10000"/>
                          </a:srgbClr>
                        </a:solidFill>
                        <a:latin typeface="Cambria Math" panose="02040503050406030204" pitchFamily="18" charset="0"/>
                      </a:rPr>
                      <m:t> −5</m:t>
                    </m:r>
                    <m:r>
                      <a:rPr lang="vi-VN" sz="1800" i="1" smtClean="0">
                        <a:solidFill>
                          <a:srgbClr val="DADADA">
                            <a:lumMod val="10000"/>
                          </a:srgbClr>
                        </a:solidFill>
                        <a:latin typeface="Cambria Math" panose="02040503050406030204" pitchFamily="18" charset="0"/>
                      </a:rPr>
                      <m:t>𝑦</m:t>
                    </m:r>
                    <m:r>
                      <a:rPr lang="vi-VN" sz="1800" i="1" smtClean="0">
                        <a:solidFill>
                          <a:srgbClr val="DADADA">
                            <a:lumMod val="10000"/>
                          </a:srgbClr>
                        </a:solidFill>
                        <a:latin typeface="Cambria Math" panose="02040503050406030204" pitchFamily="18" charset="0"/>
                      </a:rPr>
                      <m:t>=2</m:t>
                    </m:r>
                    <m:r>
                      <a:rPr lang="en-US" sz="1800" b="0" i="0" smtClean="0">
                        <a:solidFill>
                          <a:srgbClr val="DADADA">
                            <a:lumMod val="10000"/>
                          </a:srgbClr>
                        </a:solidFill>
                        <a:latin typeface="Cambria Math" panose="02040503050406030204" pitchFamily="18" charset="0"/>
                      </a:rPr>
                      <m:t>,</m:t>
                    </m:r>
                  </m:oMath>
                </a14:m>
                <a:r>
                  <a:rPr lang="en-US" sz="1800" smtClean="0">
                    <a:solidFill>
                      <a:srgbClr val="DADADA">
                        <a:lumMod val="10000"/>
                      </a:srgbClr>
                    </a:solidFill>
                    <a:latin typeface="Arial" panose="020B0604020202020204" pitchFamily="34" charset="0"/>
                  </a:rPr>
                  <a:t> </a:t>
                </a:r>
                <a:r>
                  <a:rPr lang="vi-VN" sz="1800">
                    <a:solidFill>
                      <a:srgbClr val="DADADA">
                        <a:lumMod val="10000"/>
                      </a:srgbClr>
                    </a:solidFill>
                    <a:latin typeface="Arial" panose="020B0604020202020204" pitchFamily="34" charset="0"/>
                  </a:rPr>
                  <a:t>suy ra </a:t>
                </a:r>
              </a:p>
              <a:p>
                <a:pPr lvl="0" algn="just">
                  <a:lnSpc>
                    <a:spcPct val="120000"/>
                  </a:lnSpc>
                </a:pPr>
                <a:endParaRPr lang="vi-VN" sz="1800">
                  <a:solidFill>
                    <a:srgbClr val="DADADA">
                      <a:lumMod val="10000"/>
                    </a:srgbClr>
                  </a:solidFill>
                  <a:latin typeface="Arial" panose="020B0604020202020204" pitchFamily="34" charset="0"/>
                </a:endParaRPr>
              </a:p>
              <a:p>
                <a:pPr lvl="0" algn="just">
                  <a:lnSpc>
                    <a:spcPct val="120000"/>
                  </a:lnSpc>
                </a:pPr>
                <a14:m>
                  <m:oMathPara xmlns:m="http://schemas.openxmlformats.org/officeDocument/2006/math">
                    <m:oMathParaPr>
                      <m:jc m:val="left"/>
                    </m:oMathParaPr>
                    <m:oMath xmlns:m="http://schemas.openxmlformats.org/officeDocument/2006/math">
                      <m:r>
                        <m:rPr>
                          <m:nor/>
                        </m:rPr>
                        <a:rPr lang="vi-VN" sz="1800">
                          <a:solidFill>
                            <a:srgbClr val="DADADA">
                              <a:lumMod val="10000"/>
                            </a:srgbClr>
                          </a:solidFill>
                          <a:latin typeface="Arial" panose="020B0604020202020204" pitchFamily="34" charset="0"/>
                        </a:rPr>
                        <m:t>V</m:t>
                      </m:r>
                      <m:r>
                        <m:rPr>
                          <m:nor/>
                        </m:rPr>
                        <a:rPr lang="vi-VN" sz="1800">
                          <a:solidFill>
                            <a:srgbClr val="DADADA">
                              <a:lumMod val="10000"/>
                            </a:srgbClr>
                          </a:solidFill>
                          <a:latin typeface="Arial" panose="020B0604020202020204" pitchFamily="34" charset="0"/>
                        </a:rPr>
                        <m:t>ậ</m:t>
                      </m:r>
                      <m:r>
                        <m:rPr>
                          <m:nor/>
                        </m:rPr>
                        <a:rPr lang="vi-VN" sz="1800">
                          <a:solidFill>
                            <a:srgbClr val="DADADA">
                              <a:lumMod val="10000"/>
                            </a:srgbClr>
                          </a:solidFill>
                          <a:latin typeface="Arial" panose="020B0604020202020204" pitchFamily="34" charset="0"/>
                        </a:rPr>
                        <m:t>y</m:t>
                      </m:r>
                      <m:r>
                        <m:rPr>
                          <m:nor/>
                        </m:rPr>
                        <a:rPr lang="vi-VN" sz="1800">
                          <a:solidFill>
                            <a:srgbClr val="DADADA">
                              <a:lumMod val="10000"/>
                            </a:srgbClr>
                          </a:solidFill>
                          <a:latin typeface="Arial" panose="020B0604020202020204" pitchFamily="34" charset="0"/>
                        </a:rPr>
                        <m:t> </m:t>
                      </m:r>
                      <m:r>
                        <m:rPr>
                          <m:nor/>
                        </m:rPr>
                        <a:rPr lang="vi-VN" sz="1800">
                          <a:solidFill>
                            <a:srgbClr val="DADADA">
                              <a:lumMod val="10000"/>
                            </a:srgbClr>
                          </a:solidFill>
                          <a:latin typeface="Arial" panose="020B0604020202020204" pitchFamily="34" charset="0"/>
                        </a:rPr>
                        <m:t>h</m:t>
                      </m:r>
                      <m:r>
                        <m:rPr>
                          <m:nor/>
                        </m:rPr>
                        <a:rPr lang="vi-VN" sz="1800">
                          <a:solidFill>
                            <a:srgbClr val="DADADA">
                              <a:lumMod val="10000"/>
                            </a:srgbClr>
                          </a:solidFill>
                          <a:latin typeface="Arial" panose="020B0604020202020204" pitchFamily="34" charset="0"/>
                        </a:rPr>
                        <m:t>ệ </m:t>
                      </m:r>
                      <m:r>
                        <m:rPr>
                          <m:nor/>
                        </m:rPr>
                        <a:rPr lang="vi-VN" sz="1800">
                          <a:solidFill>
                            <a:srgbClr val="DADADA">
                              <a:lumMod val="10000"/>
                            </a:srgbClr>
                          </a:solidFill>
                          <a:latin typeface="Arial" panose="020B0604020202020204" pitchFamily="34" charset="0"/>
                        </a:rPr>
                        <m:t>ph</m:t>
                      </m:r>
                      <m:r>
                        <m:rPr>
                          <m:nor/>
                        </m:rPr>
                        <a:rPr lang="vi-VN" sz="1800">
                          <a:solidFill>
                            <a:srgbClr val="DADADA">
                              <a:lumMod val="10000"/>
                            </a:srgbClr>
                          </a:solidFill>
                          <a:latin typeface="Arial" panose="020B0604020202020204" pitchFamily="34" charset="0"/>
                        </a:rPr>
                        <m:t>ươ</m:t>
                      </m:r>
                      <m:r>
                        <m:rPr>
                          <m:nor/>
                        </m:rPr>
                        <a:rPr lang="vi-VN" sz="1800">
                          <a:solidFill>
                            <a:srgbClr val="DADADA">
                              <a:lumMod val="10000"/>
                            </a:srgbClr>
                          </a:solidFill>
                          <a:latin typeface="Arial" panose="020B0604020202020204" pitchFamily="34" charset="0"/>
                        </a:rPr>
                        <m:t>ng</m:t>
                      </m:r>
                      <m:r>
                        <m:rPr>
                          <m:nor/>
                        </m:rPr>
                        <a:rPr lang="vi-VN" sz="1800">
                          <a:solidFill>
                            <a:srgbClr val="DADADA">
                              <a:lumMod val="10000"/>
                            </a:srgbClr>
                          </a:solidFill>
                          <a:latin typeface="Arial" panose="020B0604020202020204" pitchFamily="34" charset="0"/>
                        </a:rPr>
                        <m:t> </m:t>
                      </m:r>
                      <m:r>
                        <m:rPr>
                          <m:nor/>
                        </m:rPr>
                        <a:rPr lang="vi-VN" sz="1800">
                          <a:solidFill>
                            <a:srgbClr val="DADADA">
                              <a:lumMod val="10000"/>
                            </a:srgbClr>
                          </a:solidFill>
                          <a:latin typeface="Arial" panose="020B0604020202020204" pitchFamily="34" charset="0"/>
                        </a:rPr>
                        <m:t>tr</m:t>
                      </m:r>
                      <m:r>
                        <m:rPr>
                          <m:nor/>
                        </m:rPr>
                        <a:rPr lang="vi-VN" sz="1800">
                          <a:solidFill>
                            <a:srgbClr val="DADADA">
                              <a:lumMod val="10000"/>
                            </a:srgbClr>
                          </a:solidFill>
                          <a:latin typeface="Arial" panose="020B0604020202020204" pitchFamily="34" charset="0"/>
                        </a:rPr>
                        <m:t>ì</m:t>
                      </m:r>
                      <m:r>
                        <m:rPr>
                          <m:nor/>
                        </m:rPr>
                        <a:rPr lang="vi-VN" sz="1800">
                          <a:solidFill>
                            <a:srgbClr val="DADADA">
                              <a:lumMod val="10000"/>
                            </a:srgbClr>
                          </a:solidFill>
                          <a:latin typeface="Arial" panose="020B0604020202020204" pitchFamily="34" charset="0"/>
                        </a:rPr>
                        <m:t>nh</m:t>
                      </m:r>
                      <m:r>
                        <m:rPr>
                          <m:nor/>
                        </m:rPr>
                        <a:rPr lang="vi-VN" sz="1800">
                          <a:solidFill>
                            <a:srgbClr val="DADADA">
                              <a:lumMod val="10000"/>
                            </a:srgbClr>
                          </a:solidFill>
                          <a:latin typeface="Arial" panose="020B0604020202020204" pitchFamily="34" charset="0"/>
                        </a:rPr>
                        <m:t> đã </m:t>
                      </m:r>
                      <m:r>
                        <m:rPr>
                          <m:nor/>
                        </m:rPr>
                        <a:rPr lang="vi-VN" sz="1800">
                          <a:solidFill>
                            <a:srgbClr val="DADADA">
                              <a:lumMod val="10000"/>
                            </a:srgbClr>
                          </a:solidFill>
                          <a:latin typeface="Arial" panose="020B0604020202020204" pitchFamily="34" charset="0"/>
                        </a:rPr>
                        <m:t>cho</m:t>
                      </m:r>
                      <m:r>
                        <m:rPr>
                          <m:nor/>
                        </m:rPr>
                        <a:rPr lang="vi-VN" sz="1800">
                          <a:solidFill>
                            <a:srgbClr val="DADADA">
                              <a:lumMod val="10000"/>
                            </a:srgbClr>
                          </a:solidFill>
                          <a:latin typeface="Arial" panose="020B0604020202020204" pitchFamily="34" charset="0"/>
                        </a:rPr>
                        <m:t> </m:t>
                      </m:r>
                      <m:r>
                        <m:rPr>
                          <m:nor/>
                        </m:rPr>
                        <a:rPr lang="vi-VN" sz="1800">
                          <a:solidFill>
                            <a:srgbClr val="DADADA">
                              <a:lumMod val="10000"/>
                            </a:srgbClr>
                          </a:solidFill>
                          <a:latin typeface="Arial" panose="020B0604020202020204" pitchFamily="34" charset="0"/>
                        </a:rPr>
                        <m:t>c</m:t>
                      </m:r>
                      <m:r>
                        <m:rPr>
                          <m:nor/>
                        </m:rPr>
                        <a:rPr lang="vi-VN" sz="1800">
                          <a:solidFill>
                            <a:srgbClr val="DADADA">
                              <a:lumMod val="10000"/>
                            </a:srgbClr>
                          </a:solidFill>
                          <a:latin typeface="Arial" panose="020B0604020202020204" pitchFamily="34" charset="0"/>
                        </a:rPr>
                        <m:t>ó </m:t>
                      </m:r>
                      <m:r>
                        <m:rPr>
                          <m:nor/>
                        </m:rPr>
                        <a:rPr lang="vi-VN" sz="1800">
                          <a:solidFill>
                            <a:srgbClr val="DADADA">
                              <a:lumMod val="10000"/>
                            </a:srgbClr>
                          </a:solidFill>
                          <a:latin typeface="Arial" panose="020B0604020202020204" pitchFamily="34" charset="0"/>
                        </a:rPr>
                        <m:t>nghi</m:t>
                      </m:r>
                      <m:r>
                        <m:rPr>
                          <m:nor/>
                        </m:rPr>
                        <a:rPr lang="vi-VN" sz="1800">
                          <a:solidFill>
                            <a:srgbClr val="DADADA">
                              <a:lumMod val="10000"/>
                            </a:srgbClr>
                          </a:solidFill>
                          <a:latin typeface="Arial" panose="020B0604020202020204" pitchFamily="34" charset="0"/>
                        </a:rPr>
                        <m:t>ệ</m:t>
                      </m:r>
                      <m:r>
                        <m:rPr>
                          <m:nor/>
                        </m:rPr>
                        <a:rPr lang="vi-VN" sz="1800">
                          <a:solidFill>
                            <a:srgbClr val="DADADA">
                              <a:lumMod val="10000"/>
                            </a:srgbClr>
                          </a:solidFill>
                          <a:latin typeface="Arial" panose="020B0604020202020204" pitchFamily="34" charset="0"/>
                        </a:rPr>
                        <m:t>m</m:t>
                      </m:r>
                      <m:r>
                        <m:rPr>
                          <m:nor/>
                        </m:rPr>
                        <a:rPr lang="vi-VN" sz="1800">
                          <a:solidFill>
                            <a:srgbClr val="DADADA">
                              <a:lumMod val="10000"/>
                            </a:srgbClr>
                          </a:solidFill>
                          <a:latin typeface="Arial" panose="020B0604020202020204" pitchFamily="34" charset="0"/>
                        </a:rPr>
                        <m:t> </m:t>
                      </m:r>
                      <m:r>
                        <m:rPr>
                          <m:nor/>
                        </m:rPr>
                        <a:rPr lang="vi-VN" sz="1800">
                          <a:solidFill>
                            <a:srgbClr val="DADADA">
                              <a:lumMod val="10000"/>
                            </a:srgbClr>
                          </a:solidFill>
                          <a:latin typeface="Arial" panose="020B0604020202020204" pitchFamily="34" charset="0"/>
                        </a:rPr>
                        <m:t>l</m:t>
                      </m:r>
                      <m:r>
                        <m:rPr>
                          <m:nor/>
                        </m:rPr>
                        <a:rPr lang="vi-VN" sz="1800">
                          <a:solidFill>
                            <a:srgbClr val="DADADA">
                              <a:lumMod val="10000"/>
                            </a:srgbClr>
                          </a:solidFill>
                          <a:latin typeface="Arial" panose="020B0604020202020204" pitchFamily="34" charset="0"/>
                        </a:rPr>
                        <m:t>à</m:t>
                      </m:r>
                      <m:r>
                        <m:rPr>
                          <m:nor/>
                        </m:rPr>
                        <a:rPr lang="en-US" sz="1800">
                          <a:solidFill>
                            <a:srgbClr val="DADADA">
                              <a:lumMod val="10000"/>
                            </a:srgbClr>
                          </a:solidFill>
                          <a:latin typeface="Arial" panose="020B0604020202020204" pitchFamily="34" charset="0"/>
                        </a:rPr>
                        <m:t> </m:t>
                      </m:r>
                      <m:d>
                        <m:dPr>
                          <m:ctrlPr>
                            <a:rPr lang="en-US" sz="1800" i="1">
                              <a:solidFill>
                                <a:srgbClr val="DADADA">
                                  <a:lumMod val="10000"/>
                                </a:srgbClr>
                              </a:solidFill>
                              <a:latin typeface="Cambria Math" panose="02040503050406030204" pitchFamily="18" charset="0"/>
                            </a:rPr>
                          </m:ctrlPr>
                        </m:dPr>
                        <m:e>
                          <m:r>
                            <a:rPr lang="en-US" sz="1800" i="1">
                              <a:solidFill>
                                <a:srgbClr val="DADADA">
                                  <a:lumMod val="10000"/>
                                </a:srgbClr>
                              </a:solidFill>
                              <a:latin typeface="Cambria Math" panose="02040503050406030204" pitchFamily="18" charset="0"/>
                            </a:rPr>
                            <m:t>𝑥</m:t>
                          </m:r>
                          <m:r>
                            <a:rPr lang="en-US" sz="1800" i="1">
                              <a:solidFill>
                                <a:srgbClr val="DADADA">
                                  <a:lumMod val="10000"/>
                                </a:srgbClr>
                              </a:solidFill>
                              <a:latin typeface="Cambria Math" panose="02040503050406030204" pitchFamily="18" charset="0"/>
                            </a:rPr>
                            <m:t>;</m:t>
                          </m:r>
                          <m:f>
                            <m:fPr>
                              <m:ctrlPr>
                                <a:rPr lang="en-US" sz="1800" i="1">
                                  <a:solidFill>
                                    <a:srgbClr val="DADADA">
                                      <a:lumMod val="10000"/>
                                    </a:srgbClr>
                                  </a:solidFill>
                                  <a:latin typeface="Cambria Math" panose="02040503050406030204" pitchFamily="18" charset="0"/>
                                </a:rPr>
                              </m:ctrlPr>
                            </m:fPr>
                            <m:num>
                              <m:r>
                                <a:rPr lang="en-US" sz="1800" i="1">
                                  <a:solidFill>
                                    <a:srgbClr val="DADADA">
                                      <a:lumMod val="10000"/>
                                    </a:srgbClr>
                                  </a:solidFill>
                                  <a:latin typeface="Cambria Math" panose="02040503050406030204" pitchFamily="18" charset="0"/>
                                </a:rPr>
                                <m:t>3</m:t>
                              </m:r>
                            </m:num>
                            <m:den>
                              <m:r>
                                <a:rPr lang="en-US" sz="1800" i="1">
                                  <a:solidFill>
                                    <a:srgbClr val="DADADA">
                                      <a:lumMod val="10000"/>
                                    </a:srgbClr>
                                  </a:solidFill>
                                  <a:latin typeface="Cambria Math" panose="02040503050406030204" pitchFamily="18" charset="0"/>
                                </a:rPr>
                                <m:t>5</m:t>
                              </m:r>
                            </m:den>
                          </m:f>
                          <m:r>
                            <a:rPr lang="en-US" sz="1800" i="1">
                              <a:solidFill>
                                <a:srgbClr val="DADADA">
                                  <a:lumMod val="10000"/>
                                </a:srgbClr>
                              </a:solidFill>
                              <a:latin typeface="Cambria Math" panose="02040503050406030204" pitchFamily="18" charset="0"/>
                            </a:rPr>
                            <m:t>𝑥</m:t>
                          </m:r>
                          <m:r>
                            <a:rPr lang="en-US" sz="1800" i="1">
                              <a:solidFill>
                                <a:srgbClr val="DADADA">
                                  <a:lumMod val="10000"/>
                                </a:srgbClr>
                              </a:solidFill>
                              <a:latin typeface="Cambria Math" panose="02040503050406030204" pitchFamily="18" charset="0"/>
                            </a:rPr>
                            <m:t>−</m:t>
                          </m:r>
                          <m:f>
                            <m:fPr>
                              <m:ctrlPr>
                                <a:rPr lang="en-US" sz="1800" i="1">
                                  <a:solidFill>
                                    <a:srgbClr val="DADADA">
                                      <a:lumMod val="10000"/>
                                    </a:srgbClr>
                                  </a:solidFill>
                                  <a:latin typeface="Cambria Math" panose="02040503050406030204" pitchFamily="18" charset="0"/>
                                </a:rPr>
                              </m:ctrlPr>
                            </m:fPr>
                            <m:num>
                              <m:r>
                                <a:rPr lang="en-US" sz="1800" i="1">
                                  <a:solidFill>
                                    <a:srgbClr val="DADADA">
                                      <a:lumMod val="10000"/>
                                    </a:srgbClr>
                                  </a:solidFill>
                                  <a:latin typeface="Cambria Math" panose="02040503050406030204" pitchFamily="18" charset="0"/>
                                </a:rPr>
                                <m:t>2</m:t>
                              </m:r>
                            </m:num>
                            <m:den>
                              <m:r>
                                <a:rPr lang="en-US" sz="1800" i="1">
                                  <a:solidFill>
                                    <a:srgbClr val="DADADA">
                                      <a:lumMod val="10000"/>
                                    </a:srgbClr>
                                  </a:solidFill>
                                  <a:latin typeface="Cambria Math" panose="02040503050406030204" pitchFamily="18" charset="0"/>
                                </a:rPr>
                                <m:t>5</m:t>
                              </m:r>
                            </m:den>
                          </m:f>
                        </m:e>
                      </m:d>
                      <m:r>
                        <m:rPr>
                          <m:nor/>
                        </m:rPr>
                        <a:rPr lang="en-US" sz="1800">
                          <a:solidFill>
                            <a:srgbClr val="DADADA">
                              <a:lumMod val="10000"/>
                            </a:srgbClr>
                          </a:solidFill>
                          <a:latin typeface="Arial" panose="020B0604020202020204" pitchFamily="34" charset="0"/>
                        </a:rPr>
                        <m:t>v</m:t>
                      </m:r>
                      <m:r>
                        <m:rPr>
                          <m:nor/>
                        </m:rPr>
                        <a:rPr lang="en-US" sz="1800">
                          <a:solidFill>
                            <a:srgbClr val="DADADA">
                              <a:lumMod val="10000"/>
                            </a:srgbClr>
                          </a:solidFill>
                          <a:latin typeface="Arial" panose="020B0604020202020204" pitchFamily="34" charset="0"/>
                        </a:rPr>
                        <m:t>ớ</m:t>
                      </m:r>
                      <m:r>
                        <m:rPr>
                          <m:nor/>
                        </m:rPr>
                        <a:rPr lang="en-US" sz="1800">
                          <a:solidFill>
                            <a:srgbClr val="DADADA">
                              <a:lumMod val="10000"/>
                            </a:srgbClr>
                          </a:solidFill>
                          <a:latin typeface="Arial" panose="020B0604020202020204" pitchFamily="34" charset="0"/>
                        </a:rPr>
                        <m:t>i</m:t>
                      </m:r>
                      <m:r>
                        <a:rPr lang="en-US" sz="1800" b="0" i="1" smtClean="0">
                          <a:solidFill>
                            <a:srgbClr val="DADADA">
                              <a:lumMod val="10000"/>
                            </a:srgbClr>
                          </a:solidFill>
                          <a:latin typeface="Cambria Math" panose="02040503050406030204" pitchFamily="18" charset="0"/>
                        </a:rPr>
                        <m:t> </m:t>
                      </m:r>
                      <m:r>
                        <a:rPr lang="en-US" sz="1800" b="0" i="1" smtClean="0">
                          <a:solidFill>
                            <a:srgbClr val="DADADA">
                              <a:lumMod val="10000"/>
                            </a:srgbClr>
                          </a:solidFill>
                          <a:latin typeface="Cambria Math" panose="02040503050406030204" pitchFamily="18" charset="0"/>
                        </a:rPr>
                        <m:t>𝑥</m:t>
                      </m:r>
                      <m:r>
                        <a:rPr lang="en-US" sz="1800" b="0" i="1" smtClean="0">
                          <a:solidFill>
                            <a:srgbClr val="DADADA">
                              <a:lumMod val="10000"/>
                            </a:srgbClr>
                          </a:solidFill>
                          <a:latin typeface="Cambria Math" panose="02040503050406030204" pitchFamily="18" charset="0"/>
                        </a:rPr>
                        <m:t> </m:t>
                      </m:r>
                      <m:r>
                        <a:rPr lang="en-US" sz="1800" b="0" i="1" smtClean="0">
                          <a:solidFill>
                            <a:srgbClr val="DADADA">
                              <a:lumMod val="10000"/>
                            </a:srgbClr>
                          </a:solidFill>
                          <a:latin typeface="Cambria Math" panose="02040503050406030204" pitchFamily="18" charset="0"/>
                          <a:ea typeface="Cambria Math" panose="02040503050406030204" pitchFamily="18" charset="0"/>
                        </a:rPr>
                        <m:t>𝜖</m:t>
                      </m:r>
                      <m:r>
                        <a:rPr lang="en-US" sz="1800" b="0" i="1" smtClean="0">
                          <a:solidFill>
                            <a:srgbClr val="DADADA">
                              <a:lumMod val="10000"/>
                            </a:srgbClr>
                          </a:solidFill>
                          <a:latin typeface="Cambria Math" panose="02040503050406030204" pitchFamily="18" charset="0"/>
                          <a:ea typeface="Cambria Math" panose="02040503050406030204" pitchFamily="18" charset="0"/>
                        </a:rPr>
                        <m:t> </m:t>
                      </m:r>
                      <m:r>
                        <a:rPr lang="en-US" sz="1800" b="0" i="1" smtClean="0">
                          <a:solidFill>
                            <a:srgbClr val="DADADA">
                              <a:lumMod val="10000"/>
                            </a:srgbClr>
                          </a:solidFill>
                          <a:latin typeface="Cambria Math" panose="02040503050406030204" pitchFamily="18" charset="0"/>
                          <a:ea typeface="Cambria Math" panose="02040503050406030204" pitchFamily="18" charset="0"/>
                        </a:rPr>
                        <m:t>𝑅</m:t>
                      </m:r>
                      <m:r>
                        <a:rPr lang="en-US" sz="1800" b="0" i="1" smtClean="0">
                          <a:solidFill>
                            <a:srgbClr val="DADADA">
                              <a:lumMod val="10000"/>
                            </a:srgbClr>
                          </a:solidFill>
                          <a:latin typeface="Cambria Math" panose="02040503050406030204" pitchFamily="18" charset="0"/>
                          <a:ea typeface="Cambria Math" panose="02040503050406030204" pitchFamily="18" charset="0"/>
                        </a:rPr>
                        <m:t>.</m:t>
                      </m:r>
                    </m:oMath>
                  </m:oMathPara>
                </a14:m>
                <a:endParaRPr lang="vi-VN" sz="1800">
                  <a:solidFill>
                    <a:srgbClr val="DADADA">
                      <a:lumMod val="10000"/>
                    </a:srgbClr>
                  </a:solidFill>
                  <a:latin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461594" y="1436512"/>
                <a:ext cx="8179485" cy="3553858"/>
              </a:xfrm>
              <a:prstGeom prst="rect">
                <a:avLst/>
              </a:prstGeom>
              <a:blipFill>
                <a:blip r:embed="rId4"/>
                <a:stretch>
                  <a:fillRect l="-671" r="-522"/>
                </a:stretch>
              </a:blipFill>
            </p:spPr>
            <p:txBody>
              <a:bodyPr/>
              <a:lstStyle/>
              <a:p>
                <a:r>
                  <a:rPr lang="en-US">
                    <a:noFill/>
                  </a:rPr>
                  <a:t> </a:t>
                </a:r>
              </a:p>
            </p:txBody>
          </p:sp>
        </mc:Fallback>
      </mc:AlternateContent>
      <p:sp>
        <p:nvSpPr>
          <p:cNvPr id="12" name="Rectangle 11"/>
          <p:cNvSpPr/>
          <p:nvPr/>
        </p:nvSpPr>
        <p:spPr>
          <a:xfrm>
            <a:off x="4238423" y="1114240"/>
            <a:ext cx="697627"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361950" algn="l"/>
              </a:tabLst>
              <a:defRPr/>
            </a:pPr>
            <a:r>
              <a:rPr kumimoji="0" lang="en-US" sz="1800" b="1" i="1" u="sng" strike="noStrike" kern="100" cap="none" spc="0" normalizeH="0" baseline="0" noProof="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p>
        </p:txBody>
      </p:sp>
      <p:pic>
        <p:nvPicPr>
          <p:cNvPr id="7" name="Picture 6"/>
          <p:cNvPicPr>
            <a:picLocks noChangeAspect="1"/>
          </p:cNvPicPr>
          <p:nvPr/>
        </p:nvPicPr>
        <p:blipFill>
          <a:blip r:embed="rId5"/>
          <a:stretch>
            <a:fillRect/>
          </a:stretch>
        </p:blipFill>
        <p:spPr>
          <a:xfrm>
            <a:off x="8615872" y="4318319"/>
            <a:ext cx="416173" cy="732156"/>
          </a:xfrm>
          <a:prstGeom prst="rect">
            <a:avLst/>
          </a:prstGeom>
        </p:spPr>
      </p:pic>
    </p:spTree>
    <p:extLst>
      <p:ext uri="{BB962C8B-B14F-4D97-AF65-F5344CB8AC3E}">
        <p14:creationId xmlns:p14="http://schemas.microsoft.com/office/powerpoint/2010/main" val="1014742807"/>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wipe(left)">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wipe(left)">
                                      <p:cBhvr>
                                        <p:cTn id="32" dur="500"/>
                                        <p:tgtEl>
                                          <p:spTgt spid="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wipe(left)">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wipe(left)">
                                      <p:cBhvr>
                                        <p:cTn id="4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22" name="Rectangle 21"/>
          <p:cNvSpPr/>
          <p:nvPr/>
        </p:nvSpPr>
        <p:spPr>
          <a:xfrm>
            <a:off x="174928" y="180422"/>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2" name="Picture 1"/>
          <p:cNvPicPr>
            <a:picLocks noChangeAspect="1"/>
          </p:cNvPicPr>
          <p:nvPr/>
        </p:nvPicPr>
        <p:blipFill>
          <a:blip r:embed="rId3"/>
          <a:stretch>
            <a:fillRect/>
          </a:stretch>
        </p:blipFill>
        <p:spPr>
          <a:xfrm rot="8346794">
            <a:off x="8229442" y="4478319"/>
            <a:ext cx="969348" cy="396274"/>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628078" y="2341441"/>
                <a:ext cx="8019271" cy="2496453"/>
              </a:xfrm>
              <a:prstGeom prst="rect">
                <a:avLst/>
              </a:prstGeom>
            </p:spPr>
            <p:txBody>
              <a:bodyPr wrap="square">
                <a:spAutoFit/>
              </a:bodyPr>
              <a:lstStyle/>
              <a:p>
                <a:pPr algn="just">
                  <a:lnSpc>
                    <a:spcPct val="150000"/>
                  </a:lnSpc>
                  <a:spcBef>
                    <a:spcPts val="300"/>
                  </a:spcBef>
                  <a:spcAft>
                    <a:spcPts val="300"/>
                  </a:spcAft>
                </a:pPr>
                <a:r>
                  <a:rPr lang="en-US" sz="1800" smtClean="0">
                    <a:effectLst/>
                    <a:latin typeface="+mj-lt"/>
                    <a:ea typeface="Malgun Gothic" panose="020B0503020000020004" pitchFamily="34" charset="-127"/>
                    <a:cs typeface="Times New Roman" panose="02020603050405020304" pitchFamily="18" charset="0"/>
                  </a:rPr>
                  <a:t>Chia </a:t>
                </a:r>
                <a:r>
                  <a:rPr lang="en-US" sz="1800">
                    <a:effectLst/>
                    <a:latin typeface="+mj-lt"/>
                    <a:ea typeface="Malgun Gothic" panose="020B0503020000020004" pitchFamily="34" charset="-127"/>
                    <a:cs typeface="Times New Roman" panose="02020603050405020304" pitchFamily="18" charset="0"/>
                  </a:rPr>
                  <a:t>hai vế của phương trình thứ hai cho 2, ta được </a:t>
                </a:r>
                <a:r>
                  <a:rPr lang="en-US" sz="1800" smtClean="0">
                    <a:effectLst/>
                    <a:latin typeface="+mj-lt"/>
                    <a:ea typeface="Malgun Gothic" panose="020B0503020000020004" pitchFamily="34" charset="-127"/>
                    <a:cs typeface="Times New Roman" panose="02020603050405020304" pitchFamily="18" charset="0"/>
                  </a:rPr>
                  <a:t>hệ</a:t>
                </a:r>
                <a:r>
                  <a:rPr lang="en-US" sz="1800" smtClean="0">
                    <a:latin typeface="+mj-lt"/>
                    <a:ea typeface="Calibri" panose="020F0502020204030204" pitchFamily="34" charset="0"/>
                    <a:cs typeface="Times New Roman" panose="02020603050405020304" pitchFamily="18" charset="0"/>
                  </a:rPr>
                  <a:t> </a:t>
                </a:r>
                <a14:m>
                  <m:oMath xmlns:m="http://schemas.openxmlformats.org/officeDocument/2006/math">
                    <m:d>
                      <m:dPr>
                        <m:begChr m:val="{"/>
                        <m:endChr m:val=""/>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eqArrPr>
                          <m:e>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−0,5</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+0,5</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=1</m:t>
                            </m:r>
                          </m:e>
                          <m:e>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−0,5</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+0,5</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=2</m:t>
                            </m:r>
                          </m:e>
                        </m:eqArr>
                      </m:e>
                    </m:d>
                  </m:oMath>
                </a14:m>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en-US" sz="1800">
                    <a:effectLst/>
                    <a:latin typeface="+mj-lt"/>
                    <a:ea typeface="Malgun Gothic" panose="020B0503020000020004" pitchFamily="34" charset="-127"/>
                    <a:cs typeface="Times New Roman" panose="02020603050405020304" pitchFamily="18" charset="0"/>
                  </a:rPr>
                  <a:t>Trừ từng vế hai phương trình của hệ mới ta có </a:t>
                </a:r>
                <a14:m>
                  <m:oMath xmlns:m="http://schemas.openxmlformats.org/officeDocument/2006/math">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0</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+0</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=−1</m:t>
                    </m:r>
                  </m:oMath>
                </a14:m>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en-US" sz="1800">
                    <a:effectLst/>
                    <a:latin typeface="+mj-lt"/>
                    <a:ea typeface="Malgun Gothic" panose="020B0503020000020004" pitchFamily="34" charset="-127"/>
                    <a:cs typeface="Times New Roman" panose="02020603050405020304" pitchFamily="18" charset="0"/>
                  </a:rPr>
                  <a:t>Ta thấy không có giá trị nào của </a:t>
                </a:r>
                <a14:m>
                  <m:oMath xmlns:m="http://schemas.openxmlformats.org/officeDocument/2006/math">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m:t>
                    </m:r>
                  </m:oMath>
                </a14:m>
                <a:r>
                  <a:rPr lang="en-US" sz="1800">
                    <a:effectLst/>
                    <a:latin typeface="+mj-lt"/>
                    <a:ea typeface="Malgun Gothic" panose="020B0503020000020004" pitchFamily="34" charset="-127"/>
                    <a:cs typeface="Times New Roman" panose="02020603050405020304" pitchFamily="18" charset="0"/>
                  </a:rPr>
                  <a:t> thỏa mãn hệ thức </a:t>
                </a:r>
                <a:r>
                  <a:rPr lang="en-US" sz="1800" smtClean="0">
                    <a:effectLst/>
                    <a:latin typeface="+mj-lt"/>
                    <a:ea typeface="Malgun Gothic" panose="020B0503020000020004" pitchFamily="34" charset="-127"/>
                    <a:cs typeface="Times New Roman" panose="02020603050405020304" pitchFamily="18" charset="0"/>
                  </a:rPr>
                  <a:t>trên</a:t>
                </a:r>
                <a:endParaRPr lang="en-US" sz="1800">
                  <a:effectLst/>
                  <a:latin typeface="+mj-lt"/>
                  <a:ea typeface="Calibri" panose="020F0502020204030204" pitchFamily="34" charset="0"/>
                  <a:cs typeface="Times New Roman" panose="02020603050405020304" pitchFamily="18" charset="0"/>
                </a:endParaRPr>
              </a:p>
              <a:p>
                <a:pPr>
                  <a:lnSpc>
                    <a:spcPct val="150000"/>
                  </a:lnSpc>
                  <a:spcBef>
                    <a:spcPts val="300"/>
                  </a:spcBef>
                  <a:spcAft>
                    <a:spcPts val="300"/>
                  </a:spcAft>
                </a:pPr>
                <a:r>
                  <a:rPr lang="en-US" sz="1800" kern="0">
                    <a:effectLst/>
                    <a:latin typeface="+mj-lt"/>
                    <a:ea typeface="Malgun Gothic" panose="020B0503020000020004" pitchFamily="34" charset="-127"/>
                  </a:rPr>
                  <a:t>Vậy hệ phương trình đã cho vô nghiệm.</a:t>
                </a:r>
                <a:endParaRPr kumimoji="0" lang="en-US" sz="1800" b="0" i="0" u="none" strike="noStrike" kern="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sym typeface="Arial"/>
                </a:endParaRPr>
              </a:p>
            </p:txBody>
          </p:sp>
        </mc:Choice>
        <mc:Fallback xmlns="">
          <p:sp>
            <p:nvSpPr>
              <p:cNvPr id="5" name="Rectangle 4"/>
              <p:cNvSpPr>
                <a:spLocks noRot="1" noChangeAspect="1" noMove="1" noResize="1" noEditPoints="1" noAdjustHandles="1" noChangeArrowheads="1" noChangeShapeType="1" noTextEdit="1"/>
              </p:cNvSpPr>
              <p:nvPr/>
            </p:nvSpPr>
            <p:spPr>
              <a:xfrm>
                <a:off x="628078" y="2341441"/>
                <a:ext cx="8019271" cy="2496453"/>
              </a:xfrm>
              <a:prstGeom prst="rect">
                <a:avLst/>
              </a:prstGeom>
              <a:blipFill>
                <a:blip r:embed="rId4"/>
                <a:stretch>
                  <a:fillRect l="-608" b="-976"/>
                </a:stretch>
              </a:blipFill>
            </p:spPr>
            <p:txBody>
              <a:bodyPr/>
              <a:lstStyle/>
              <a:p>
                <a:r>
                  <a:rPr lang="en-US">
                    <a:noFill/>
                  </a:rPr>
                  <a:t> </a:t>
                </a:r>
              </a:p>
            </p:txBody>
          </p:sp>
        </mc:Fallback>
      </mc:AlternateContent>
      <p:sp>
        <p:nvSpPr>
          <p:cNvPr id="12" name="Rectangle 11"/>
          <p:cNvSpPr/>
          <p:nvPr/>
        </p:nvSpPr>
        <p:spPr>
          <a:xfrm>
            <a:off x="4214041" y="1944677"/>
            <a:ext cx="697627"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tab pos="361950" algn="l"/>
              </a:tabLst>
              <a:defRPr/>
            </a:pPr>
            <a:r>
              <a:rPr kumimoji="0" lang="en-US" sz="1800" b="1" i="1" u="sng" strike="noStrike" kern="100" cap="none" spc="0" normalizeH="0" baseline="0" noProof="0">
                <a:ln>
                  <a:noFill/>
                </a:ln>
                <a:solidFill>
                  <a:srgbClr val="C6EAFF">
                    <a:lumMod val="25000"/>
                  </a:srgbClr>
                </a:solidFill>
                <a:effectLst/>
                <a:uLnTx/>
                <a:uFillTx/>
                <a:latin typeface="Arial"/>
                <a:ea typeface="Calibri" panose="020F0502020204030204" pitchFamily="34" charset="0"/>
                <a:cs typeface="Times New Roman" panose="02020603050405020304" pitchFamily="18" charset="0"/>
                <a:sym typeface="Arial"/>
              </a:rPr>
              <a:t>Giải:</a:t>
            </a:r>
          </a:p>
        </p:txBody>
      </p:sp>
      <p:sp>
        <p:nvSpPr>
          <p:cNvPr id="9" name="Rounded Rectangle 8"/>
          <p:cNvSpPr/>
          <p:nvPr/>
        </p:nvSpPr>
        <p:spPr>
          <a:xfrm>
            <a:off x="663983" y="374904"/>
            <a:ext cx="1919198" cy="604510"/>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2200" b="1" i="0" u="none" strike="noStrike" kern="1200" cap="none" spc="0" normalizeH="0" baseline="0" noProof="0">
                <a:ln>
                  <a:noFill/>
                </a:ln>
                <a:solidFill>
                  <a:srgbClr val="FFCA63">
                    <a:lumMod val="20000"/>
                    <a:lumOff val="80000"/>
                  </a:srgbClr>
                </a:solidFill>
                <a:effectLst/>
                <a:uLnTx/>
                <a:uFillTx/>
                <a:latin typeface="Arial" panose="020B0604020202020204" pitchFamily="34" charset="0"/>
                <a:ea typeface="+mn-ea"/>
                <a:cs typeface="Arial" panose="020B0604020202020204" pitchFamily="34" charset="0"/>
                <a:sym typeface="Arial"/>
              </a:rPr>
              <a:t>Luyện tập </a:t>
            </a:r>
            <a:r>
              <a:rPr kumimoji="0" lang="en-US" sz="2200" b="1" i="0" u="none" strike="noStrike" kern="1200" cap="none" spc="0" normalizeH="0" baseline="0" noProof="0" smtClean="0">
                <a:ln>
                  <a:noFill/>
                </a:ln>
                <a:solidFill>
                  <a:srgbClr val="FFCA63">
                    <a:lumMod val="20000"/>
                    <a:lumOff val="80000"/>
                  </a:srgbClr>
                </a:solidFill>
                <a:effectLst/>
                <a:uLnTx/>
                <a:uFillTx/>
                <a:latin typeface="Arial" panose="020B0604020202020204" pitchFamily="34" charset="0"/>
                <a:ea typeface="+mn-ea"/>
                <a:cs typeface="Arial" panose="020B0604020202020204" pitchFamily="34" charset="0"/>
                <a:sym typeface="Arial"/>
              </a:rPr>
              <a:t>6</a:t>
            </a:r>
            <a:endParaRPr kumimoji="0" lang="en-US" sz="2200" b="1" i="0" u="none" strike="noStrike" kern="1200" cap="none" spc="0" normalizeH="0" baseline="0" noProof="0">
              <a:ln>
                <a:noFill/>
              </a:ln>
              <a:solidFill>
                <a:srgbClr val="FFCA63">
                  <a:lumMod val="20000"/>
                  <a:lumOff val="80000"/>
                </a:srgbClr>
              </a:solidFill>
              <a:effectLst/>
              <a:uLnTx/>
              <a:uFillTx/>
              <a:latin typeface="Arial" panose="020B0604020202020204" pitchFamily="34" charset="0"/>
              <a:ea typeface="+mn-ea"/>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10" name="Rectangle 9"/>
              <p:cNvSpPr/>
              <p:nvPr/>
            </p:nvSpPr>
            <p:spPr>
              <a:xfrm>
                <a:off x="627407" y="1054956"/>
                <a:ext cx="8020611" cy="710194"/>
              </a:xfrm>
              <a:prstGeom prst="rect">
                <a:avLst/>
              </a:prstGeom>
            </p:spPr>
            <p:txBody>
              <a:bodyPr wrap="square">
                <a:spAutoFit/>
              </a:bodyPr>
              <a:lstStyle/>
              <a:p>
                <a:pPr lvl="0" algn="just"/>
                <a:r>
                  <a:rPr lang="vi-VN" sz="1800" smtClean="0">
                    <a:latin typeface="Arial" panose="020B0604020202020204" pitchFamily="34" charset="0"/>
                    <a:ea typeface="Calibri" panose="020F0502020204030204" pitchFamily="34" charset="0"/>
                    <a:cs typeface="Times New Roman" panose="02020603050405020304" pitchFamily="18" charset="0"/>
                  </a:rPr>
                  <a:t>Bằng phương pháp cộng đại số, giải hệ </a:t>
                </a:r>
                <a:r>
                  <a:rPr lang="vi-VN" sz="1800">
                    <a:latin typeface="Arial" panose="020B0604020202020204" pitchFamily="34" charset="0"/>
                    <a:ea typeface="Calibri" panose="020F0502020204030204" pitchFamily="34" charset="0"/>
                    <a:cs typeface="Times New Roman" panose="02020603050405020304" pitchFamily="18" charset="0"/>
                  </a:rPr>
                  <a:t>phương </a:t>
                </a:r>
                <a:r>
                  <a:rPr lang="vi-VN" sz="1800" smtClean="0">
                    <a:latin typeface="Arial" panose="020B0604020202020204" pitchFamily="34" charset="0"/>
                    <a:ea typeface="Calibri" panose="020F0502020204030204" pitchFamily="34" charset="0"/>
                    <a:cs typeface="Times New Roman" panose="02020603050405020304" pitchFamily="18" charset="0"/>
                  </a:rPr>
                  <a:t>trình</a:t>
                </a:r>
                <a:r>
                  <a:rPr lang="en-US" sz="1800" smtClean="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eqArr>
                          <m:eqArr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eqArrP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−0,5</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+0,5</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m:t>
                            </m:r>
                          </m:e>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=8</m:t>
                            </m:r>
                          </m:e>
                        </m:eqArr>
                      </m:e>
                    </m:d>
                  </m:oMath>
                </a14:m>
                <a:r>
                  <a:rPr kumimoji="0" lang="en-US" sz="1800" b="0" i="0" u="none" strike="noStrike" kern="0" cap="none" spc="0" normalizeH="0" baseline="0" noProof="0" smtClean="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a:t>
                </a:r>
                <a:endParaRPr kumimoji="0" lang="en-US" sz="18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p:txBody>
          </p:sp>
        </mc:Choice>
        <mc:Fallback xmlns="">
          <p:sp>
            <p:nvSpPr>
              <p:cNvPr id="10" name="Rectangle 9"/>
              <p:cNvSpPr>
                <a:spLocks noRot="1" noChangeAspect="1" noMove="1" noResize="1" noEditPoints="1" noAdjustHandles="1" noChangeArrowheads="1" noChangeShapeType="1" noTextEdit="1"/>
              </p:cNvSpPr>
              <p:nvPr/>
            </p:nvSpPr>
            <p:spPr>
              <a:xfrm>
                <a:off x="627407" y="1054956"/>
                <a:ext cx="8020611" cy="710194"/>
              </a:xfrm>
              <a:prstGeom prst="rect">
                <a:avLst/>
              </a:prstGeom>
              <a:blipFill>
                <a:blip r:embed="rId5"/>
                <a:stretch>
                  <a:fillRect l="-684"/>
                </a:stretch>
              </a:blipFill>
            </p:spPr>
            <p:txBody>
              <a:bodyPr/>
              <a:lstStyle/>
              <a:p>
                <a:r>
                  <a:rPr lang="en-US">
                    <a:noFill/>
                  </a:rPr>
                  <a:t> </a:t>
                </a:r>
              </a:p>
            </p:txBody>
          </p:sp>
        </mc:Fallback>
      </mc:AlternateContent>
    </p:spTree>
    <p:extLst>
      <p:ext uri="{BB962C8B-B14F-4D97-AF65-F5344CB8AC3E}">
        <p14:creationId xmlns:p14="http://schemas.microsoft.com/office/powerpoint/2010/main" val="420688803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5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fade">
                                      <p:cBhvr>
                                        <p:cTn id="29" dur="500"/>
                                        <p:tgtEl>
                                          <p:spTgt spid="5">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xEl>
                                              <p:pRg st="2" end="2"/>
                                            </p:txEl>
                                          </p:spTgt>
                                        </p:tgtEl>
                                        <p:attrNameLst>
                                          <p:attrName>style.visibility</p:attrName>
                                        </p:attrNameLst>
                                      </p:cBhvr>
                                      <p:to>
                                        <p:strVal val="visible"/>
                                      </p:to>
                                    </p:set>
                                    <p:animEffect transition="in" filter="fade">
                                      <p:cBhvr>
                                        <p:cTn id="34" dur="500"/>
                                        <p:tgtEl>
                                          <p:spTgt spid="5">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animEffect transition="in" filter="fade">
                                      <p:cBhvr>
                                        <p:cTn id="39"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animBg="1"/>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1" name="Rectangle 70"/>
          <p:cNvSpPr/>
          <p:nvPr/>
        </p:nvSpPr>
        <p:spPr>
          <a:xfrm>
            <a:off x="820375" y="647103"/>
            <a:ext cx="7509809" cy="3671583"/>
          </a:xfrm>
          <a:prstGeom prst="rect">
            <a:avLst/>
          </a:prstGeom>
        </p:spPr>
        <p:txBody>
          <a:bodyPr wrap="square">
            <a:spAutoFit/>
          </a:bodyPr>
          <a:lstStyle/>
          <a:p>
            <a:pPr lvl="0" algn="ctr">
              <a:lnSpc>
                <a:spcPct val="150000"/>
              </a:lnSpc>
              <a:defRPr/>
            </a:pPr>
            <a:r>
              <a:rPr lang="vi-VN" sz="4000" b="1">
                <a:solidFill>
                  <a:srgbClr val="C6EAFF">
                    <a:lumMod val="25000"/>
                  </a:srgbClr>
                </a:solidFill>
                <a:sym typeface="Darker Grotesque Black"/>
              </a:rPr>
              <a:t>3. Sử dụng máy tính cầm tay để tìm nghiệm của hệ hai </a:t>
            </a:r>
            <a:r>
              <a:rPr lang="vi-VN" sz="4000" b="1" smtClean="0">
                <a:solidFill>
                  <a:srgbClr val="C6EAFF">
                    <a:lumMod val="25000"/>
                  </a:srgbClr>
                </a:solidFill>
                <a:sym typeface="Darker Grotesque Black"/>
              </a:rPr>
              <a:t>phương </a:t>
            </a:r>
            <a:r>
              <a:rPr lang="vi-VN" sz="4000" b="1">
                <a:solidFill>
                  <a:srgbClr val="C6EAFF">
                    <a:lumMod val="25000"/>
                  </a:srgbClr>
                </a:solidFill>
                <a:sym typeface="Darker Grotesque Black"/>
              </a:rPr>
              <a:t>trình bậc nhất </a:t>
            </a:r>
            <a:endParaRPr lang="en-US" sz="4000" b="1" smtClean="0">
              <a:solidFill>
                <a:srgbClr val="C6EAFF">
                  <a:lumMod val="25000"/>
                </a:srgbClr>
              </a:solidFill>
              <a:sym typeface="Darker Grotesque Black"/>
            </a:endParaRPr>
          </a:p>
          <a:p>
            <a:pPr lvl="0" algn="ctr">
              <a:lnSpc>
                <a:spcPct val="150000"/>
              </a:lnSpc>
              <a:defRPr/>
            </a:pPr>
            <a:r>
              <a:rPr lang="vi-VN" sz="4000" b="1" smtClean="0">
                <a:solidFill>
                  <a:srgbClr val="C6EAFF">
                    <a:lumMod val="25000"/>
                  </a:srgbClr>
                </a:solidFill>
                <a:sym typeface="Darker Grotesque Black"/>
              </a:rPr>
              <a:t>hai </a:t>
            </a:r>
            <a:r>
              <a:rPr lang="vi-VN" sz="4000" b="1">
                <a:solidFill>
                  <a:srgbClr val="C6EAFF">
                    <a:lumMod val="25000"/>
                  </a:srgbClr>
                </a:solidFill>
                <a:sym typeface="Darker Grotesque Black"/>
              </a:rPr>
              <a:t>ẩn</a:t>
            </a:r>
            <a:endParaRPr kumimoji="0" lang="en-US" sz="4000" b="0" i="0" u="none" strike="noStrike" kern="0" cap="none" spc="0" normalizeH="0" baseline="0" noProof="0">
              <a:ln>
                <a:noFill/>
              </a:ln>
              <a:solidFill>
                <a:srgbClr val="C6EAFF">
                  <a:lumMod val="25000"/>
                </a:srgbClr>
              </a:solidFill>
              <a:effectLst/>
              <a:uLnTx/>
              <a:uFillTx/>
              <a:sym typeface="Arial"/>
            </a:endParaRPr>
          </a:p>
        </p:txBody>
      </p:sp>
      <p:pic>
        <p:nvPicPr>
          <p:cNvPr id="2" name="Picture 1"/>
          <p:cNvPicPr>
            <a:picLocks noChangeAspect="1"/>
          </p:cNvPicPr>
          <p:nvPr/>
        </p:nvPicPr>
        <p:blipFill>
          <a:blip r:embed="rId3"/>
          <a:stretch>
            <a:fillRect/>
          </a:stretch>
        </p:blipFill>
        <p:spPr>
          <a:xfrm>
            <a:off x="207174" y="3813048"/>
            <a:ext cx="1859370" cy="1728120"/>
          </a:xfrm>
          <a:prstGeom prst="rect">
            <a:avLst/>
          </a:prstGeom>
        </p:spPr>
      </p:pic>
    </p:spTree>
    <p:extLst>
      <p:ext uri="{BB962C8B-B14F-4D97-AF65-F5344CB8AC3E}">
        <p14:creationId xmlns:p14="http://schemas.microsoft.com/office/powerpoint/2010/main" val="12731624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sp>
        <p:nvSpPr>
          <p:cNvPr id="11" name="Google Shape;591;p34"/>
          <p:cNvSpPr txBox="1">
            <a:spLocks/>
          </p:cNvSpPr>
          <p:nvPr/>
        </p:nvSpPr>
        <p:spPr>
          <a:xfrm>
            <a:off x="509613" y="2843220"/>
            <a:ext cx="8124760" cy="1796997"/>
          </a:xfrm>
          <a:prstGeom prst="rect">
            <a:avLst/>
          </a:prstGeom>
          <a:noFill/>
          <a:ln>
            <a:solidFill>
              <a:schemeClr val="accent4">
                <a:lumMod val="20000"/>
                <a:lumOff val="80000"/>
              </a:schemeClr>
            </a:solid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rgbClr val="191919"/>
              </a:buClr>
              <a:buSzPts val="5000"/>
              <a:buFont typeface="Paytone One"/>
              <a:buNone/>
              <a:defRPr sz="5000" b="0" i="0" u="none" strike="noStrike" cap="none">
                <a:solidFill>
                  <a:schemeClr val="dk1"/>
                </a:solidFill>
                <a:latin typeface="Paytone One"/>
                <a:ea typeface="Paytone One"/>
                <a:cs typeface="Paytone One"/>
                <a:sym typeface="Paytone One"/>
              </a:defRPr>
            </a:lvl1pPr>
            <a:lvl2pPr marR="0" lvl="1" algn="ctr" rtl="0">
              <a:lnSpc>
                <a:spcPct val="100000"/>
              </a:lnSpc>
              <a:spcBef>
                <a:spcPts val="0"/>
              </a:spcBef>
              <a:spcAft>
                <a:spcPts val="0"/>
              </a:spcAft>
              <a:buClr>
                <a:srgbClr val="191919"/>
              </a:buClr>
              <a:buSzPts val="5000"/>
              <a:buFont typeface="Paytone One"/>
              <a:buNone/>
              <a:defRPr sz="5000" b="0" i="0" u="none" strike="noStrike" cap="none">
                <a:solidFill>
                  <a:srgbClr val="191919"/>
                </a:solidFill>
                <a:latin typeface="Paytone One"/>
                <a:ea typeface="Paytone One"/>
                <a:cs typeface="Paytone One"/>
                <a:sym typeface="Paytone One"/>
              </a:defRPr>
            </a:lvl2pPr>
            <a:lvl3pPr marR="0" lvl="2" algn="ctr" rtl="0">
              <a:lnSpc>
                <a:spcPct val="100000"/>
              </a:lnSpc>
              <a:spcBef>
                <a:spcPts val="0"/>
              </a:spcBef>
              <a:spcAft>
                <a:spcPts val="0"/>
              </a:spcAft>
              <a:buClr>
                <a:srgbClr val="191919"/>
              </a:buClr>
              <a:buSzPts val="5000"/>
              <a:buFont typeface="Paytone One"/>
              <a:buNone/>
              <a:defRPr sz="5000" b="0" i="0" u="none" strike="noStrike" cap="none">
                <a:solidFill>
                  <a:srgbClr val="191919"/>
                </a:solidFill>
                <a:latin typeface="Paytone One"/>
                <a:ea typeface="Paytone One"/>
                <a:cs typeface="Paytone One"/>
                <a:sym typeface="Paytone One"/>
              </a:defRPr>
            </a:lvl3pPr>
            <a:lvl4pPr marR="0" lvl="3" algn="ctr" rtl="0">
              <a:lnSpc>
                <a:spcPct val="100000"/>
              </a:lnSpc>
              <a:spcBef>
                <a:spcPts val="0"/>
              </a:spcBef>
              <a:spcAft>
                <a:spcPts val="0"/>
              </a:spcAft>
              <a:buClr>
                <a:srgbClr val="191919"/>
              </a:buClr>
              <a:buSzPts val="5000"/>
              <a:buFont typeface="Paytone One"/>
              <a:buNone/>
              <a:defRPr sz="5000" b="0" i="0" u="none" strike="noStrike" cap="none">
                <a:solidFill>
                  <a:srgbClr val="191919"/>
                </a:solidFill>
                <a:latin typeface="Paytone One"/>
                <a:ea typeface="Paytone One"/>
                <a:cs typeface="Paytone One"/>
                <a:sym typeface="Paytone One"/>
              </a:defRPr>
            </a:lvl4pPr>
            <a:lvl5pPr marR="0" lvl="4" algn="ctr" rtl="0">
              <a:lnSpc>
                <a:spcPct val="100000"/>
              </a:lnSpc>
              <a:spcBef>
                <a:spcPts val="0"/>
              </a:spcBef>
              <a:spcAft>
                <a:spcPts val="0"/>
              </a:spcAft>
              <a:buClr>
                <a:srgbClr val="191919"/>
              </a:buClr>
              <a:buSzPts val="5000"/>
              <a:buFont typeface="Paytone One"/>
              <a:buNone/>
              <a:defRPr sz="5000" b="0" i="0" u="none" strike="noStrike" cap="none">
                <a:solidFill>
                  <a:srgbClr val="191919"/>
                </a:solidFill>
                <a:latin typeface="Paytone One"/>
                <a:ea typeface="Paytone One"/>
                <a:cs typeface="Paytone One"/>
                <a:sym typeface="Paytone One"/>
              </a:defRPr>
            </a:lvl5pPr>
            <a:lvl6pPr marR="0" lvl="5" algn="ctr" rtl="0">
              <a:lnSpc>
                <a:spcPct val="100000"/>
              </a:lnSpc>
              <a:spcBef>
                <a:spcPts val="0"/>
              </a:spcBef>
              <a:spcAft>
                <a:spcPts val="0"/>
              </a:spcAft>
              <a:buClr>
                <a:srgbClr val="191919"/>
              </a:buClr>
              <a:buSzPts val="5000"/>
              <a:buFont typeface="Paytone One"/>
              <a:buNone/>
              <a:defRPr sz="5000" b="0" i="0" u="none" strike="noStrike" cap="none">
                <a:solidFill>
                  <a:srgbClr val="191919"/>
                </a:solidFill>
                <a:latin typeface="Paytone One"/>
                <a:ea typeface="Paytone One"/>
                <a:cs typeface="Paytone One"/>
                <a:sym typeface="Paytone One"/>
              </a:defRPr>
            </a:lvl6pPr>
            <a:lvl7pPr marR="0" lvl="6" algn="ctr" rtl="0">
              <a:lnSpc>
                <a:spcPct val="100000"/>
              </a:lnSpc>
              <a:spcBef>
                <a:spcPts val="0"/>
              </a:spcBef>
              <a:spcAft>
                <a:spcPts val="0"/>
              </a:spcAft>
              <a:buClr>
                <a:srgbClr val="191919"/>
              </a:buClr>
              <a:buSzPts val="5000"/>
              <a:buFont typeface="Paytone One"/>
              <a:buNone/>
              <a:defRPr sz="5000" b="0" i="0" u="none" strike="noStrike" cap="none">
                <a:solidFill>
                  <a:srgbClr val="191919"/>
                </a:solidFill>
                <a:latin typeface="Paytone One"/>
                <a:ea typeface="Paytone One"/>
                <a:cs typeface="Paytone One"/>
                <a:sym typeface="Paytone One"/>
              </a:defRPr>
            </a:lvl7pPr>
            <a:lvl8pPr marR="0" lvl="7" algn="ctr" rtl="0">
              <a:lnSpc>
                <a:spcPct val="100000"/>
              </a:lnSpc>
              <a:spcBef>
                <a:spcPts val="0"/>
              </a:spcBef>
              <a:spcAft>
                <a:spcPts val="0"/>
              </a:spcAft>
              <a:buClr>
                <a:srgbClr val="191919"/>
              </a:buClr>
              <a:buSzPts val="5000"/>
              <a:buFont typeface="Paytone One"/>
              <a:buNone/>
              <a:defRPr sz="5000" b="0" i="0" u="none" strike="noStrike" cap="none">
                <a:solidFill>
                  <a:srgbClr val="191919"/>
                </a:solidFill>
                <a:latin typeface="Paytone One"/>
                <a:ea typeface="Paytone One"/>
                <a:cs typeface="Paytone One"/>
                <a:sym typeface="Paytone One"/>
              </a:defRPr>
            </a:lvl8pPr>
            <a:lvl9pPr marR="0" lvl="8" algn="ctr" rtl="0">
              <a:lnSpc>
                <a:spcPct val="100000"/>
              </a:lnSpc>
              <a:spcBef>
                <a:spcPts val="0"/>
              </a:spcBef>
              <a:spcAft>
                <a:spcPts val="0"/>
              </a:spcAft>
              <a:buClr>
                <a:srgbClr val="191919"/>
              </a:buClr>
              <a:buSzPts val="5000"/>
              <a:buFont typeface="Paytone One"/>
              <a:buNone/>
              <a:defRPr sz="5000" b="0" i="0" u="none" strike="noStrike" cap="none">
                <a:solidFill>
                  <a:srgbClr val="191919"/>
                </a:solidFill>
                <a:latin typeface="Paytone One"/>
                <a:ea typeface="Paytone One"/>
                <a:cs typeface="Paytone One"/>
                <a:sym typeface="Paytone One"/>
              </a:defRPr>
            </a:lvl9pPr>
          </a:lstStyle>
          <a:p>
            <a:pPr>
              <a:lnSpc>
                <a:spcPct val="150000"/>
              </a:lnSpc>
            </a:pPr>
            <a:r>
              <a:rPr lang="vi-VN" sz="3600" b="1">
                <a:solidFill>
                  <a:srgbClr val="00487E"/>
                </a:solidFill>
                <a:latin typeface="+mn-lt"/>
              </a:rPr>
              <a:t>BÀI 2. GIẢI HỆ HAI PHƯƠNG TRÌNH BẬC NHẤT HAI ẨN</a:t>
            </a:r>
          </a:p>
        </p:txBody>
      </p:sp>
      <p:sp>
        <p:nvSpPr>
          <p:cNvPr id="12" name="Rectangle 11"/>
          <p:cNvSpPr/>
          <p:nvPr/>
        </p:nvSpPr>
        <p:spPr>
          <a:xfrm>
            <a:off x="363720" y="371995"/>
            <a:ext cx="8416546" cy="2585323"/>
          </a:xfrm>
          <a:prstGeom prst="rect">
            <a:avLst/>
          </a:prstGeom>
        </p:spPr>
        <p:txBody>
          <a:bodyPr wrap="square">
            <a:spAutoFit/>
          </a:bodyPr>
          <a:lstStyle/>
          <a:p>
            <a:pPr lvl="0" algn="ctr" defTabSz="457200">
              <a:lnSpc>
                <a:spcPct val="150000"/>
              </a:lnSpc>
              <a:buClrTx/>
            </a:pPr>
            <a:r>
              <a:rPr lang="vi-VN" sz="3600" b="1" kern="1200">
                <a:solidFill>
                  <a:srgbClr val="C00000"/>
                </a:solidFill>
                <a:latin typeface="Arial" panose="020B0604020202020204" pitchFamily="34" charset="0"/>
                <a:ea typeface="+mn-ea"/>
                <a:cs typeface="Arial" panose="020B0604020202020204" pitchFamily="34" charset="0"/>
              </a:rPr>
              <a:t>CHƯƠNG I. PHƯƠNG TRÌNH </a:t>
            </a:r>
            <a:r>
              <a:rPr lang="vi-VN" sz="3600" b="1" kern="1200" smtClean="0">
                <a:solidFill>
                  <a:srgbClr val="C00000"/>
                </a:solidFill>
                <a:latin typeface="Arial" panose="020B0604020202020204" pitchFamily="34" charset="0"/>
                <a:ea typeface="+mn-ea"/>
                <a:cs typeface="Arial" panose="020B0604020202020204" pitchFamily="34" charset="0"/>
              </a:rPr>
              <a:t>VÀ </a:t>
            </a:r>
            <a:endParaRPr lang="en-US" sz="3600" b="1" kern="1200" smtClean="0">
              <a:solidFill>
                <a:srgbClr val="C00000"/>
              </a:solidFill>
              <a:latin typeface="Arial" panose="020B0604020202020204" pitchFamily="34" charset="0"/>
              <a:ea typeface="+mn-ea"/>
              <a:cs typeface="Arial" panose="020B0604020202020204" pitchFamily="34" charset="0"/>
            </a:endParaRPr>
          </a:p>
          <a:p>
            <a:pPr lvl="0" algn="ctr" defTabSz="457200">
              <a:lnSpc>
                <a:spcPct val="150000"/>
              </a:lnSpc>
              <a:buClrTx/>
            </a:pPr>
            <a:r>
              <a:rPr lang="vi-VN" sz="3600" b="1" kern="1200" smtClean="0">
                <a:solidFill>
                  <a:srgbClr val="C00000"/>
                </a:solidFill>
                <a:latin typeface="Arial" panose="020B0604020202020204" pitchFamily="34" charset="0"/>
                <a:ea typeface="+mn-ea"/>
                <a:cs typeface="Arial" panose="020B0604020202020204" pitchFamily="34" charset="0"/>
              </a:rPr>
              <a:t>HỆ </a:t>
            </a:r>
            <a:r>
              <a:rPr lang="vi-VN" sz="3600" b="1" kern="1200">
                <a:solidFill>
                  <a:srgbClr val="C00000"/>
                </a:solidFill>
                <a:latin typeface="Arial" panose="020B0604020202020204" pitchFamily="34" charset="0"/>
                <a:ea typeface="+mn-ea"/>
                <a:cs typeface="Arial" panose="020B0604020202020204" pitchFamily="34" charset="0"/>
              </a:rPr>
              <a:t>HAI PHƯƠNG TRÌNH </a:t>
            </a:r>
            <a:r>
              <a:rPr lang="vi-VN" sz="3600" b="1" kern="1200" smtClean="0">
                <a:solidFill>
                  <a:srgbClr val="C00000"/>
                </a:solidFill>
                <a:latin typeface="Arial" panose="020B0604020202020204" pitchFamily="34" charset="0"/>
                <a:ea typeface="+mn-ea"/>
                <a:cs typeface="Arial" panose="020B0604020202020204" pitchFamily="34" charset="0"/>
              </a:rPr>
              <a:t>BẬC </a:t>
            </a:r>
            <a:r>
              <a:rPr lang="vi-VN" sz="3600" b="1" kern="1200">
                <a:solidFill>
                  <a:srgbClr val="C00000"/>
                </a:solidFill>
                <a:latin typeface="Arial" panose="020B0604020202020204" pitchFamily="34" charset="0"/>
                <a:ea typeface="+mn-ea"/>
                <a:cs typeface="Arial" panose="020B0604020202020204" pitchFamily="34" charset="0"/>
              </a:rPr>
              <a:t>NHẤT HAI ẨN</a:t>
            </a:r>
            <a:endParaRPr kumimoji="0" lang="en-US" sz="36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sym typeface="Arial"/>
            </a:endParaRPr>
          </a:p>
        </p:txBody>
      </p:sp>
      <p:pic>
        <p:nvPicPr>
          <p:cNvPr id="7" name="Picture 6"/>
          <p:cNvPicPr>
            <a:picLocks noChangeAspect="1"/>
          </p:cNvPicPr>
          <p:nvPr/>
        </p:nvPicPr>
        <p:blipFill>
          <a:blip r:embed="rId3"/>
          <a:stretch>
            <a:fillRect/>
          </a:stretch>
        </p:blipFill>
        <p:spPr>
          <a:xfrm>
            <a:off x="8186227" y="4134950"/>
            <a:ext cx="1188078" cy="12088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wheel spokes="1"/>
      </p:transition>
    </mc:Choice>
    <mc:Fallback xmlns="">
      <p:transition spd="med">
        <p:wheel spokes="1"/>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sp>
        <p:nvSpPr>
          <p:cNvPr id="860" name="Google Shape;860;p30"/>
          <p:cNvSpPr/>
          <p:nvPr/>
        </p:nvSpPr>
        <p:spPr>
          <a:xfrm rot="-2700000" flipH="1">
            <a:off x="219187" y="3036056"/>
            <a:ext cx="241831" cy="209586"/>
          </a:xfrm>
          <a:prstGeom prst="triangle">
            <a:avLst>
              <a:gd name="adj" fmla="val 50000"/>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Rectangle 9"/>
          <p:cNvSpPr/>
          <p:nvPr/>
        </p:nvSpPr>
        <p:spPr>
          <a:xfrm>
            <a:off x="880602" y="476285"/>
            <a:ext cx="7400679" cy="1107996"/>
          </a:xfrm>
          <a:prstGeom prst="rect">
            <a:avLst/>
          </a:prstGeom>
        </p:spPr>
        <p:txBody>
          <a:bodyPr wrap="square">
            <a:spAutoFit/>
          </a:bodyPr>
          <a:lstStyle/>
          <a:p>
            <a:pPr lvl="0" algn="just">
              <a:lnSpc>
                <a:spcPct val="150000"/>
              </a:lnSpc>
              <a:spcAft>
                <a:spcPts val="1000"/>
              </a:spcAft>
              <a:tabLst>
                <a:tab pos="361950" algn="l"/>
              </a:tabLst>
            </a:pPr>
            <a:r>
              <a:rPr lang="vi-VN" sz="2200" b="1">
                <a:solidFill>
                  <a:srgbClr val="C00000"/>
                </a:solidFill>
                <a:ea typeface="Times New Roman" panose="02020603050405020304" pitchFamily="18" charset="0"/>
                <a:cs typeface="Times New Roman" panose="02020603050405020304" pitchFamily="18" charset="0"/>
              </a:rPr>
              <a:t>Cách tìm nghiệm của hệ hai phương trình bậc nhất hai ẩn bằng máy tính cầm tay</a:t>
            </a:r>
          </a:p>
        </p:txBody>
      </p:sp>
      <mc:AlternateContent xmlns:mc="http://schemas.openxmlformats.org/markup-compatibility/2006" xmlns:a14="http://schemas.microsoft.com/office/drawing/2010/main">
        <mc:Choice Requires="a14">
          <p:sp>
            <p:nvSpPr>
              <p:cNvPr id="11" name="Rectangle 10"/>
              <p:cNvSpPr/>
              <p:nvPr/>
            </p:nvSpPr>
            <p:spPr>
              <a:xfrm>
                <a:off x="880601" y="1678835"/>
                <a:ext cx="7400679" cy="2978892"/>
              </a:xfrm>
              <a:prstGeom prst="rect">
                <a:avLst/>
              </a:prstGeom>
            </p:spPr>
            <p:txBody>
              <a:bodyPr wrap="square">
                <a:spAutoFit/>
              </a:bodyPr>
              <a:lstStyle/>
              <a:p>
                <a:pPr algn="just">
                  <a:lnSpc>
                    <a:spcPct val="150000"/>
                  </a:lnSpc>
                  <a:spcBef>
                    <a:spcPts val="300"/>
                  </a:spcBef>
                  <a:spcAft>
                    <a:spcPts val="300"/>
                  </a:spcAft>
                </a:pPr>
                <a:r>
                  <a:rPr lang="da-DK" sz="1900" smtClean="0">
                    <a:effectLst/>
                    <a:latin typeface="+mj-lt"/>
                    <a:ea typeface="Malgun Gothic" panose="020B0503020000020004" pitchFamily="34" charset="-127"/>
                    <a:cs typeface="Times New Roman" panose="02020603050405020304" pitchFamily="18" charset="0"/>
                  </a:rPr>
                  <a:t>Muốn </a:t>
                </a:r>
                <a:r>
                  <a:rPr lang="da-DK" sz="1900">
                    <a:effectLst/>
                    <a:latin typeface="+mj-lt"/>
                    <a:ea typeface="Malgun Gothic" panose="020B0503020000020004" pitchFamily="34" charset="-127"/>
                    <a:cs typeface="Times New Roman" panose="02020603050405020304" pitchFamily="18" charset="0"/>
                  </a:rPr>
                  <a:t>tìm nghiệm của hệ hai phương trình bậc nhất hai ẩn bằng máy tính cầm tay (MTCT), chúng ta cần sử dụng loại máy có chức năng này (thường có phím MODE).</a:t>
                </a:r>
                <a:endParaRPr lang="en-US" sz="19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da-DK" sz="1900">
                    <a:effectLst/>
                    <a:latin typeface="+mj-lt"/>
                    <a:ea typeface="Malgun Gothic" panose="020B0503020000020004" pitchFamily="34" charset="-127"/>
                    <a:cs typeface="Times New Roman" panose="02020603050405020304" pitchFamily="18" charset="0"/>
                  </a:rPr>
                  <a:t>Trước hết ta phải viết hệ phương trình cần tìm nghiệm dưới dạng:</a:t>
                </a:r>
                <a:endParaRPr lang="en-US" sz="19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d>
                        <m:dPr>
                          <m:begChr m:val="{"/>
                          <m:endChr m:val=""/>
                          <m:ctrlPr>
                            <a:rPr lang="en-US" sz="1900" i="1">
                              <a:effectLst/>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900" i="1">
                                  <a:effectLst/>
                                  <a:latin typeface="Cambria Math" panose="02040503050406030204" pitchFamily="18" charset="0"/>
                                  <a:ea typeface="Malgun Gothic" panose="020B0503020000020004" pitchFamily="34" charset="-127"/>
                                  <a:cs typeface="Times New Roman" panose="02020603050405020304" pitchFamily="18" charset="0"/>
                                </a:rPr>
                              </m:ctrlPr>
                            </m:eqArrPr>
                            <m:e>
                              <m:sSub>
                                <m:sSubPr>
                                  <m:ctrlPr>
                                    <a:rPr lang="en-US" sz="19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da-DK" sz="1900" i="1">
                                      <a:effectLst/>
                                      <a:latin typeface="Cambria Math" panose="02040503050406030204" pitchFamily="18" charset="0"/>
                                      <a:ea typeface="Malgun Gothic" panose="020B0503020000020004" pitchFamily="34" charset="-127"/>
                                      <a:cs typeface="Times New Roman" panose="02020603050405020304" pitchFamily="18" charset="0"/>
                                    </a:rPr>
                                    <m:t>𝑎</m:t>
                                  </m:r>
                                </m:e>
                                <m:sub>
                                  <m:r>
                                    <a:rPr lang="da-DK" sz="1900" i="1">
                                      <a:effectLst/>
                                      <a:latin typeface="Cambria Math" panose="02040503050406030204" pitchFamily="18" charset="0"/>
                                      <a:ea typeface="Malgun Gothic" panose="020B0503020000020004" pitchFamily="34" charset="-127"/>
                                      <a:cs typeface="Times New Roman" panose="02020603050405020304" pitchFamily="18" charset="0"/>
                                    </a:rPr>
                                    <m:t>1</m:t>
                                  </m:r>
                                </m:sub>
                              </m:sSub>
                              <m:r>
                                <a:rPr lang="da-DK" sz="19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900" i="1">
                                  <a:effectLst/>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19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da-DK" sz="1900" i="1">
                                      <a:effectLst/>
                                      <a:latin typeface="Cambria Math" panose="02040503050406030204" pitchFamily="18" charset="0"/>
                                      <a:ea typeface="Malgun Gothic" panose="020B0503020000020004" pitchFamily="34" charset="-127"/>
                                      <a:cs typeface="Times New Roman" panose="02020603050405020304" pitchFamily="18" charset="0"/>
                                    </a:rPr>
                                    <m:t>𝑏</m:t>
                                  </m:r>
                                </m:e>
                                <m:sub>
                                  <m:r>
                                    <a:rPr lang="da-DK" sz="1900" i="1">
                                      <a:effectLst/>
                                      <a:latin typeface="Cambria Math" panose="02040503050406030204" pitchFamily="18" charset="0"/>
                                      <a:ea typeface="Malgun Gothic" panose="020B0503020000020004" pitchFamily="34" charset="-127"/>
                                      <a:cs typeface="Times New Roman" panose="02020603050405020304" pitchFamily="18" charset="0"/>
                                    </a:rPr>
                                    <m:t>1</m:t>
                                  </m:r>
                                </m:sub>
                              </m:sSub>
                              <m:r>
                                <a:rPr lang="da-DK" sz="19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900" i="1">
                                  <a:effectLst/>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19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da-DK" sz="1900" i="1">
                                      <a:effectLst/>
                                      <a:latin typeface="Cambria Math" panose="02040503050406030204" pitchFamily="18" charset="0"/>
                                      <a:ea typeface="Malgun Gothic" panose="020B0503020000020004" pitchFamily="34" charset="-127"/>
                                      <a:cs typeface="Times New Roman" panose="02020603050405020304" pitchFamily="18" charset="0"/>
                                    </a:rPr>
                                    <m:t>𝑐</m:t>
                                  </m:r>
                                </m:e>
                                <m:sub>
                                  <m:r>
                                    <a:rPr lang="da-DK" sz="1900" i="1">
                                      <a:effectLst/>
                                      <a:latin typeface="Cambria Math" panose="02040503050406030204" pitchFamily="18" charset="0"/>
                                      <a:ea typeface="Malgun Gothic" panose="020B0503020000020004" pitchFamily="34" charset="-127"/>
                                      <a:cs typeface="Times New Roman" panose="02020603050405020304" pitchFamily="18" charset="0"/>
                                    </a:rPr>
                                    <m:t>1</m:t>
                                  </m:r>
                                </m:sub>
                              </m:sSub>
                            </m:e>
                            <m:e>
                              <m:sSub>
                                <m:sSubPr>
                                  <m:ctrlPr>
                                    <a:rPr lang="en-US" sz="19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da-DK" sz="1900" i="1">
                                      <a:effectLst/>
                                      <a:latin typeface="Cambria Math" panose="02040503050406030204" pitchFamily="18" charset="0"/>
                                      <a:ea typeface="Malgun Gothic" panose="020B0503020000020004" pitchFamily="34" charset="-127"/>
                                      <a:cs typeface="Times New Roman" panose="02020603050405020304" pitchFamily="18" charset="0"/>
                                    </a:rPr>
                                    <m:t>𝑎</m:t>
                                  </m:r>
                                </m:e>
                                <m:sub>
                                  <m:r>
                                    <a:rPr lang="da-DK" sz="1900" i="1">
                                      <a:effectLst/>
                                      <a:latin typeface="Cambria Math" panose="02040503050406030204" pitchFamily="18" charset="0"/>
                                      <a:ea typeface="Malgun Gothic" panose="020B0503020000020004" pitchFamily="34" charset="-127"/>
                                      <a:cs typeface="Times New Roman" panose="02020603050405020304" pitchFamily="18" charset="0"/>
                                    </a:rPr>
                                    <m:t>2</m:t>
                                  </m:r>
                                </m:sub>
                              </m:sSub>
                              <m:r>
                                <a:rPr lang="da-DK" sz="19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900" i="1">
                                  <a:effectLst/>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19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da-DK" sz="1900" i="1">
                                      <a:effectLst/>
                                      <a:latin typeface="Cambria Math" panose="02040503050406030204" pitchFamily="18" charset="0"/>
                                      <a:ea typeface="Malgun Gothic" panose="020B0503020000020004" pitchFamily="34" charset="-127"/>
                                      <a:cs typeface="Times New Roman" panose="02020603050405020304" pitchFamily="18" charset="0"/>
                                    </a:rPr>
                                    <m:t>𝑏</m:t>
                                  </m:r>
                                </m:e>
                                <m:sub>
                                  <m:r>
                                    <a:rPr lang="da-DK" sz="1900" i="1">
                                      <a:effectLst/>
                                      <a:latin typeface="Cambria Math" panose="02040503050406030204" pitchFamily="18" charset="0"/>
                                      <a:ea typeface="Malgun Gothic" panose="020B0503020000020004" pitchFamily="34" charset="-127"/>
                                      <a:cs typeface="Times New Roman" panose="02020603050405020304" pitchFamily="18" charset="0"/>
                                    </a:rPr>
                                    <m:t>2</m:t>
                                  </m:r>
                                </m:sub>
                              </m:sSub>
                              <m:r>
                                <a:rPr lang="da-DK" sz="19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900" i="1">
                                  <a:effectLst/>
                                  <a:latin typeface="Cambria Math" panose="02040503050406030204" pitchFamily="18" charset="0"/>
                                  <a:ea typeface="Malgun Gothic" panose="020B0503020000020004" pitchFamily="34" charset="-127"/>
                                  <a:cs typeface="Times New Roman" panose="02020603050405020304" pitchFamily="18" charset="0"/>
                                </a:rPr>
                                <m:t>=</m:t>
                              </m:r>
                              <m:sSub>
                                <m:sSubPr>
                                  <m:ctrlPr>
                                    <a:rPr lang="en-US" sz="19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da-DK" sz="1900" i="1">
                                      <a:effectLst/>
                                      <a:latin typeface="Cambria Math" panose="02040503050406030204" pitchFamily="18" charset="0"/>
                                      <a:ea typeface="Malgun Gothic" panose="020B0503020000020004" pitchFamily="34" charset="-127"/>
                                      <a:cs typeface="Times New Roman" panose="02020603050405020304" pitchFamily="18" charset="0"/>
                                    </a:rPr>
                                    <m:t>𝑐</m:t>
                                  </m:r>
                                </m:e>
                                <m:sub>
                                  <m:r>
                                    <a:rPr lang="da-DK" sz="1900" i="1">
                                      <a:effectLst/>
                                      <a:latin typeface="Cambria Math" panose="02040503050406030204" pitchFamily="18" charset="0"/>
                                      <a:ea typeface="Malgun Gothic" panose="020B0503020000020004" pitchFamily="34" charset="-127"/>
                                      <a:cs typeface="Times New Roman" panose="02020603050405020304" pitchFamily="18" charset="0"/>
                                    </a:rPr>
                                    <m:t>2</m:t>
                                  </m:r>
                                </m:sub>
                              </m:sSub>
                            </m:e>
                          </m:eqArr>
                        </m:e>
                      </m:d>
                    </m:oMath>
                  </m:oMathPara>
                </a14:m>
                <a:endParaRPr lang="en-US" sz="1900">
                  <a:effectLst/>
                  <a:latin typeface="+mj-lt"/>
                  <a:ea typeface="Calibri" panose="020F0502020204030204" pitchFamily="34"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880601" y="1678835"/>
                <a:ext cx="7400679" cy="2978892"/>
              </a:xfrm>
              <a:prstGeom prst="rect">
                <a:avLst/>
              </a:prstGeom>
              <a:blipFill>
                <a:blip r:embed="rId3"/>
                <a:stretch>
                  <a:fillRect l="-741" r="-824"/>
                </a:stretch>
              </a:blipFill>
            </p:spPr>
            <p:txBody>
              <a:bodyPr/>
              <a:lstStyle/>
              <a:p>
                <a:r>
                  <a:rPr lang="en-US">
                    <a:noFill/>
                  </a:rPr>
                  <a:t> </a:t>
                </a:r>
              </a:p>
            </p:txBody>
          </p:sp>
        </mc:Fallback>
      </mc:AlternateContent>
    </p:spTree>
    <p:extLst>
      <p:ext uri="{BB962C8B-B14F-4D97-AF65-F5344CB8AC3E}">
        <p14:creationId xmlns:p14="http://schemas.microsoft.com/office/powerpoint/2010/main" val="1262479974"/>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576072" y="326258"/>
                <a:ext cx="8028432" cy="2393540"/>
              </a:xfrm>
              <a:prstGeom prst="rect">
                <a:avLst/>
              </a:prstGeom>
            </p:spPr>
            <p:txBody>
              <a:bodyPr wrap="square">
                <a:spAutoFit/>
              </a:bodyPr>
              <a:lstStyle/>
              <a:p>
                <a:pPr algn="just">
                  <a:lnSpc>
                    <a:spcPct val="150000"/>
                  </a:lnSpc>
                </a:pPr>
                <a:r>
                  <a:rPr lang="da-DK" sz="1600">
                    <a:latin typeface="+mj-lt"/>
                    <a:ea typeface="Malgun Gothic" panose="020B0503020000020004" pitchFamily="34" charset="-127"/>
                    <a:cs typeface="Times New Roman" panose="02020603050405020304" pitchFamily="18" charset="0"/>
                  </a:rPr>
                  <a:t>Chẳng hạn để tìm nghiệm của hệ </a:t>
                </a:r>
                <a14:m>
                  <m:oMath xmlns:m="http://schemas.openxmlformats.org/officeDocument/2006/math">
                    <m:d>
                      <m:dPr>
                        <m:begChr m:val="{"/>
                        <m:endChr m:val=""/>
                        <m:ctrlPr>
                          <a:rPr lang="en-US" sz="1600" i="1">
                            <a:effectLst/>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600" i="1">
                                <a:effectLst/>
                                <a:latin typeface="Cambria Math" panose="02040503050406030204" pitchFamily="18" charset="0"/>
                                <a:ea typeface="Malgun Gothic" panose="020B0503020000020004" pitchFamily="34" charset="-127"/>
                                <a:cs typeface="Times New Roman" panose="02020603050405020304" pitchFamily="18" charset="0"/>
                              </a:rPr>
                            </m:ctrlPr>
                          </m:eqArrPr>
                          <m:e>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2</m:t>
                            </m:r>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+3</m:t>
                            </m:r>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−4=0</m:t>
                            </m:r>
                          </m:e>
                          <m:e>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5</m:t>
                            </m:r>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+6</m:t>
                            </m:r>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−7=0</m:t>
                            </m:r>
                          </m:e>
                        </m:eqArr>
                      </m:e>
                    </m:d>
                  </m:oMath>
                </a14:m>
                <a:r>
                  <a:rPr lang="da-DK" sz="1600">
                    <a:effectLst/>
                    <a:latin typeface="+mj-lt"/>
                    <a:ea typeface="Malgun Gothic" panose="020B0503020000020004" pitchFamily="34" charset="-127"/>
                    <a:cs typeface="Times New Roman" panose="02020603050405020304" pitchFamily="18" charset="0"/>
                  </a:rPr>
                  <a:t>, ta viết nó dưới dạng </a:t>
                </a:r>
                <a14:m>
                  <m:oMath xmlns:m="http://schemas.openxmlformats.org/officeDocument/2006/math">
                    <m:d>
                      <m:dPr>
                        <m:begChr m:val="{"/>
                        <m:endChr m:val=""/>
                        <m:ctrlPr>
                          <a:rPr lang="en-US" sz="1600" i="1">
                            <a:effectLst/>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600" i="1">
                                <a:effectLst/>
                                <a:latin typeface="Cambria Math" panose="02040503050406030204" pitchFamily="18" charset="0"/>
                                <a:ea typeface="Malgun Gothic" panose="020B0503020000020004" pitchFamily="34" charset="-127"/>
                                <a:cs typeface="Times New Roman" panose="02020603050405020304" pitchFamily="18" charset="0"/>
                              </a:rPr>
                            </m:ctrlPr>
                          </m:eqArrPr>
                          <m:e>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2</m:t>
                            </m:r>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+3</m:t>
                            </m:r>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=4</m:t>
                            </m:r>
                          </m:e>
                          <m:e>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5</m:t>
                            </m:r>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+6</m:t>
                            </m:r>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=7</m:t>
                            </m:r>
                          </m:e>
                        </m:eqArr>
                      </m:e>
                    </m:d>
                  </m:oMath>
                </a14:m>
                <a:endParaRPr lang="en-US" sz="1600">
                  <a:effectLst/>
                  <a:latin typeface="+mj-lt"/>
                  <a:ea typeface="Calibri" panose="020F0502020204030204" pitchFamily="34" charset="0"/>
                  <a:cs typeface="Times New Roman" panose="02020603050405020304" pitchFamily="18" charset="0"/>
                </a:endParaRPr>
              </a:p>
              <a:p>
                <a:pPr algn="just">
                  <a:lnSpc>
                    <a:spcPct val="150000"/>
                  </a:lnSpc>
                </a:pPr>
                <a:r>
                  <a:rPr lang="da-DK" sz="1600">
                    <a:effectLst/>
                    <a:latin typeface="+mj-lt"/>
                    <a:ea typeface="Malgun Gothic" panose="020B0503020000020004" pitchFamily="34" charset="-127"/>
                    <a:cs typeface="Times New Roman" panose="02020603050405020304" pitchFamily="18" charset="0"/>
                  </a:rPr>
                  <a:t>Khi đó, ta có </a:t>
                </a:r>
                <a14:m>
                  <m:oMath xmlns:m="http://schemas.openxmlformats.org/officeDocument/2006/math">
                    <m:sSub>
                      <m:sSubPr>
                        <m:ctrlPr>
                          <a:rPr lang="en-US" sz="16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𝑎</m:t>
                        </m:r>
                      </m:e>
                      <m:sub>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1</m:t>
                        </m:r>
                      </m:sub>
                    </m:sSub>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=2</m:t>
                    </m:r>
                  </m:oMath>
                </a14:m>
                <a:r>
                  <a:rPr lang="da-DK" sz="1600">
                    <a:effectLst/>
                    <a:latin typeface="+mj-lt"/>
                    <a:ea typeface="Malgun Gothic" panose="020B0503020000020004" pitchFamily="34" charset="-127"/>
                    <a:cs typeface="Times New Roman" panose="02020603050405020304" pitchFamily="18" charset="0"/>
                  </a:rPr>
                  <a:t>,</a:t>
                </a:r>
                <a:r>
                  <a:rPr lang="da-DK" sz="1600" i="1">
                    <a:effectLst/>
                    <a:latin typeface="+mj-lt"/>
                    <a:ea typeface="Malgun Gothic" panose="020B0503020000020004" pitchFamily="34" charset="-127"/>
                    <a:cs typeface="Times New Roman" panose="02020603050405020304" pitchFamily="18" charset="0"/>
                  </a:rPr>
                  <a:t> </a:t>
                </a:r>
                <a14:m>
                  <m:oMath xmlns:m="http://schemas.openxmlformats.org/officeDocument/2006/math">
                    <m:sSub>
                      <m:sSubPr>
                        <m:ctrlPr>
                          <a:rPr lang="en-US" sz="16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𝑏</m:t>
                        </m:r>
                      </m:e>
                      <m:sub>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1</m:t>
                        </m:r>
                      </m:sub>
                    </m:sSub>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=3</m:t>
                    </m:r>
                  </m:oMath>
                </a14:m>
                <a:r>
                  <a:rPr lang="da-DK" sz="1600" i="1">
                    <a:effectLst/>
                    <a:latin typeface="+mj-lt"/>
                    <a:ea typeface="Malgun Gothic" panose="020B0503020000020004" pitchFamily="34" charset="-127"/>
                    <a:cs typeface="Times New Roman" panose="02020603050405020304" pitchFamily="18" charset="0"/>
                  </a:rPr>
                  <a:t>, </a:t>
                </a:r>
                <a14:m>
                  <m:oMath xmlns:m="http://schemas.openxmlformats.org/officeDocument/2006/math">
                    <m:sSub>
                      <m:sSubPr>
                        <m:ctrlPr>
                          <a:rPr lang="en-US" sz="16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𝑐</m:t>
                        </m:r>
                      </m:e>
                      <m:sub>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1</m:t>
                        </m:r>
                      </m:sub>
                    </m:sSub>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=4</m:t>
                    </m:r>
                  </m:oMath>
                </a14:m>
                <a:r>
                  <a:rPr lang="da-DK" sz="1600" i="1">
                    <a:effectLst/>
                    <a:latin typeface="+mj-lt"/>
                    <a:ea typeface="Malgun Gothic" panose="020B0503020000020004" pitchFamily="34" charset="-127"/>
                    <a:cs typeface="Times New Roman" panose="02020603050405020304" pitchFamily="18" charset="0"/>
                  </a:rPr>
                  <a:t>; </a:t>
                </a:r>
                <a14:m>
                  <m:oMath xmlns:m="http://schemas.openxmlformats.org/officeDocument/2006/math">
                    <m:sSub>
                      <m:sSubPr>
                        <m:ctrlPr>
                          <a:rPr lang="en-US" sz="16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𝑎</m:t>
                        </m:r>
                      </m:e>
                      <m:sub>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2</m:t>
                        </m:r>
                      </m:sub>
                    </m:sSub>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=5</m:t>
                    </m:r>
                  </m:oMath>
                </a14:m>
                <a:r>
                  <a:rPr lang="da-DK" sz="1600" i="1">
                    <a:effectLst/>
                    <a:latin typeface="+mj-lt"/>
                    <a:ea typeface="Malgun Gothic" panose="020B0503020000020004" pitchFamily="34" charset="-127"/>
                    <a:cs typeface="Times New Roman" panose="02020603050405020304" pitchFamily="18" charset="0"/>
                  </a:rPr>
                  <a:t>, </a:t>
                </a:r>
                <a14:m>
                  <m:oMath xmlns:m="http://schemas.openxmlformats.org/officeDocument/2006/math">
                    <m:sSub>
                      <m:sSubPr>
                        <m:ctrlPr>
                          <a:rPr lang="en-US" sz="16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𝑏</m:t>
                        </m:r>
                      </m:e>
                      <m:sub>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2</m:t>
                        </m:r>
                      </m:sub>
                    </m:sSub>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=6 </m:t>
                    </m:r>
                  </m:oMath>
                </a14:m>
                <a:r>
                  <a:rPr lang="da-DK" sz="1600">
                    <a:effectLst/>
                    <a:latin typeface="+mj-lt"/>
                    <a:ea typeface="Malgun Gothic" panose="020B0503020000020004" pitchFamily="34" charset="-127"/>
                    <a:cs typeface="Times New Roman" panose="02020603050405020304" pitchFamily="18" charset="0"/>
                  </a:rPr>
                  <a:t>và </a:t>
                </a:r>
                <a14:m>
                  <m:oMath xmlns:m="http://schemas.openxmlformats.org/officeDocument/2006/math">
                    <m:sSub>
                      <m:sSubPr>
                        <m:ctrlPr>
                          <a:rPr lang="en-US" sz="16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𝑐</m:t>
                        </m:r>
                      </m:e>
                      <m:sub>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2</m:t>
                        </m:r>
                      </m:sub>
                    </m:sSub>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=7</m:t>
                    </m:r>
                  </m:oMath>
                </a14:m>
                <a:r>
                  <a:rPr lang="da-DK" sz="1600">
                    <a:effectLst/>
                    <a:latin typeface="+mj-lt"/>
                    <a:ea typeface="Malgun Gothic" panose="020B0503020000020004" pitchFamily="34" charset="-127"/>
                    <a:cs typeface="Times New Roman" panose="02020603050405020304" pitchFamily="18" charset="0"/>
                  </a:rPr>
                  <a:t>. Lần lượt thực hiện các bước sau (với máy tính phù hợp</a:t>
                </a:r>
                <a:r>
                  <a:rPr lang="da-DK" sz="1600" smtClean="0">
                    <a:effectLst/>
                    <a:latin typeface="+mj-lt"/>
                    <a:ea typeface="Malgun Gothic" panose="020B0503020000020004" pitchFamily="34" charset="-127"/>
                    <a:cs typeface="Times New Roman" panose="02020603050405020304" pitchFamily="18" charset="0"/>
                  </a:rPr>
                  <a:t>):</a:t>
                </a:r>
              </a:p>
              <a:p>
                <a:pPr algn="just" defTabSz="265113">
                  <a:lnSpc>
                    <a:spcPct val="150000"/>
                  </a:lnSpc>
                </a:pPr>
                <a:r>
                  <a:rPr lang="en-US" sz="1600" b="1" i="1" smtClean="0">
                    <a:solidFill>
                      <a:schemeClr val="tx2">
                        <a:lumMod val="10000"/>
                      </a:schemeClr>
                    </a:solidFill>
                    <a:latin typeface="+mn-lt"/>
                    <a:ea typeface="Calibri" panose="020F0502020204030204" pitchFamily="34" charset="0"/>
                    <a:cs typeface="Times New Roman" panose="02020603050405020304" pitchFamily="18" charset="0"/>
                  </a:rPr>
                  <a:t>	</a:t>
                </a:r>
                <a:r>
                  <a:rPr lang="vi-VN" sz="1600" b="1" i="1" smtClean="0">
                    <a:solidFill>
                      <a:schemeClr val="tx2">
                        <a:lumMod val="10000"/>
                      </a:schemeClr>
                    </a:solidFill>
                    <a:latin typeface="+mn-lt"/>
                    <a:ea typeface="Calibri" panose="020F0502020204030204" pitchFamily="34" charset="0"/>
                    <a:cs typeface="Times New Roman" panose="02020603050405020304" pitchFamily="18" charset="0"/>
                  </a:rPr>
                  <a:t>Bước </a:t>
                </a:r>
                <a:r>
                  <a:rPr lang="vi-VN" sz="1600" b="1" i="1">
                    <a:solidFill>
                      <a:schemeClr val="tx2">
                        <a:lumMod val="10000"/>
                      </a:schemeClr>
                    </a:solidFill>
                    <a:latin typeface="+mn-lt"/>
                    <a:ea typeface="Calibri" panose="020F0502020204030204" pitchFamily="34" charset="0"/>
                    <a:cs typeface="Times New Roman" panose="02020603050405020304" pitchFamily="18" charset="0"/>
                  </a:rPr>
                  <a:t>1. </a:t>
                </a:r>
                <a:r>
                  <a:rPr lang="vi-VN" sz="1600">
                    <a:latin typeface="+mn-lt"/>
                    <a:ea typeface="Calibri" panose="020F0502020204030204" pitchFamily="34" charset="0"/>
                    <a:cs typeface="Times New Roman" panose="02020603050405020304" pitchFamily="18" charset="0"/>
                  </a:rPr>
                  <a:t>Vào chức năng giải hệ hai phương trình bậc nhất hai ẩn bằng cách bấm các phím </a:t>
                </a:r>
                <a:endParaRPr lang="en-US" sz="1600">
                  <a:effectLst/>
                  <a:latin typeface="+mn-lt"/>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576072" y="326258"/>
                <a:ext cx="8028432" cy="2393540"/>
              </a:xfrm>
              <a:prstGeom prst="rect">
                <a:avLst/>
              </a:prstGeom>
              <a:blipFill>
                <a:blip r:embed="rId3"/>
                <a:stretch>
                  <a:fillRect l="-456" r="-380" b="-765"/>
                </a:stretch>
              </a:blipFill>
            </p:spPr>
            <p:txBody>
              <a:bodyPr/>
              <a:lstStyle/>
              <a:p>
                <a:r>
                  <a:rPr lang="en-US">
                    <a:noFill/>
                  </a:rPr>
                  <a:t> </a:t>
                </a:r>
              </a:p>
            </p:txBody>
          </p:sp>
        </mc:Fallback>
      </mc:AlternateContent>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3901277" y="2599229"/>
            <a:ext cx="1378021" cy="368319"/>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5454904" y="4236257"/>
                <a:ext cx="1818639" cy="416011"/>
              </a:xfrm>
              <a:prstGeom prst="rect">
                <a:avLst/>
              </a:prstGeom>
            </p:spPr>
            <p:txBody>
              <a:bodyPr wrap="none">
                <a:spAutoFit/>
              </a:bodyPr>
              <a:lstStyle/>
              <a:p>
                <a:pPr algn="just">
                  <a:lnSpc>
                    <a:spcPct val="150000"/>
                  </a:lnSpc>
                  <a:spcBef>
                    <a:spcPts val="600"/>
                  </a:spcBef>
                  <a:spcAft>
                    <a:spcPts val="600"/>
                  </a:spcAft>
                </a:pPr>
                <a:r>
                  <a:rPr lang="da-DK" sz="1600">
                    <a:latin typeface="+mj-lt"/>
                    <a:ea typeface="Malgun Gothic" panose="020B0503020000020004" pitchFamily="34" charset="-127"/>
                    <a:cs typeface="Times New Roman" panose="02020603050405020304" pitchFamily="18" charset="0"/>
                  </a:rPr>
                  <a:t>Con trỏ ở vị trí </a:t>
                </a:r>
                <a14:m>
                  <m:oMath xmlns:m="http://schemas.openxmlformats.org/officeDocument/2006/math">
                    <m:sSub>
                      <m:sSubPr>
                        <m:ctrlPr>
                          <a:rPr lang="en-US" sz="1600" i="1">
                            <a:effectLst/>
                            <a:latin typeface="Cambria Math" panose="02040503050406030204" pitchFamily="18" charset="0"/>
                            <a:ea typeface="Malgun Gothic" panose="020B0503020000020004" pitchFamily="34" charset="-127"/>
                            <a:cs typeface="Times New Roman" panose="02020603050405020304" pitchFamily="18" charset="0"/>
                          </a:rPr>
                        </m:ctrlPr>
                      </m:sSubPr>
                      <m:e>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𝑎</m:t>
                        </m:r>
                      </m:e>
                      <m:sub>
                        <m:r>
                          <a:rPr lang="da-DK" sz="1600" i="1">
                            <a:effectLst/>
                            <a:latin typeface="Cambria Math" panose="02040503050406030204" pitchFamily="18" charset="0"/>
                            <a:ea typeface="Malgun Gothic" panose="020B0503020000020004" pitchFamily="34" charset="-127"/>
                            <a:cs typeface="Times New Roman" panose="02020603050405020304" pitchFamily="18" charset="0"/>
                          </a:rPr>
                          <m:t>1</m:t>
                        </m:r>
                      </m:sub>
                    </m:sSub>
                  </m:oMath>
                </a14:m>
                <a:r>
                  <a:rPr lang="da-DK" sz="1600">
                    <a:effectLst/>
                    <a:latin typeface="+mj-lt"/>
                    <a:ea typeface="Malgun Gothic" panose="020B0503020000020004" pitchFamily="34" charset="-127"/>
                    <a:cs typeface="Times New Roman" panose="02020603050405020304" pitchFamily="18" charset="0"/>
                  </a:rPr>
                  <a:t>.</a:t>
                </a:r>
                <a:endParaRPr lang="en-US" sz="1600">
                  <a:effectLst/>
                  <a:latin typeface="+mj-lt"/>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454904" y="4236257"/>
                <a:ext cx="1818639" cy="416011"/>
              </a:xfrm>
              <a:prstGeom prst="rect">
                <a:avLst/>
              </a:prstGeom>
              <a:blipFill>
                <a:blip r:embed="rId6"/>
                <a:stretch>
                  <a:fillRect l="-2013" r="-671" b="-19118"/>
                </a:stretch>
              </a:blipFill>
            </p:spPr>
            <p:txBody>
              <a:bodyPr/>
              <a:lstStyle/>
              <a:p>
                <a:r>
                  <a:rPr lang="en-US">
                    <a:noFill/>
                  </a:rPr>
                  <a:t> </a:t>
                </a:r>
              </a:p>
            </p:txBody>
          </p:sp>
        </mc:Fallback>
      </mc:AlternateContent>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95703" y="3306739"/>
            <a:ext cx="2894585" cy="1345529"/>
          </a:xfrm>
          <a:prstGeom prst="rect">
            <a:avLst/>
          </a:prstGeom>
        </p:spPr>
      </p:pic>
    </p:spTree>
    <p:extLst>
      <p:ext uri="{BB962C8B-B14F-4D97-AF65-F5344CB8AC3E}">
        <p14:creationId xmlns:p14="http://schemas.microsoft.com/office/powerpoint/2010/main" val="2114399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anim calcmode="lin" valueType="num">
                                      <p:cBhvr>
                                        <p:cTn id="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anim calcmode="lin" valueType="num">
                                      <p:cBhvr>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500"/>
                                        <p:tgtEl>
                                          <p:spTgt spid="2">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001267" y="625189"/>
                <a:ext cx="7260336" cy="923330"/>
              </a:xfrm>
              <a:prstGeom prst="rect">
                <a:avLst/>
              </a:prstGeom>
            </p:spPr>
            <p:txBody>
              <a:bodyPr wrap="square">
                <a:spAutoFit/>
              </a:bodyPr>
              <a:lstStyle/>
              <a:p>
                <a:pPr marL="0" marR="0" lvl="0" indent="0" algn="l" defTabSz="914400" rtl="0" eaLnBrk="1" fontAlgn="auto" latinLnBrk="0" hangingPunct="1">
                  <a:lnSpc>
                    <a:spcPct val="150000"/>
                  </a:lnSpc>
                  <a:spcBef>
                    <a:spcPts val="600"/>
                  </a:spcBef>
                  <a:spcAft>
                    <a:spcPts val="600"/>
                  </a:spcAft>
                  <a:buClr>
                    <a:srgbClr val="000000"/>
                  </a:buClr>
                  <a:buSzTx/>
                  <a:buFont typeface="Arial"/>
                  <a:buNone/>
                  <a:tabLst/>
                  <a:defRPr/>
                </a:pPr>
                <a:r>
                  <a:rPr kumimoji="0" lang="da-DK" sz="1800" b="1" i="1" u="none" strike="noStrike" kern="0" cap="none" spc="0" normalizeH="0" baseline="0" noProof="0" smtClean="0">
                    <a:ln>
                      <a:noFill/>
                    </a:ln>
                    <a:solidFill>
                      <a:srgbClr val="000000"/>
                    </a:solidFill>
                    <a:effectLst/>
                    <a:uLnTx/>
                    <a:uFillTx/>
                    <a:ea typeface="Malgun Gothic" panose="020B0503020000020004" pitchFamily="34" charset="-127"/>
                    <a:cs typeface="Times New Roman" panose="02020603050405020304" pitchFamily="18" charset="0"/>
                    <a:sym typeface="Arial"/>
                  </a:rPr>
                  <a:t>Bước </a:t>
                </a:r>
                <a:r>
                  <a:rPr kumimoji="0" lang="da-DK" sz="1800" b="1" i="1" u="none" strike="noStrike" kern="0" cap="none" spc="0" normalizeH="0" baseline="0" noProof="0">
                    <a:ln>
                      <a:noFill/>
                    </a:ln>
                    <a:solidFill>
                      <a:srgbClr val="000000"/>
                    </a:solidFill>
                    <a:effectLst/>
                    <a:uLnTx/>
                    <a:uFillTx/>
                    <a:ea typeface="Malgun Gothic" panose="020B0503020000020004" pitchFamily="34" charset="-127"/>
                    <a:cs typeface="Times New Roman" panose="02020603050405020304" pitchFamily="18" charset="0"/>
                    <a:sym typeface="Arial"/>
                  </a:rPr>
                  <a:t>2. </a:t>
                </a:r>
                <a:r>
                  <a:rPr kumimoji="0" lang="da-DK" sz="1800" b="0" i="0" u="none" strike="noStrike" kern="0" cap="none" spc="0" normalizeH="0" baseline="0" noProof="0">
                    <a:ln>
                      <a:noFill/>
                    </a:ln>
                    <a:solidFill>
                      <a:srgbClr val="000000"/>
                    </a:solidFill>
                    <a:effectLst/>
                    <a:uLnTx/>
                    <a:uFillTx/>
                    <a:ea typeface="Malgun Gothic" panose="020B0503020000020004" pitchFamily="34" charset="-127"/>
                    <a:cs typeface="Times New Roman" panose="02020603050405020304" pitchFamily="18" charset="0"/>
                    <a:sym typeface="Arial"/>
                  </a:rPr>
                  <a:t>Nhập các số </a:t>
                </a:r>
                <a14:m>
                  <m:oMath xmlns:m="http://schemas.openxmlformats.org/officeDocument/2006/math">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bPr>
                      <m:e>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𝑎</m:t>
                        </m:r>
                      </m:e>
                      <m:sub>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m:t>
                        </m:r>
                      </m:sub>
                    </m:sSub>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=2</m:t>
                    </m:r>
                  </m:oMath>
                </a14:m>
                <a:r>
                  <a:rPr kumimoji="0" lang="da-DK" sz="1800" b="0" i="0" u="none" strike="noStrike" kern="0" cap="none" spc="0" normalizeH="0" baseline="0" noProof="0">
                    <a:ln>
                      <a:noFill/>
                    </a:ln>
                    <a:solidFill>
                      <a:srgbClr val="000000"/>
                    </a:solidFill>
                    <a:effectLst/>
                    <a:uLnTx/>
                    <a:uFillTx/>
                    <a:ea typeface="Malgun Gothic" panose="020B0503020000020004" pitchFamily="34" charset="-127"/>
                    <a:cs typeface="Times New Roman" panose="02020603050405020304" pitchFamily="18" charset="0"/>
                    <a:sym typeface="Arial"/>
                  </a:rPr>
                  <a:t>,</a:t>
                </a:r>
                <a:r>
                  <a:rPr kumimoji="0" lang="da-DK" sz="1800" b="0" i="1" u="none" strike="noStrike" kern="0" cap="none" spc="0" normalizeH="0" baseline="0" noProof="0">
                    <a:ln>
                      <a:noFill/>
                    </a:ln>
                    <a:solidFill>
                      <a:srgbClr val="000000"/>
                    </a:solidFill>
                    <a:effectLst/>
                    <a:uLnTx/>
                    <a:uFillTx/>
                    <a:ea typeface="Malgun Gothic" panose="020B0503020000020004" pitchFamily="34" charset="-127"/>
                    <a:cs typeface="Times New Roman" panose="02020603050405020304" pitchFamily="18" charset="0"/>
                    <a:sym typeface="Arial"/>
                  </a:rPr>
                  <a:t> </a:t>
                </a:r>
                <a14:m>
                  <m:oMath xmlns:m="http://schemas.openxmlformats.org/officeDocument/2006/math">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bPr>
                      <m:e>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𝑏</m:t>
                        </m:r>
                      </m:e>
                      <m:sub>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m:t>
                        </m:r>
                      </m:sub>
                    </m:sSub>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=3</m:t>
                    </m:r>
                  </m:oMath>
                </a14:m>
                <a:r>
                  <a:rPr kumimoji="0" lang="da-DK" sz="1800" b="0" i="1" u="none" strike="noStrike" kern="0" cap="none" spc="0" normalizeH="0" baseline="0" noProof="0">
                    <a:ln>
                      <a:noFill/>
                    </a:ln>
                    <a:solidFill>
                      <a:srgbClr val="000000"/>
                    </a:solidFill>
                    <a:effectLst/>
                    <a:uLnTx/>
                    <a:uFillTx/>
                    <a:ea typeface="Malgun Gothic" panose="020B0503020000020004" pitchFamily="34" charset="-127"/>
                    <a:cs typeface="Times New Roman" panose="02020603050405020304" pitchFamily="18" charset="0"/>
                    <a:sym typeface="Arial"/>
                  </a:rPr>
                  <a:t>, </a:t>
                </a:r>
                <a14:m>
                  <m:oMath xmlns:m="http://schemas.openxmlformats.org/officeDocument/2006/math">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bPr>
                      <m:e>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𝑐</m:t>
                        </m:r>
                      </m:e>
                      <m:sub>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m:t>
                        </m:r>
                      </m:sub>
                    </m:sSub>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=4</m:t>
                    </m:r>
                  </m:oMath>
                </a14:m>
                <a:r>
                  <a:rPr kumimoji="0" lang="da-DK" sz="1800" b="0" i="1" u="none" strike="noStrike" kern="0" cap="none" spc="0" normalizeH="0" baseline="0" noProof="0">
                    <a:ln>
                      <a:noFill/>
                    </a:ln>
                    <a:solidFill>
                      <a:srgbClr val="000000"/>
                    </a:solidFill>
                    <a:effectLst/>
                    <a:uLnTx/>
                    <a:uFillTx/>
                    <a:ea typeface="Malgun Gothic" panose="020B0503020000020004" pitchFamily="34" charset="-127"/>
                    <a:cs typeface="Times New Roman" panose="02020603050405020304" pitchFamily="18" charset="0"/>
                    <a:sym typeface="Arial"/>
                  </a:rPr>
                  <a:t>; </a:t>
                </a:r>
                <a14:m>
                  <m:oMath xmlns:m="http://schemas.openxmlformats.org/officeDocument/2006/math">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bPr>
                      <m:e>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𝑎</m:t>
                        </m:r>
                      </m:e>
                      <m:sub>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2</m:t>
                        </m:r>
                      </m:sub>
                    </m:sSub>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=5</m:t>
                    </m:r>
                  </m:oMath>
                </a14:m>
                <a:r>
                  <a:rPr kumimoji="0" lang="da-DK" sz="1800" b="0" i="1" u="none" strike="noStrike" kern="0" cap="none" spc="0" normalizeH="0" baseline="0" noProof="0">
                    <a:ln>
                      <a:noFill/>
                    </a:ln>
                    <a:solidFill>
                      <a:srgbClr val="000000"/>
                    </a:solidFill>
                    <a:effectLst/>
                    <a:uLnTx/>
                    <a:uFillTx/>
                    <a:ea typeface="Malgun Gothic" panose="020B0503020000020004" pitchFamily="34" charset="-127"/>
                    <a:cs typeface="Times New Roman" panose="02020603050405020304" pitchFamily="18" charset="0"/>
                    <a:sym typeface="Arial"/>
                  </a:rPr>
                  <a:t>, </a:t>
                </a:r>
                <a14:m>
                  <m:oMath xmlns:m="http://schemas.openxmlformats.org/officeDocument/2006/math">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bPr>
                      <m:e>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𝑏</m:t>
                        </m:r>
                      </m:e>
                      <m:sub>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2</m:t>
                        </m:r>
                      </m:sub>
                    </m:sSub>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=6 </m:t>
                    </m:r>
                  </m:oMath>
                </a14:m>
                <a:r>
                  <a:rPr kumimoji="0" lang="da-DK" sz="1800" b="0" i="0" u="none" strike="noStrike" kern="0" cap="none" spc="0" normalizeH="0" baseline="0" noProof="0">
                    <a:ln>
                      <a:noFill/>
                    </a:ln>
                    <a:solidFill>
                      <a:srgbClr val="000000"/>
                    </a:solidFill>
                    <a:effectLst/>
                    <a:uLnTx/>
                    <a:uFillTx/>
                    <a:ea typeface="Malgun Gothic" panose="020B0503020000020004" pitchFamily="34" charset="-127"/>
                    <a:cs typeface="Times New Roman" panose="02020603050405020304" pitchFamily="18" charset="0"/>
                    <a:sym typeface="Arial"/>
                  </a:rPr>
                  <a:t>và </a:t>
                </a:r>
                <a14:m>
                  <m:oMath xmlns:m="http://schemas.openxmlformats.org/officeDocument/2006/math">
                    <m:sSub>
                      <m:sSub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sSubPr>
                      <m:e>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𝑐</m:t>
                        </m:r>
                      </m:e>
                      <m:sub>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2</m:t>
                        </m:r>
                      </m:sub>
                    </m:sSub>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=7</m:t>
                    </m:r>
                  </m:oMath>
                </a14:m>
                <a:r>
                  <a:rPr kumimoji="0" lang="da-DK" sz="1800" b="0" i="0" u="none" strike="noStrike" kern="0" cap="none" spc="0" normalizeH="0" baseline="0" noProof="0" smtClean="0">
                    <a:ln>
                      <a:noFill/>
                    </a:ln>
                    <a:solidFill>
                      <a:srgbClr val="000000"/>
                    </a:solidFill>
                    <a:effectLst/>
                    <a:uLnTx/>
                    <a:uFillTx/>
                    <a:ea typeface="Malgun Gothic" panose="020B0503020000020004" pitchFamily="34" charset="-127"/>
                    <a:cs typeface="Times New Roman" panose="02020603050405020304" pitchFamily="18" charset="0"/>
                    <a:sym typeface="Arial"/>
                  </a:rPr>
                  <a:t> </a:t>
                </a:r>
                <a:r>
                  <a:rPr kumimoji="0" lang="da-DK" sz="1800" b="0" i="0" u="none" strike="noStrike" kern="0" cap="none" spc="0" normalizeH="0" baseline="0" noProof="0">
                    <a:ln>
                      <a:noFill/>
                    </a:ln>
                    <a:solidFill>
                      <a:srgbClr val="000000"/>
                    </a:solidFill>
                    <a:effectLst/>
                    <a:uLnTx/>
                    <a:uFillTx/>
                    <a:ea typeface="Malgun Gothic" panose="020B0503020000020004" pitchFamily="34" charset="-127"/>
                    <a:cs typeface="Times New Roman" panose="02020603050405020304" pitchFamily="18" charset="0"/>
                    <a:sym typeface="Arial"/>
                  </a:rPr>
                  <a:t>bằng cách bấm:</a:t>
                </a:r>
                <a:endParaRPr kumimoji="0" lang="en-US" sz="1800" b="0" i="0" u="none" strike="noStrike" kern="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endParaRPr>
              </a:p>
            </p:txBody>
          </p:sp>
        </mc:Choice>
        <mc:Fallback xmlns="">
          <p:sp>
            <p:nvSpPr>
              <p:cNvPr id="2" name="Rectangle 1"/>
              <p:cNvSpPr>
                <a:spLocks noRot="1" noChangeAspect="1" noMove="1" noResize="1" noEditPoints="1" noAdjustHandles="1" noChangeArrowheads="1" noChangeShapeType="1" noTextEdit="1"/>
              </p:cNvSpPr>
              <p:nvPr/>
            </p:nvSpPr>
            <p:spPr>
              <a:xfrm>
                <a:off x="1001267" y="625189"/>
                <a:ext cx="7260336" cy="923330"/>
              </a:xfrm>
              <a:prstGeom prst="rect">
                <a:avLst/>
              </a:prstGeom>
              <a:blipFill>
                <a:blip r:embed="rId3"/>
                <a:stretch>
                  <a:fillRect l="-672" b="-4636"/>
                </a:stretch>
              </a:blipFill>
            </p:spPr>
            <p:txBody>
              <a:bodyPr/>
              <a:lstStyle/>
              <a:p>
                <a:r>
                  <a:rPr lang="en-US">
                    <a:noFill/>
                  </a:rPr>
                  <a:t> </a:t>
                </a:r>
              </a:p>
            </p:txBody>
          </p:sp>
        </mc:Fallback>
      </mc:AlternateContent>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1476035" y="1718469"/>
            <a:ext cx="6310796" cy="677258"/>
          </a:xfrm>
          <a:prstGeom prst="rect">
            <a:avLst/>
          </a:prstGeom>
        </p:spPr>
      </p:pic>
      <p:pic>
        <p:nvPicPr>
          <p:cNvPr id="5" name="Picture 4"/>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798692" y="2779776"/>
            <a:ext cx="3665481" cy="1732512"/>
          </a:xfrm>
          <a:prstGeom prst="rect">
            <a:avLst/>
          </a:prstGeom>
        </p:spPr>
      </p:pic>
    </p:spTree>
    <p:extLst>
      <p:ext uri="{BB962C8B-B14F-4D97-AF65-F5344CB8AC3E}">
        <p14:creationId xmlns:p14="http://schemas.microsoft.com/office/powerpoint/2010/main" val="3903266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grpSp>
        <p:nvGrpSpPr>
          <p:cNvPr id="9" name="Group 8"/>
          <p:cNvGrpSpPr/>
          <p:nvPr/>
        </p:nvGrpSpPr>
        <p:grpSpPr>
          <a:xfrm>
            <a:off x="946404" y="710367"/>
            <a:ext cx="7214616" cy="1546577"/>
            <a:chOff x="941832" y="710367"/>
            <a:chExt cx="7214616" cy="1546577"/>
          </a:xfrm>
        </p:grpSpPr>
        <mc:AlternateContent xmlns:mc="http://schemas.openxmlformats.org/markup-compatibility/2006" xmlns:a14="http://schemas.microsoft.com/office/drawing/2010/main">
          <mc:Choice Requires="a14">
            <p:sp>
              <p:nvSpPr>
                <p:cNvPr id="6" name="Rectangle 5"/>
                <p:cNvSpPr/>
                <p:nvPr/>
              </p:nvSpPr>
              <p:spPr>
                <a:xfrm>
                  <a:off x="941832" y="710367"/>
                  <a:ext cx="7214616" cy="1546577"/>
                </a:xfrm>
                <a:prstGeom prst="rect">
                  <a:avLst/>
                </a:prstGeom>
              </p:spPr>
              <p:txBody>
                <a:bodyPr wrap="square">
                  <a:spAutoFit/>
                </a:bodyPr>
                <a:lstStyle/>
                <a:p>
                  <a:pPr algn="just">
                    <a:lnSpc>
                      <a:spcPct val="175000"/>
                    </a:lnSpc>
                  </a:pPr>
                  <a:r>
                    <a:rPr lang="da-DK" sz="1800" b="1" i="1">
                      <a:latin typeface="+mj-lt"/>
                      <a:ea typeface="Malgun Gothic" panose="020B0503020000020004" pitchFamily="34" charset="-127"/>
                      <a:cs typeface="Times New Roman" panose="02020603050405020304" pitchFamily="18" charset="0"/>
                    </a:rPr>
                    <a:t>Bước 3. </a:t>
                  </a:r>
                  <a:r>
                    <a:rPr lang="da-DK" sz="1800">
                      <a:latin typeface="+mj-lt"/>
                      <a:ea typeface="Malgun Gothic" panose="020B0503020000020004" pitchFamily="34" charset="-127"/>
                      <a:cs typeface="Times New Roman" panose="02020603050405020304" pitchFamily="18" charset="0"/>
                    </a:rPr>
                    <a:t>Đọc kết quả: Sau khi kết thức bước 2, </a:t>
                  </a:r>
                  <a:r>
                    <a:rPr lang="da-DK" sz="1800" smtClean="0">
                      <a:latin typeface="+mj-lt"/>
                      <a:ea typeface="Malgun Gothic" panose="020B0503020000020004" pitchFamily="34" charset="-127"/>
                      <a:cs typeface="Times New Roman" panose="02020603050405020304" pitchFamily="18" charset="0"/>
                    </a:rPr>
                    <a:t>bấm        , </a:t>
                  </a:r>
                  <a:r>
                    <a:rPr lang="da-DK" sz="1800">
                      <a:latin typeface="+mj-lt"/>
                      <a:ea typeface="Malgun Gothic" panose="020B0503020000020004" pitchFamily="34" charset="-127"/>
                      <a:cs typeface="Times New Roman" panose="02020603050405020304" pitchFamily="18" charset="0"/>
                    </a:rPr>
                    <a:t>màn hình cho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=−1</m:t>
                      </m:r>
                    </m:oMath>
                  </a14:m>
                  <a:r>
                    <a:rPr lang="da-DK" sz="1800">
                      <a:effectLst/>
                      <a:latin typeface="+mj-lt"/>
                      <a:ea typeface="Malgun Gothic" panose="020B0503020000020004" pitchFamily="34" charset="-127"/>
                      <a:cs typeface="Times New Roman" panose="02020603050405020304" pitchFamily="18" charset="0"/>
                    </a:rPr>
                    <a:t>; bấm tiếp </a:t>
                  </a:r>
                  <a:r>
                    <a:rPr lang="da-DK" sz="1800" smtClean="0">
                      <a:effectLst/>
                      <a:latin typeface="+mj-lt"/>
                      <a:ea typeface="Malgun Gothic" panose="020B0503020000020004" pitchFamily="34" charset="-127"/>
                      <a:cs typeface="Times New Roman" panose="02020603050405020304" pitchFamily="18" charset="0"/>
                    </a:rPr>
                    <a:t>phím       , </a:t>
                  </a:r>
                  <a:r>
                    <a:rPr lang="da-DK" sz="1800">
                      <a:effectLst/>
                      <a:latin typeface="+mj-lt"/>
                      <a:ea typeface="Malgun Gothic" panose="020B0503020000020004" pitchFamily="34" charset="-127"/>
                      <a:cs typeface="Times New Roman" panose="02020603050405020304" pitchFamily="18" charset="0"/>
                    </a:rPr>
                    <a:t>màn hình cho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=2</m:t>
                      </m:r>
                    </m:oMath>
                  </a14:m>
                  <a:r>
                    <a:rPr lang="da-DK" sz="1800">
                      <a:effectLst/>
                      <a:latin typeface="+mj-lt"/>
                      <a:ea typeface="Malgun Gothic" panose="020B0503020000020004" pitchFamily="34" charset="-127"/>
                      <a:cs typeface="Times New Roman" panose="02020603050405020304" pitchFamily="18" charset="0"/>
                    </a:rPr>
                    <a:t>. Ta hiểu nghiệm của hệ phương trình là </a:t>
                  </a:r>
                  <a14:m>
                    <m:oMath xmlns:m="http://schemas.openxmlformats.org/officeDocument/2006/math">
                      <m:d>
                        <m:dPr>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dPr>
                        <m:e>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−1;2</m:t>
                          </m:r>
                        </m:e>
                      </m:d>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m:t>
                      </m:r>
                    </m:oMath>
                  </a14:m>
                  <a:endParaRPr lang="en-US" sz="1800">
                    <a:effectLst/>
                    <a:latin typeface="+mj-lt"/>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941832" y="710367"/>
                  <a:ext cx="7214616" cy="1546577"/>
                </a:xfrm>
                <a:prstGeom prst="rect">
                  <a:avLst/>
                </a:prstGeom>
                <a:blipFill>
                  <a:blip r:embed="rId3"/>
                  <a:stretch>
                    <a:fillRect l="-676" r="-676" b="-1581"/>
                  </a:stretch>
                </a:blipFill>
              </p:spPr>
              <p:txBody>
                <a:bodyPr/>
                <a:lstStyle/>
                <a:p>
                  <a:r>
                    <a:rPr lang="en-US">
                      <a:noFill/>
                    </a:rPr>
                    <a:t> </a:t>
                  </a:r>
                </a:p>
              </p:txBody>
            </p:sp>
          </mc:Fallback>
        </mc:AlternateContent>
        <p:sp>
          <p:nvSpPr>
            <p:cNvPr id="12" name="Rectangle: Rounded Corners 1"/>
            <p:cNvSpPr/>
            <p:nvPr/>
          </p:nvSpPr>
          <p:spPr>
            <a:xfrm>
              <a:off x="6536475" y="868680"/>
              <a:ext cx="312152" cy="307149"/>
            </a:xfrm>
            <a:prstGeom prst="roundRect">
              <a:avLst/>
            </a:prstGeom>
            <a:noFill/>
            <a:ln w="12700" cap="flat" cmpd="sng" algn="ctr">
              <a:solidFill>
                <a:sysClr val="windowText" lastClr="000000"/>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spcBef>
                  <a:spcPts val="0"/>
                </a:spcBef>
                <a:spcAft>
                  <a:spcPts val="600"/>
                </a:spcAft>
                <a:buClrTx/>
                <a:buSzTx/>
                <a:buFontTx/>
                <a:buNone/>
                <a:tabLst/>
                <a:defRPr/>
              </a:pPr>
              <a:r>
                <a:rPr kumimoji="0" lang="en-US" sz="1800" b="0" i="0" u="none" strike="noStrike" kern="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rPr>
                <a:t>=</a:t>
              </a:r>
              <a:endParaRPr kumimoji="0" lang="en-US" sz="1800" b="0" i="0" u="none" strike="noStrike" kern="0" cap="none" spc="0" normalizeH="0" baseline="0" noProof="0">
                <a:ln>
                  <a:noFill/>
                </a:ln>
                <a:solidFill>
                  <a:sysClr val="window" lastClr="FFFFFF"/>
                </a:solidFill>
                <a:effectLst/>
                <a:uLnTx/>
                <a:uFillTx/>
                <a:latin typeface="+mj-lt"/>
                <a:ea typeface="Calibri" panose="020F0502020204030204" pitchFamily="34" charset="0"/>
                <a:cs typeface="Times New Roman" panose="02020603050405020304" pitchFamily="18" charset="0"/>
              </a:endParaRPr>
            </a:p>
          </p:txBody>
        </p:sp>
        <p:sp>
          <p:nvSpPr>
            <p:cNvPr id="13" name="Rectangle: Rounded Corners 1"/>
            <p:cNvSpPr/>
            <p:nvPr/>
          </p:nvSpPr>
          <p:spPr>
            <a:xfrm>
              <a:off x="3857512" y="1375800"/>
              <a:ext cx="312152" cy="307149"/>
            </a:xfrm>
            <a:prstGeom prst="roundRect">
              <a:avLst/>
            </a:prstGeom>
            <a:noFill/>
            <a:ln w="12700" cap="flat" cmpd="sng" algn="ctr">
              <a:solidFill>
                <a:sysClr val="windowText" lastClr="000000"/>
              </a:solid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spcBef>
                  <a:spcPts val="0"/>
                </a:spcBef>
                <a:spcAft>
                  <a:spcPts val="600"/>
                </a:spcAft>
                <a:buClrTx/>
                <a:buSzTx/>
                <a:buFontTx/>
                <a:buNone/>
                <a:tabLst/>
                <a:defRPr/>
              </a:pPr>
              <a:r>
                <a:rPr kumimoji="0" lang="en-US" sz="1800" b="0" i="0" u="none" strike="noStrike" kern="0" cap="none" spc="0" normalizeH="0" baseline="0" noProof="0">
                  <a:ln>
                    <a:noFill/>
                  </a:ln>
                  <a:solidFill>
                    <a:srgbClr val="000000"/>
                  </a:solidFill>
                  <a:effectLst/>
                  <a:uLnTx/>
                  <a:uFillTx/>
                  <a:latin typeface="+mj-lt"/>
                  <a:ea typeface="Calibri" panose="020F0502020204030204" pitchFamily="34" charset="0"/>
                  <a:cs typeface="Times New Roman" panose="02020603050405020304" pitchFamily="18" charset="0"/>
                </a:rPr>
                <a:t>=</a:t>
              </a:r>
              <a:endParaRPr kumimoji="0" lang="en-US" sz="1800" b="0" i="0" u="none" strike="noStrike" kern="0" cap="none" spc="0" normalizeH="0" baseline="0" noProof="0">
                <a:ln>
                  <a:noFill/>
                </a:ln>
                <a:solidFill>
                  <a:sysClr val="window" lastClr="FFFFFF"/>
                </a:solidFill>
                <a:effectLst/>
                <a:uLnTx/>
                <a:uFillTx/>
                <a:latin typeface="+mj-lt"/>
                <a:ea typeface="Calibri" panose="020F0502020204030204" pitchFamily="34" charset="0"/>
                <a:cs typeface="Times New Roman" panose="02020603050405020304" pitchFamily="18" charset="0"/>
              </a:endParaRPr>
            </a:p>
          </p:txBody>
        </p:sp>
      </p:gr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4506" y="2657480"/>
            <a:ext cx="3738411" cy="1731936"/>
          </a:xfrm>
          <a:prstGeom prst="rect">
            <a:avLst/>
          </a:prstGeom>
        </p:spPr>
      </p:pic>
    </p:spTree>
    <p:extLst>
      <p:ext uri="{BB962C8B-B14F-4D97-AF65-F5344CB8AC3E}">
        <p14:creationId xmlns:p14="http://schemas.microsoft.com/office/powerpoint/2010/main" val="280823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22" name="Rectangle 21"/>
          <p:cNvSpPr/>
          <p:nvPr/>
        </p:nvSpPr>
        <p:spPr>
          <a:xfrm>
            <a:off x="174928" y="180422"/>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15" name="Group 14"/>
          <p:cNvGrpSpPr/>
          <p:nvPr/>
        </p:nvGrpSpPr>
        <p:grpSpPr>
          <a:xfrm>
            <a:off x="602686" y="676316"/>
            <a:ext cx="7917952" cy="3807519"/>
            <a:chOff x="602686" y="648884"/>
            <a:chExt cx="7917952" cy="3807519"/>
          </a:xfrm>
        </p:grpSpPr>
        <p:pic>
          <p:nvPicPr>
            <p:cNvPr id="3" name="Picture 2"/>
            <p:cNvPicPr>
              <a:picLocks noChangeAspect="1"/>
            </p:cNvPicPr>
            <p:nvPr/>
          </p:nvPicPr>
          <p:blipFill>
            <a:blip r:embed="rId3"/>
            <a:stretch>
              <a:fillRect/>
            </a:stretch>
          </p:blipFill>
          <p:spPr>
            <a:xfrm>
              <a:off x="606720" y="667172"/>
              <a:ext cx="528323" cy="460057"/>
            </a:xfrm>
            <a:prstGeom prst="rect">
              <a:avLst/>
            </a:prstGeom>
          </p:spPr>
        </p:pic>
        <p:grpSp>
          <p:nvGrpSpPr>
            <p:cNvPr id="10" name="Group 9"/>
            <p:cNvGrpSpPr/>
            <p:nvPr/>
          </p:nvGrpSpPr>
          <p:grpSpPr>
            <a:xfrm>
              <a:off x="602686" y="832334"/>
              <a:ext cx="7917952" cy="3624069"/>
              <a:chOff x="522797" y="352804"/>
              <a:chExt cx="7917952" cy="3624069"/>
            </a:xfrm>
          </p:grpSpPr>
          <mc:AlternateContent xmlns:mc="http://schemas.openxmlformats.org/markup-compatibility/2006" xmlns:a14="http://schemas.microsoft.com/office/drawing/2010/main">
            <mc:Choice Requires="a14">
              <p:sp>
                <p:nvSpPr>
                  <p:cNvPr id="2" name="Rectangle 1"/>
                  <p:cNvSpPr/>
                  <p:nvPr/>
                </p:nvSpPr>
                <p:spPr>
                  <a:xfrm>
                    <a:off x="522797" y="352804"/>
                    <a:ext cx="7917952" cy="3624069"/>
                  </a:xfrm>
                  <a:prstGeom prst="rect">
                    <a:avLst/>
                  </a:prstGeom>
                </p:spPr>
                <p:txBody>
                  <a:bodyPr wrap="square">
                    <a:spAutoFit/>
                  </a:bodyPr>
                  <a:lstStyle/>
                  <a:p>
                    <a:pPr marL="0" marR="0" lvl="0" indent="0" algn="just" defTabSz="914400" rtl="0" eaLnBrk="1" fontAlgn="auto" latinLnBrk="0" hangingPunct="1">
                      <a:lnSpc>
                        <a:spcPct val="165000"/>
                      </a:lnSpc>
                      <a:spcBef>
                        <a:spcPts val="300"/>
                      </a:spcBef>
                      <a:spcAft>
                        <a:spcPts val="300"/>
                      </a:spcAft>
                      <a:buClr>
                        <a:srgbClr val="000000"/>
                      </a:buClr>
                      <a:buSzTx/>
                      <a:buFont typeface="Arial"/>
                      <a:buNone/>
                      <a:tabLst>
                        <a:tab pos="361950" algn="l"/>
                      </a:tabLst>
                      <a:defRPr/>
                    </a:pPr>
                    <a:r>
                      <a:rPr kumimoji="0" lang="en-US" sz="2200" b="1" i="1" u="sng" strike="noStrike" kern="0" cap="none" spc="0" normalizeH="0" baseline="0" noProof="0" smtClean="0">
                        <a:ln>
                          <a:noFill/>
                        </a:ln>
                        <a:solidFill>
                          <a:srgbClr val="C00000"/>
                        </a:solidFill>
                        <a:effectLst/>
                        <a:uLnTx/>
                        <a:uFillTx/>
                        <a:ea typeface="Times New Roman" panose="02020603050405020304" pitchFamily="18" charset="0"/>
                        <a:cs typeface="Times New Roman" panose="02020603050405020304" pitchFamily="18" charset="0"/>
                        <a:sym typeface="Arial"/>
                      </a:rPr>
                      <a:t> </a:t>
                    </a:r>
                    <a:endParaRPr kumimoji="0" lang="en-US" sz="2200" b="0" i="0" u="none" strike="noStrike" kern="0" cap="none" spc="0" normalizeH="0" baseline="0" noProof="0" smtClean="0">
                      <a:ln>
                        <a:noFill/>
                      </a:ln>
                      <a:solidFill>
                        <a:srgbClr val="C00000"/>
                      </a:solidFill>
                      <a:effectLst/>
                      <a:uLnTx/>
                      <a:uFillTx/>
                      <a:ea typeface="Calibri" panose="020F0502020204030204" pitchFamily="34" charset="0"/>
                      <a:cs typeface="Times New Roman" panose="02020603050405020304" pitchFamily="18" charset="0"/>
                      <a:sym typeface="Arial"/>
                    </a:endParaRPr>
                  </a:p>
                  <a:p>
                    <a:pPr lvl="0" algn="just">
                      <a:lnSpc>
                        <a:spcPct val="165000"/>
                      </a:lnSpc>
                      <a:spcBef>
                        <a:spcPts val="300"/>
                      </a:spcBef>
                      <a:spcAft>
                        <a:spcPts val="300"/>
                      </a:spcAft>
                      <a:tabLst>
                        <a:tab pos="361950" algn="l"/>
                      </a:tabLst>
                    </a:pPr>
                    <a:r>
                      <a:rPr lang="vi-VN" sz="1800" smtClean="0">
                        <a:ea typeface="Times New Roman" panose="02020603050405020304" pitchFamily="18" charset="0"/>
                        <a:cs typeface="Times New Roman" panose="02020603050405020304" pitchFamily="18" charset="0"/>
                      </a:rPr>
                      <a:t>1</a:t>
                    </a:r>
                    <a:r>
                      <a:rPr lang="vi-VN" sz="1800">
                        <a:ea typeface="Times New Roman" panose="02020603050405020304" pitchFamily="18" charset="0"/>
                        <a:cs typeface="Times New Roman" panose="02020603050405020304" pitchFamily="18" charset="0"/>
                      </a:rPr>
                      <a:t>. Muốn xóa số vừa mới nhập thì bấm </a:t>
                    </a:r>
                    <a:r>
                      <a:rPr lang="vi-VN" sz="1800" smtClean="0">
                        <a:ea typeface="Times New Roman" panose="02020603050405020304" pitchFamily="18" charset="0"/>
                        <a:cs typeface="Times New Roman" panose="02020603050405020304" pitchFamily="18" charset="0"/>
                      </a:rPr>
                      <a:t>phím</a:t>
                    </a:r>
                    <a:r>
                      <a:rPr lang="en-US" sz="1800" smtClean="0">
                        <a:ea typeface="Times New Roman" panose="02020603050405020304" pitchFamily="18" charset="0"/>
                        <a:cs typeface="Times New Roman" panose="02020603050405020304" pitchFamily="18" charset="0"/>
                      </a:rPr>
                      <a:t>        </a:t>
                    </a:r>
                    <a:r>
                      <a:rPr lang="vi-VN" sz="1800" smtClean="0">
                        <a:ea typeface="Times New Roman" panose="02020603050405020304" pitchFamily="18" charset="0"/>
                        <a:cs typeface="Times New Roman" panose="02020603050405020304" pitchFamily="18" charset="0"/>
                      </a:rPr>
                      <a:t> </a:t>
                    </a:r>
                    <a:r>
                      <a:rPr lang="vi-VN" sz="1800">
                        <a:ea typeface="Times New Roman" panose="02020603050405020304" pitchFamily="18" charset="0"/>
                        <a:cs typeface="Times New Roman" panose="02020603050405020304" pitchFamily="18" charset="0"/>
                      </a:rPr>
                      <a:t>; muốn thay đổi số đã nhập ở một vị trí nào đó thì di chuyển con trỏ đến vị trí đó rồi nhập số mới.</a:t>
                    </a:r>
                  </a:p>
                  <a:p>
                    <a:pPr lvl="0" algn="just">
                      <a:lnSpc>
                        <a:spcPct val="165000"/>
                      </a:lnSpc>
                      <a:spcBef>
                        <a:spcPts val="300"/>
                      </a:spcBef>
                      <a:spcAft>
                        <a:spcPts val="300"/>
                      </a:spcAft>
                      <a:tabLst>
                        <a:tab pos="361950" algn="l"/>
                      </a:tabLst>
                    </a:pPr>
                    <a:r>
                      <a:rPr lang="vi-VN" sz="1800">
                        <a:ea typeface="Times New Roman" panose="02020603050405020304" pitchFamily="18" charset="0"/>
                        <a:cs typeface="Times New Roman" panose="02020603050405020304" pitchFamily="18" charset="0"/>
                      </a:rPr>
                      <a:t>2. Bấm phím </a:t>
                    </a:r>
                    <a:r>
                      <a:rPr lang="en-US" sz="1800" smtClean="0">
                        <a:ea typeface="Times New Roman" panose="02020603050405020304" pitchFamily="18" charset="0"/>
                        <a:cs typeface="Times New Roman" panose="02020603050405020304" pitchFamily="18" charset="0"/>
                      </a:rPr>
                      <a:t>         </a:t>
                    </a:r>
                    <a:r>
                      <a:rPr lang="vi-VN" sz="1800" smtClean="0">
                        <a:ea typeface="Times New Roman" panose="02020603050405020304" pitchFamily="18" charset="0"/>
                        <a:cs typeface="Times New Roman" panose="02020603050405020304" pitchFamily="18" charset="0"/>
                      </a:rPr>
                      <a:t>hay </a:t>
                    </a:r>
                    <a:r>
                      <a:rPr lang="en-US" sz="1800" smtClean="0">
                        <a:ea typeface="Times New Roman" panose="02020603050405020304" pitchFamily="18" charset="0"/>
                        <a:cs typeface="Times New Roman" panose="02020603050405020304" pitchFamily="18" charset="0"/>
                      </a:rPr>
                      <a:t>     </a:t>
                    </a:r>
                    <a:r>
                      <a:rPr lang="vi-VN" sz="1800" smtClean="0">
                        <a:ea typeface="Times New Roman" panose="02020603050405020304" pitchFamily="18" charset="0"/>
                        <a:cs typeface="Times New Roman" panose="02020603050405020304" pitchFamily="18" charset="0"/>
                      </a:rPr>
                      <a:t> </a:t>
                    </a:r>
                    <a:r>
                      <a:rPr lang="en-US" sz="1800" smtClean="0">
                        <a:ea typeface="Times New Roman" panose="02020603050405020304" pitchFamily="18" charset="0"/>
                        <a:cs typeface="Times New Roman" panose="02020603050405020304" pitchFamily="18" charset="0"/>
                      </a:rPr>
                      <a:t>   </a:t>
                    </a:r>
                    <a:r>
                      <a:rPr lang="vi-VN" sz="1800" smtClean="0">
                        <a:ea typeface="Times New Roman" panose="02020603050405020304" pitchFamily="18" charset="0"/>
                        <a:cs typeface="Times New Roman" panose="02020603050405020304" pitchFamily="18" charset="0"/>
                      </a:rPr>
                      <a:t>để </a:t>
                    </a:r>
                    <a:r>
                      <a:rPr lang="vi-VN" sz="1800">
                        <a:ea typeface="Times New Roman" panose="02020603050405020304" pitchFamily="18" charset="0"/>
                        <a:cs typeface="Times New Roman" panose="02020603050405020304" pitchFamily="18" charset="0"/>
                      </a:rPr>
                      <a:t>chuyển đổi </a:t>
                    </a:r>
                    <a:r>
                      <a:rPr lang="vi-VN" sz="1800" smtClean="0">
                        <a:ea typeface="Times New Roman" panose="02020603050405020304" pitchFamily="18" charset="0"/>
                        <a:cs typeface="Times New Roman" panose="02020603050405020304" pitchFamily="18" charset="0"/>
                      </a:rPr>
                      <a:t>hi</a:t>
                    </a:r>
                    <a:r>
                      <a:rPr lang="en-US" sz="1800" smtClean="0">
                        <a:ea typeface="Times New Roman" panose="02020603050405020304" pitchFamily="18" charset="0"/>
                        <a:cs typeface="Times New Roman" panose="02020603050405020304" pitchFamily="18" charset="0"/>
                      </a:rPr>
                      <a:t>ể</a:t>
                    </a:r>
                    <a:r>
                      <a:rPr lang="vi-VN" sz="1800" smtClean="0">
                        <a:ea typeface="Times New Roman" panose="02020603050405020304" pitchFamily="18" charset="0"/>
                        <a:cs typeface="Times New Roman" panose="02020603050405020304" pitchFamily="18" charset="0"/>
                      </a:rPr>
                      <a:t>n </a:t>
                    </a:r>
                    <a:r>
                      <a:rPr lang="vi-VN" sz="1800">
                        <a:ea typeface="Times New Roman" panose="02020603050405020304" pitchFamily="18" charset="0"/>
                        <a:cs typeface="Times New Roman" panose="02020603050405020304" pitchFamily="18" charset="0"/>
                      </a:rPr>
                      <a:t>thị các giá trị của </a:t>
                    </a:r>
                    <a14:m>
                      <m:oMath xmlns:m="http://schemas.openxmlformats.org/officeDocument/2006/math">
                        <m:r>
                          <a:rPr lang="vi-VN" sz="1800" i="1" smtClean="0">
                            <a:latin typeface="Cambria Math" panose="02040503050406030204" pitchFamily="18" charset="0"/>
                            <a:ea typeface="Times New Roman" panose="02020603050405020304" pitchFamily="18" charset="0"/>
                            <a:cs typeface="Times New Roman" panose="02020603050405020304" pitchFamily="18" charset="0"/>
                          </a:rPr>
                          <m:t>𝑥</m:t>
                        </m:r>
                      </m:oMath>
                    </a14:m>
                    <a:r>
                      <a:rPr lang="vi-VN" sz="1800">
                        <a:ea typeface="Times New Roman" panose="02020603050405020304" pitchFamily="18" charset="0"/>
                        <a:cs typeface="Times New Roman" panose="02020603050405020304" pitchFamily="18" charset="0"/>
                      </a:rPr>
                      <a:t> và </a:t>
                    </a:r>
                    <a14:m>
                      <m:oMath xmlns:m="http://schemas.openxmlformats.org/officeDocument/2006/math">
                        <m:r>
                          <a:rPr lang="vi-VN" sz="1800" i="1" smtClean="0">
                            <a:latin typeface="Cambria Math" panose="02040503050406030204" pitchFamily="18" charset="0"/>
                            <a:ea typeface="Times New Roman" panose="02020603050405020304" pitchFamily="18" charset="0"/>
                            <a:cs typeface="Times New Roman" panose="02020603050405020304" pitchFamily="18" charset="0"/>
                          </a:rPr>
                          <m:t>𝑦</m:t>
                        </m:r>
                      </m:oMath>
                    </a14:m>
                    <a:r>
                      <a:rPr lang="vi-VN" sz="1800">
                        <a:ea typeface="Times New Roman" panose="02020603050405020304" pitchFamily="18" charset="0"/>
                        <a:cs typeface="Times New Roman" panose="02020603050405020304" pitchFamily="18" charset="0"/>
                      </a:rPr>
                      <a:t> trong kết quả.</a:t>
                    </a:r>
                  </a:p>
                  <a:p>
                    <a:pPr lvl="0" algn="just">
                      <a:lnSpc>
                        <a:spcPct val="165000"/>
                      </a:lnSpc>
                      <a:spcBef>
                        <a:spcPts val="300"/>
                      </a:spcBef>
                      <a:spcAft>
                        <a:spcPts val="300"/>
                      </a:spcAft>
                      <a:tabLst>
                        <a:tab pos="361950" algn="l"/>
                      </a:tabLst>
                    </a:pPr>
                    <a:r>
                      <a:rPr lang="vi-VN" sz="1800">
                        <a:ea typeface="Times New Roman" panose="02020603050405020304" pitchFamily="18" charset="0"/>
                        <a:cs typeface="Times New Roman" panose="02020603050405020304" pitchFamily="18" charset="0"/>
                      </a:rPr>
                      <a:t>3. Nếu máy báo “Infinite Sol” thì hệ phương trình đã cho có vô số nghiệm. Nếu máy báo “No-Solution” thì hệ phương trình đã cho vô nghiệm</a:t>
                    </a:r>
                    <a:r>
                      <a:rPr lang="vi-VN" sz="1800" smtClean="0">
                        <a:ea typeface="Times New Roman" panose="02020603050405020304" pitchFamily="18" charset="0"/>
                        <a:cs typeface="Times New Roman" panose="02020603050405020304" pitchFamily="18" charset="0"/>
                      </a:rPr>
                      <a:t>.</a:t>
                    </a:r>
                    <a:endParaRPr lang="vi-VN" sz="1800">
                      <a:ea typeface="Times New Roman" panose="020206030504050203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522797" y="352804"/>
                    <a:ext cx="7917952" cy="3624069"/>
                  </a:xfrm>
                  <a:prstGeom prst="rect">
                    <a:avLst/>
                  </a:prstGeom>
                  <a:blipFill>
                    <a:blip r:embed="rId4"/>
                    <a:stretch>
                      <a:fillRect l="-693" r="-616"/>
                    </a:stretch>
                  </a:blipFill>
                </p:spPr>
                <p:txBody>
                  <a:bodyPr/>
                  <a:lstStyle/>
                  <a:p>
                    <a:r>
                      <a:rPr lang="en-US">
                        <a:noFill/>
                      </a:rPr>
                      <a:t> </a:t>
                    </a:r>
                  </a:p>
                </p:txBody>
              </p:sp>
            </mc:Fallback>
          </mc:AlternateContent>
          <p:sp>
            <p:nvSpPr>
              <p:cNvPr id="7" name="Rectangle: Rounded Corners 1"/>
              <p:cNvSpPr/>
              <p:nvPr/>
            </p:nvSpPr>
            <p:spPr>
              <a:xfrm>
                <a:off x="5446712" y="1115569"/>
                <a:ext cx="451168" cy="330452"/>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800"/>
                  </a:spcAft>
                </a:pPr>
                <a:r>
                  <a:rPr lang="en-US" sz="1700" smtClean="0">
                    <a:solidFill>
                      <a:srgbClr val="000000"/>
                    </a:solidFill>
                    <a:effectLst/>
                    <a:latin typeface="+mj-lt"/>
                    <a:ea typeface="Calibri" panose="020F0502020204030204" pitchFamily="34" charset="0"/>
                    <a:cs typeface="Times New Roman" panose="02020603050405020304" pitchFamily="18" charset="0"/>
                  </a:rPr>
                  <a:t>AC</a:t>
                </a:r>
                <a:endParaRPr lang="en-US" sz="1700">
                  <a:effectLst/>
                  <a:latin typeface="+mj-lt"/>
                  <a:ea typeface="Calibri" panose="020F0502020204030204" pitchFamily="34" charset="0"/>
                  <a:cs typeface="Times New Roman" panose="02020603050405020304" pitchFamily="18" charset="0"/>
                </a:endParaRPr>
              </a:p>
            </p:txBody>
          </p:sp>
          <p:grpSp>
            <p:nvGrpSpPr>
              <p:cNvPr id="9" name="Group 8"/>
              <p:cNvGrpSpPr/>
              <p:nvPr/>
            </p:nvGrpSpPr>
            <p:grpSpPr>
              <a:xfrm>
                <a:off x="2096992" y="2074584"/>
                <a:ext cx="451168" cy="330452"/>
                <a:chOff x="5650992" y="533700"/>
                <a:chExt cx="451168" cy="330452"/>
              </a:xfrm>
            </p:grpSpPr>
            <p:sp>
              <p:nvSpPr>
                <p:cNvPr id="8" name="Rectangle: Rounded Corners 1"/>
                <p:cNvSpPr/>
                <p:nvPr/>
              </p:nvSpPr>
              <p:spPr>
                <a:xfrm>
                  <a:off x="5650992" y="533700"/>
                  <a:ext cx="451168" cy="330452"/>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800"/>
                    </a:spcAft>
                  </a:pPr>
                  <a:endParaRPr lang="en-US" sz="1700">
                    <a:effectLst/>
                    <a:latin typeface="+mj-lt"/>
                    <a:ea typeface="Calibri" panose="020F0502020204030204" pitchFamily="34" charset="0"/>
                    <a:cs typeface="Times New Roman" panose="02020603050405020304" pitchFamily="18" charset="0"/>
                  </a:endParaRPr>
                </a:p>
              </p:txBody>
            </p:sp>
            <p:sp>
              <p:nvSpPr>
                <p:cNvPr id="6" name="Isosceles Triangle 5"/>
                <p:cNvSpPr/>
                <p:nvPr/>
              </p:nvSpPr>
              <p:spPr>
                <a:xfrm>
                  <a:off x="5779008" y="648990"/>
                  <a:ext cx="192024" cy="100818"/>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11" name="Group 10"/>
              <p:cNvGrpSpPr/>
              <p:nvPr/>
            </p:nvGrpSpPr>
            <p:grpSpPr>
              <a:xfrm rot="10800000">
                <a:off x="3240154" y="2074584"/>
                <a:ext cx="451168" cy="330452"/>
                <a:chOff x="5650992" y="533700"/>
                <a:chExt cx="451168" cy="330452"/>
              </a:xfrm>
            </p:grpSpPr>
            <p:sp>
              <p:nvSpPr>
                <p:cNvPr id="12" name="Rectangle: Rounded Corners 1"/>
                <p:cNvSpPr/>
                <p:nvPr/>
              </p:nvSpPr>
              <p:spPr>
                <a:xfrm>
                  <a:off x="5650992" y="533700"/>
                  <a:ext cx="451168" cy="330452"/>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spcAft>
                      <a:spcPts val="800"/>
                    </a:spcAft>
                  </a:pPr>
                  <a:endParaRPr lang="en-US" sz="1700">
                    <a:effectLst/>
                    <a:latin typeface="+mj-lt"/>
                    <a:ea typeface="Calibri" panose="020F0502020204030204" pitchFamily="34" charset="0"/>
                    <a:cs typeface="Times New Roman" panose="02020603050405020304" pitchFamily="18" charset="0"/>
                  </a:endParaRPr>
                </a:p>
              </p:txBody>
            </p:sp>
            <p:sp>
              <p:nvSpPr>
                <p:cNvPr id="13" name="Isosceles Triangle 12"/>
                <p:cNvSpPr/>
                <p:nvPr/>
              </p:nvSpPr>
              <p:spPr>
                <a:xfrm>
                  <a:off x="5779008" y="648990"/>
                  <a:ext cx="192024" cy="100818"/>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
          <p:nvSpPr>
            <p:cNvPr id="14" name="Rectangle 13"/>
            <p:cNvSpPr/>
            <p:nvPr/>
          </p:nvSpPr>
          <p:spPr>
            <a:xfrm>
              <a:off x="1267614" y="648884"/>
              <a:ext cx="1064715" cy="430887"/>
            </a:xfrm>
            <a:prstGeom prst="rect">
              <a:avLst/>
            </a:prstGeom>
          </p:spPr>
          <p:txBody>
            <a:bodyPr wrap="none">
              <a:spAutoFit/>
            </a:bodyPr>
            <a:lstStyle/>
            <a:p>
              <a:pPr lvl="0" algn="just">
                <a:spcBef>
                  <a:spcPts val="300"/>
                </a:spcBef>
                <a:spcAft>
                  <a:spcPts val="300"/>
                </a:spcAft>
                <a:tabLst>
                  <a:tab pos="361950" algn="l"/>
                </a:tabLst>
                <a:defRPr/>
              </a:pPr>
              <a:r>
                <a:rPr lang="en-US" sz="2200" b="1" i="1" u="sng">
                  <a:solidFill>
                    <a:srgbClr val="C00000"/>
                  </a:solidFill>
                  <a:ea typeface="Times New Roman" panose="02020603050405020304" pitchFamily="18" charset="0"/>
                  <a:cs typeface="Times New Roman" panose="02020603050405020304" pitchFamily="18" charset="0"/>
                </a:rPr>
                <a:t>Chú ý:</a:t>
              </a:r>
              <a:endParaRPr lang="en-US" sz="2200">
                <a:solidFill>
                  <a:srgbClr val="C00000"/>
                </a:solidFill>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579318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22" name="Rectangle 21"/>
          <p:cNvSpPr/>
          <p:nvPr/>
        </p:nvSpPr>
        <p:spPr>
          <a:xfrm>
            <a:off x="182879" y="172471"/>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 name="Rounded Rectangle 6"/>
          <p:cNvSpPr/>
          <p:nvPr/>
        </p:nvSpPr>
        <p:spPr>
          <a:xfrm>
            <a:off x="837719" y="402336"/>
            <a:ext cx="1919198" cy="604510"/>
          </a:xfrm>
          <a:prstGeom prst="roundRect">
            <a:avLst/>
          </a:prstGeom>
          <a:solidFill>
            <a:schemeClr val="accent3">
              <a:lumMod val="25000"/>
            </a:schemeClr>
          </a:solid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2200" b="1" i="0" u="none" strike="noStrike" kern="1200" cap="none" spc="0" normalizeH="0" baseline="0" noProof="0" smtClean="0">
                <a:ln>
                  <a:noFill/>
                </a:ln>
                <a:solidFill>
                  <a:srgbClr val="FFCA63">
                    <a:lumMod val="20000"/>
                    <a:lumOff val="80000"/>
                  </a:srgbClr>
                </a:solidFill>
                <a:effectLst/>
                <a:uLnTx/>
                <a:uFillTx/>
                <a:latin typeface="Arial" panose="020B0604020202020204" pitchFamily="34" charset="0"/>
                <a:ea typeface="+mn-ea"/>
                <a:cs typeface="Arial" panose="020B0604020202020204" pitchFamily="34" charset="0"/>
                <a:sym typeface="Arial"/>
              </a:rPr>
              <a:t>Thực</a:t>
            </a:r>
            <a:r>
              <a:rPr kumimoji="0" lang="en-US" sz="2200" b="1" i="0" u="none" strike="noStrike" kern="1200" cap="none" spc="0" normalizeH="0" noProof="0" smtClean="0">
                <a:ln>
                  <a:noFill/>
                </a:ln>
                <a:solidFill>
                  <a:srgbClr val="FFCA63">
                    <a:lumMod val="20000"/>
                    <a:lumOff val="80000"/>
                  </a:srgbClr>
                </a:solidFill>
                <a:effectLst/>
                <a:uLnTx/>
                <a:uFillTx/>
                <a:latin typeface="Arial" panose="020B0604020202020204" pitchFamily="34" charset="0"/>
                <a:ea typeface="+mn-ea"/>
                <a:cs typeface="Arial" panose="020B0604020202020204" pitchFamily="34" charset="0"/>
                <a:sym typeface="Arial"/>
              </a:rPr>
              <a:t> hành</a:t>
            </a:r>
            <a:endParaRPr kumimoji="0" lang="en-US" sz="2200" b="1" i="0" u="none" strike="noStrike" kern="1200" cap="none" spc="0" normalizeH="0" baseline="0" noProof="0">
              <a:ln>
                <a:noFill/>
              </a:ln>
              <a:solidFill>
                <a:srgbClr val="FFCA63">
                  <a:lumMod val="20000"/>
                  <a:lumOff val="80000"/>
                </a:srgbClr>
              </a:solidFill>
              <a:effectLst/>
              <a:uLnTx/>
              <a:uFillTx/>
              <a:latin typeface="Arial" panose="020B0604020202020204" pitchFamily="34" charset="0"/>
              <a:ea typeface="+mn-ea"/>
              <a:cs typeface="Arial" panose="020B0604020202020204" pitchFamily="34" charset="0"/>
              <a:sym typeface="Arial"/>
            </a:endParaRPr>
          </a:p>
        </p:txBody>
      </p:sp>
      <p:sp>
        <p:nvSpPr>
          <p:cNvPr id="4" name="Rectangle 3"/>
          <p:cNvSpPr/>
          <p:nvPr/>
        </p:nvSpPr>
        <p:spPr>
          <a:xfrm>
            <a:off x="2969603" y="266009"/>
            <a:ext cx="5381885" cy="877163"/>
          </a:xfrm>
          <a:prstGeom prst="rect">
            <a:avLst/>
          </a:prstGeom>
        </p:spPr>
        <p:txBody>
          <a:bodyPr wrap="square">
            <a:spAutoFit/>
          </a:bodyPr>
          <a:lstStyle/>
          <a:p>
            <a:pPr algn="just">
              <a:lnSpc>
                <a:spcPct val="150000"/>
              </a:lnSpc>
            </a:pPr>
            <a:r>
              <a:rPr lang="vi-VN" sz="1700">
                <a:latin typeface="+mn-lt"/>
              </a:rPr>
              <a:t>Dùng MTCT thích hợp để tìm nghiệm của các hệ phương trình sau:</a:t>
            </a:r>
            <a:endParaRPr lang="en-US" sz="1700">
              <a:latin typeface="+mn-lt"/>
            </a:endParaRPr>
          </a:p>
        </p:txBody>
      </p:sp>
      <mc:AlternateContent xmlns:mc="http://schemas.openxmlformats.org/markup-compatibility/2006" xmlns:a14="http://schemas.microsoft.com/office/drawing/2010/main">
        <mc:Choice Requires="a14">
          <p:sp>
            <p:nvSpPr>
              <p:cNvPr id="5" name="Rectangle 4"/>
              <p:cNvSpPr/>
              <p:nvPr/>
            </p:nvSpPr>
            <p:spPr>
              <a:xfrm>
                <a:off x="837719" y="1070638"/>
                <a:ext cx="4572000" cy="3755580"/>
              </a:xfrm>
              <a:prstGeom prst="rect">
                <a:avLst/>
              </a:prstGeom>
            </p:spPr>
            <p:txBody>
              <a:bodyPr>
                <a:spAutoFit/>
              </a:bodyPr>
              <a:lstStyle/>
              <a:p>
                <a:pPr algn="just">
                  <a:lnSpc>
                    <a:spcPct val="200000"/>
                  </a:lnSpc>
                  <a:spcBef>
                    <a:spcPts val="600"/>
                  </a:spcBef>
                  <a:spcAft>
                    <a:spcPts val="600"/>
                  </a:spcAft>
                </a:pPr>
                <a:r>
                  <a:rPr lang="en-US" sz="1700">
                    <a:latin typeface="+mj-lt"/>
                    <a:ea typeface="Malgun Gothic" panose="020B0503020000020004" pitchFamily="34" charset="-127"/>
                    <a:cs typeface="Times New Roman" panose="02020603050405020304" pitchFamily="18" charset="0"/>
                  </a:rPr>
                  <a:t>a) </a:t>
                </a:r>
                <a14:m>
                  <m:oMath xmlns:m="http://schemas.openxmlformats.org/officeDocument/2006/math">
                    <m:d>
                      <m:dPr>
                        <m:begChr m:val="{"/>
                        <m:endChr m:val=""/>
                        <m:ctrlPr>
                          <a:rPr lang="en-US" sz="1700" i="1">
                            <a:effectLst/>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700" i="1">
                                <a:effectLst/>
                                <a:latin typeface="Cambria Math" panose="02040503050406030204" pitchFamily="18" charset="0"/>
                                <a:ea typeface="Malgun Gothic" panose="020B0503020000020004" pitchFamily="34" charset="-127"/>
                                <a:cs typeface="Times New Roman" panose="02020603050405020304" pitchFamily="18" charset="0"/>
                              </a:rPr>
                            </m:ctrlPr>
                          </m:eqArrPr>
                          <m:e>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2</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+3</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=−4</m:t>
                            </m:r>
                          </m:e>
                          <m:e>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−3</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−7</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=13</m:t>
                            </m:r>
                          </m:e>
                        </m:eqArr>
                      </m:e>
                    </m:d>
                  </m:oMath>
                </a14:m>
                <a:endParaRPr lang="en-US" sz="1700">
                  <a:effectLst/>
                  <a:latin typeface="+mj-lt"/>
                  <a:ea typeface="Calibri" panose="020F0502020204030204" pitchFamily="34" charset="0"/>
                  <a:cs typeface="Times New Roman" panose="02020603050405020304" pitchFamily="18" charset="0"/>
                </a:endParaRPr>
              </a:p>
              <a:p>
                <a:pPr algn="just">
                  <a:lnSpc>
                    <a:spcPct val="200000"/>
                  </a:lnSpc>
                  <a:spcBef>
                    <a:spcPts val="600"/>
                  </a:spcBef>
                  <a:spcAft>
                    <a:spcPts val="600"/>
                  </a:spcAft>
                </a:pPr>
                <a:r>
                  <a:rPr lang="en-US" sz="1700" smtClean="0">
                    <a:effectLst/>
                    <a:latin typeface="+mj-lt"/>
                    <a:ea typeface="Malgun Gothic" panose="020B0503020000020004" pitchFamily="34" charset="-127"/>
                    <a:cs typeface="Times New Roman" panose="02020603050405020304" pitchFamily="18" charset="0"/>
                  </a:rPr>
                  <a:t>b</a:t>
                </a:r>
                <a:r>
                  <a:rPr lang="en-US" sz="1700">
                    <a:effectLst/>
                    <a:latin typeface="+mj-lt"/>
                    <a:ea typeface="Malgun Gothic" panose="020B0503020000020004" pitchFamily="34" charset="-127"/>
                    <a:cs typeface="Times New Roman" panose="02020603050405020304" pitchFamily="18" charset="0"/>
                  </a:rPr>
                  <a:t>) </a:t>
                </a:r>
                <a14:m>
                  <m:oMath xmlns:m="http://schemas.openxmlformats.org/officeDocument/2006/math">
                    <m:d>
                      <m:dPr>
                        <m:begChr m:val="{"/>
                        <m:endChr m:val=""/>
                        <m:ctrlPr>
                          <a:rPr lang="en-US" sz="1700" i="1">
                            <a:effectLst/>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700" i="1">
                                <a:effectLst/>
                                <a:latin typeface="Cambria Math" panose="02040503050406030204" pitchFamily="18" charset="0"/>
                                <a:ea typeface="Malgun Gothic" panose="020B0503020000020004" pitchFamily="34" charset="-127"/>
                                <a:cs typeface="Times New Roman" panose="02020603050405020304" pitchFamily="18" charset="0"/>
                              </a:rPr>
                            </m:ctrlPr>
                          </m:eqArrPr>
                          <m:e>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2</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+3</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=1</m:t>
                            </m:r>
                          </m:e>
                          <m:e>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−1,5</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=1</m:t>
                            </m:r>
                          </m:e>
                        </m:eqArr>
                      </m:e>
                    </m:d>
                  </m:oMath>
                </a14:m>
                <a:endParaRPr lang="en-US" sz="1700">
                  <a:effectLst/>
                  <a:latin typeface="+mj-lt"/>
                  <a:ea typeface="Calibri" panose="020F0502020204030204" pitchFamily="34" charset="0"/>
                  <a:cs typeface="Times New Roman" panose="02020603050405020304" pitchFamily="18" charset="0"/>
                </a:endParaRPr>
              </a:p>
              <a:p>
                <a:pPr algn="just">
                  <a:lnSpc>
                    <a:spcPct val="200000"/>
                  </a:lnSpc>
                  <a:spcBef>
                    <a:spcPts val="600"/>
                  </a:spcBef>
                  <a:spcAft>
                    <a:spcPts val="600"/>
                  </a:spcAft>
                </a:pPr>
                <a:r>
                  <a:rPr lang="da-DK" sz="1700" smtClean="0">
                    <a:effectLst/>
                    <a:latin typeface="+mj-lt"/>
                    <a:ea typeface="Malgun Gothic" panose="020B0503020000020004" pitchFamily="34" charset="-127"/>
                    <a:cs typeface="Times New Roman" panose="02020603050405020304" pitchFamily="18" charset="0"/>
                  </a:rPr>
                  <a:t>c</a:t>
                </a:r>
                <a:r>
                  <a:rPr lang="da-DK" sz="1700">
                    <a:effectLst/>
                    <a:latin typeface="+mj-lt"/>
                    <a:ea typeface="Malgun Gothic" panose="020B0503020000020004" pitchFamily="34" charset="-127"/>
                    <a:cs typeface="Times New Roman" panose="02020603050405020304" pitchFamily="18" charset="0"/>
                  </a:rPr>
                  <a:t>) </a:t>
                </a:r>
                <a14:m>
                  <m:oMath xmlns:m="http://schemas.openxmlformats.org/officeDocument/2006/math">
                    <m:d>
                      <m:dPr>
                        <m:begChr m:val="{"/>
                        <m:endChr m:val=""/>
                        <m:ctrlPr>
                          <a:rPr lang="en-US" sz="1700" i="1">
                            <a:effectLst/>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700" i="1">
                                <a:effectLst/>
                                <a:latin typeface="Cambria Math" panose="02040503050406030204" pitchFamily="18" charset="0"/>
                                <a:ea typeface="Malgun Gothic" panose="020B0503020000020004" pitchFamily="34" charset="-127"/>
                                <a:cs typeface="Times New Roman" panose="02020603050405020304" pitchFamily="18" charset="0"/>
                              </a:rPr>
                            </m:ctrlPr>
                          </m:eqArrPr>
                          <m:e>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8</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−2</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−6=0</m:t>
                            </m:r>
                          </m:e>
                          <m:e>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4</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−3=0</m:t>
                            </m:r>
                          </m:e>
                        </m:eqArr>
                      </m:e>
                    </m:d>
                  </m:oMath>
                </a14:m>
                <a:endParaRPr lang="en-US" sz="1700">
                  <a:effectLst/>
                  <a:latin typeface="+mj-lt"/>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837719" y="1070638"/>
                <a:ext cx="4572000" cy="3755580"/>
              </a:xfrm>
              <a:prstGeom prst="rect">
                <a:avLst/>
              </a:prstGeom>
              <a:blipFill>
                <a:blip r:embed="rId3"/>
                <a:stretch>
                  <a:fillRect l="-8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152483" y="1489925"/>
                <a:ext cx="5199005" cy="757067"/>
              </a:xfrm>
              <a:prstGeom prst="rect">
                <a:avLst/>
              </a:prstGeom>
            </p:spPr>
            <p:txBody>
              <a:bodyPr wrap="square">
                <a:spAutoFit/>
              </a:bodyPr>
              <a:lstStyle/>
              <a:p>
                <a:pPr lvl="0" algn="just">
                  <a:spcBef>
                    <a:spcPts val="600"/>
                  </a:spcBef>
                  <a:spcAft>
                    <a:spcPts val="600"/>
                  </a:spcAft>
                </a:pPr>
                <a14:m>
                  <m:oMathPara xmlns:m="http://schemas.openxmlformats.org/officeDocument/2006/math">
                    <m:oMathParaPr>
                      <m:jc m:val="left"/>
                    </m:oMathParaPr>
                    <m:oMath xmlns:m="http://schemas.openxmlformats.org/officeDocument/2006/math">
                      <m:r>
                        <a:rPr lang="en-US" sz="1700" i="1" smtClean="0">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m:t>
                      </m:r>
                      <m:r>
                        <m:rPr>
                          <m:nor/>
                        </m:rPr>
                        <a:rPr lang="en-US" sz="1700" smtClean="0">
                          <a:solidFill>
                            <a:srgbClr val="C00000"/>
                          </a:solidFill>
                          <a:ea typeface="Malgun Gothic" panose="020B0503020000020004" pitchFamily="34" charset="-127"/>
                          <a:cs typeface="Times New Roman" panose="02020603050405020304" pitchFamily="18" charset="0"/>
                        </a:rPr>
                        <m:t>H</m:t>
                      </m:r>
                      <m:r>
                        <m:rPr>
                          <m:nor/>
                        </m:rPr>
                        <a:rPr lang="en-US" sz="1700" smtClean="0">
                          <a:solidFill>
                            <a:srgbClr val="C00000"/>
                          </a:solidFill>
                          <a:ea typeface="Malgun Gothic" panose="020B0503020000020004" pitchFamily="34" charset="-127"/>
                          <a:cs typeface="Times New Roman" panose="02020603050405020304" pitchFamily="18" charset="0"/>
                        </a:rPr>
                        <m:t>ệ </m:t>
                      </m:r>
                      <m:r>
                        <m:rPr>
                          <m:nor/>
                        </m:rPr>
                        <a:rPr lang="en-US" sz="1700" smtClean="0">
                          <a:solidFill>
                            <a:srgbClr val="C00000"/>
                          </a:solidFill>
                          <a:ea typeface="Malgun Gothic" panose="020B0503020000020004" pitchFamily="34" charset="-127"/>
                          <a:cs typeface="Times New Roman" panose="02020603050405020304" pitchFamily="18" charset="0"/>
                        </a:rPr>
                        <m:t>ph</m:t>
                      </m:r>
                      <m:r>
                        <m:rPr>
                          <m:nor/>
                        </m:rPr>
                        <a:rPr lang="en-US" sz="1700" smtClean="0">
                          <a:solidFill>
                            <a:srgbClr val="C00000"/>
                          </a:solidFill>
                          <a:ea typeface="Malgun Gothic" panose="020B0503020000020004" pitchFamily="34" charset="-127"/>
                          <a:cs typeface="Times New Roman" panose="02020603050405020304" pitchFamily="18" charset="0"/>
                        </a:rPr>
                        <m:t>ươ</m:t>
                      </m:r>
                      <m:r>
                        <m:rPr>
                          <m:nor/>
                        </m:rPr>
                        <a:rPr lang="en-US" sz="1700" smtClean="0">
                          <a:solidFill>
                            <a:srgbClr val="C00000"/>
                          </a:solidFill>
                          <a:ea typeface="Malgun Gothic" panose="020B0503020000020004" pitchFamily="34" charset="-127"/>
                          <a:cs typeface="Times New Roman" panose="02020603050405020304" pitchFamily="18" charset="0"/>
                        </a:rPr>
                        <m:t>ng</m:t>
                      </m:r>
                      <m:r>
                        <m:rPr>
                          <m:nor/>
                        </m:rPr>
                        <a:rPr lang="en-US" sz="1700" smtClean="0">
                          <a:solidFill>
                            <a:srgbClr val="C00000"/>
                          </a:solidFill>
                          <a:ea typeface="Malgun Gothic" panose="020B0503020000020004" pitchFamily="34" charset="-127"/>
                          <a:cs typeface="Times New Roman" panose="02020603050405020304" pitchFamily="18" charset="0"/>
                        </a:rPr>
                        <m:t> </m:t>
                      </m:r>
                      <m:r>
                        <m:rPr>
                          <m:nor/>
                        </m:rPr>
                        <a:rPr lang="en-US" sz="1700" smtClean="0">
                          <a:solidFill>
                            <a:srgbClr val="C00000"/>
                          </a:solidFill>
                          <a:ea typeface="Malgun Gothic" panose="020B0503020000020004" pitchFamily="34" charset="-127"/>
                          <a:cs typeface="Times New Roman" panose="02020603050405020304" pitchFamily="18" charset="0"/>
                        </a:rPr>
                        <m:t>tr</m:t>
                      </m:r>
                      <m:r>
                        <m:rPr>
                          <m:nor/>
                        </m:rPr>
                        <a:rPr lang="en-US" sz="1700" smtClean="0">
                          <a:solidFill>
                            <a:srgbClr val="C00000"/>
                          </a:solidFill>
                          <a:ea typeface="Malgun Gothic" panose="020B0503020000020004" pitchFamily="34" charset="-127"/>
                          <a:cs typeface="Times New Roman" panose="02020603050405020304" pitchFamily="18" charset="0"/>
                        </a:rPr>
                        <m:t>ì</m:t>
                      </m:r>
                      <m:r>
                        <m:rPr>
                          <m:nor/>
                        </m:rPr>
                        <a:rPr lang="en-US" sz="1700" smtClean="0">
                          <a:solidFill>
                            <a:srgbClr val="C00000"/>
                          </a:solidFill>
                          <a:ea typeface="Malgun Gothic" panose="020B0503020000020004" pitchFamily="34" charset="-127"/>
                          <a:cs typeface="Times New Roman" panose="02020603050405020304" pitchFamily="18" charset="0"/>
                        </a:rPr>
                        <m:t>nh</m:t>
                      </m:r>
                      <m:r>
                        <m:rPr>
                          <m:nor/>
                        </m:rPr>
                        <a:rPr lang="en-US" sz="1700" smtClean="0">
                          <a:solidFill>
                            <a:srgbClr val="C00000"/>
                          </a:solidFill>
                          <a:ea typeface="Malgun Gothic" panose="020B0503020000020004" pitchFamily="34" charset="-127"/>
                          <a:cs typeface="Times New Roman" panose="02020603050405020304" pitchFamily="18" charset="0"/>
                        </a:rPr>
                        <m:t> đã </m:t>
                      </m:r>
                      <m:r>
                        <m:rPr>
                          <m:nor/>
                        </m:rPr>
                        <a:rPr lang="en-US" sz="1700" smtClean="0">
                          <a:solidFill>
                            <a:srgbClr val="C00000"/>
                          </a:solidFill>
                          <a:ea typeface="Malgun Gothic" panose="020B0503020000020004" pitchFamily="34" charset="-127"/>
                          <a:cs typeface="Times New Roman" panose="02020603050405020304" pitchFamily="18" charset="0"/>
                        </a:rPr>
                        <m:t>cho</m:t>
                      </m:r>
                      <m:r>
                        <m:rPr>
                          <m:nor/>
                        </m:rPr>
                        <a:rPr lang="en-US" sz="1700" smtClean="0">
                          <a:solidFill>
                            <a:srgbClr val="C00000"/>
                          </a:solidFill>
                          <a:ea typeface="Malgun Gothic" panose="020B0503020000020004" pitchFamily="34" charset="-127"/>
                          <a:cs typeface="Times New Roman" panose="02020603050405020304" pitchFamily="18" charset="0"/>
                        </a:rPr>
                        <m:t> </m:t>
                      </m:r>
                      <m:r>
                        <m:rPr>
                          <m:nor/>
                        </m:rPr>
                        <a:rPr lang="en-US" sz="1700" smtClean="0">
                          <a:solidFill>
                            <a:srgbClr val="C00000"/>
                          </a:solidFill>
                          <a:ea typeface="Malgun Gothic" panose="020B0503020000020004" pitchFamily="34" charset="-127"/>
                          <a:cs typeface="Times New Roman" panose="02020603050405020304" pitchFamily="18" charset="0"/>
                        </a:rPr>
                        <m:t>c</m:t>
                      </m:r>
                      <m:r>
                        <m:rPr>
                          <m:nor/>
                        </m:rPr>
                        <a:rPr lang="en-US" sz="1700" smtClean="0">
                          <a:solidFill>
                            <a:srgbClr val="C00000"/>
                          </a:solidFill>
                          <a:ea typeface="Malgun Gothic" panose="020B0503020000020004" pitchFamily="34" charset="-127"/>
                          <a:cs typeface="Times New Roman" panose="02020603050405020304" pitchFamily="18" charset="0"/>
                        </a:rPr>
                        <m:t>ó </m:t>
                      </m:r>
                      <m:r>
                        <m:rPr>
                          <m:nor/>
                        </m:rPr>
                        <a:rPr lang="en-US" sz="1700" smtClean="0">
                          <a:solidFill>
                            <a:srgbClr val="C00000"/>
                          </a:solidFill>
                          <a:ea typeface="Malgun Gothic" panose="020B0503020000020004" pitchFamily="34" charset="-127"/>
                          <a:cs typeface="Times New Roman" panose="02020603050405020304" pitchFamily="18" charset="0"/>
                        </a:rPr>
                        <m:t>nghi</m:t>
                      </m:r>
                      <m:r>
                        <m:rPr>
                          <m:nor/>
                        </m:rPr>
                        <a:rPr lang="en-US" sz="1700" smtClean="0">
                          <a:solidFill>
                            <a:srgbClr val="C00000"/>
                          </a:solidFill>
                          <a:ea typeface="Malgun Gothic" panose="020B0503020000020004" pitchFamily="34" charset="-127"/>
                          <a:cs typeface="Times New Roman" panose="02020603050405020304" pitchFamily="18" charset="0"/>
                        </a:rPr>
                        <m:t>ệ</m:t>
                      </m:r>
                      <m:r>
                        <m:rPr>
                          <m:nor/>
                        </m:rPr>
                        <a:rPr lang="en-US" sz="1700" smtClean="0">
                          <a:solidFill>
                            <a:srgbClr val="C00000"/>
                          </a:solidFill>
                          <a:ea typeface="Malgun Gothic" panose="020B0503020000020004" pitchFamily="34" charset="-127"/>
                          <a:cs typeface="Times New Roman" panose="02020603050405020304" pitchFamily="18" charset="0"/>
                        </a:rPr>
                        <m:t>m</m:t>
                      </m:r>
                      <m:r>
                        <m:rPr>
                          <m:nor/>
                        </m:rPr>
                        <a:rPr lang="en-US" sz="1700" smtClean="0">
                          <a:solidFill>
                            <a:srgbClr val="C00000"/>
                          </a:solidFill>
                          <a:ea typeface="Malgun Gothic" panose="020B0503020000020004" pitchFamily="34" charset="-127"/>
                          <a:cs typeface="Times New Roman" panose="02020603050405020304" pitchFamily="18" charset="0"/>
                        </a:rPr>
                        <m:t> </m:t>
                      </m:r>
                      <m:r>
                        <m:rPr>
                          <m:nor/>
                        </m:rPr>
                        <a:rPr lang="en-US" sz="1700" smtClean="0">
                          <a:solidFill>
                            <a:srgbClr val="C00000"/>
                          </a:solidFill>
                          <a:ea typeface="Malgun Gothic" panose="020B0503020000020004" pitchFamily="34" charset="-127"/>
                          <a:cs typeface="Times New Roman" panose="02020603050405020304" pitchFamily="18" charset="0"/>
                        </a:rPr>
                        <m:t>l</m:t>
                      </m:r>
                      <m:r>
                        <m:rPr>
                          <m:nor/>
                        </m:rPr>
                        <a:rPr lang="en-US" sz="1700" smtClean="0">
                          <a:solidFill>
                            <a:srgbClr val="C00000"/>
                          </a:solidFill>
                          <a:ea typeface="Malgun Gothic" panose="020B0503020000020004" pitchFamily="34" charset="-127"/>
                          <a:cs typeface="Times New Roman" panose="02020603050405020304" pitchFamily="18" charset="0"/>
                        </a:rPr>
                        <m:t>à</m:t>
                      </m:r>
                      <m:d>
                        <m:dPr>
                          <m:ctrlPr>
                            <a:rPr lang="en-US" sz="1700" i="1">
                              <a:solidFill>
                                <a:srgbClr val="C00000"/>
                              </a:solidFill>
                              <a:latin typeface="Cambria Math" panose="02040503050406030204" pitchFamily="18" charset="0"/>
                              <a:ea typeface="Malgun Gothic" panose="020B0503020000020004" pitchFamily="34" charset="-127"/>
                              <a:cs typeface="Times New Roman" panose="02020603050405020304" pitchFamily="18" charset="0"/>
                            </a:rPr>
                          </m:ctrlPr>
                        </m:dPr>
                        <m:e>
                          <m:f>
                            <m:fPr>
                              <m:ctrlPr>
                                <a:rPr lang="en-US" sz="1700" i="1">
                                  <a:solidFill>
                                    <a:srgbClr val="C00000"/>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en-US" sz="1700" i="1">
                                  <a:solidFill>
                                    <a:srgbClr val="C00000"/>
                                  </a:solidFill>
                                  <a:latin typeface="Cambria Math" panose="02040503050406030204" pitchFamily="18" charset="0"/>
                                  <a:ea typeface="Malgun Gothic" panose="020B0503020000020004" pitchFamily="34" charset="-127"/>
                                  <a:cs typeface="Times New Roman" panose="02020603050405020304" pitchFamily="18" charset="0"/>
                                </a:rPr>
                                <m:t>11</m:t>
                              </m:r>
                            </m:num>
                            <m:den>
                              <m:r>
                                <a:rPr lang="en-US" sz="1700" i="1">
                                  <a:solidFill>
                                    <a:srgbClr val="C00000"/>
                                  </a:solidFill>
                                  <a:latin typeface="Cambria Math" panose="02040503050406030204" pitchFamily="18" charset="0"/>
                                  <a:ea typeface="Malgun Gothic" panose="020B0503020000020004" pitchFamily="34" charset="-127"/>
                                  <a:cs typeface="Times New Roman" panose="02020603050405020304" pitchFamily="18" charset="0"/>
                                </a:rPr>
                                <m:t>5</m:t>
                              </m:r>
                            </m:den>
                          </m:f>
                          <m:r>
                            <a:rPr lang="en-US" sz="1700" i="1">
                              <a:solidFill>
                                <a:srgbClr val="C00000"/>
                              </a:solidFill>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700" i="1">
                                  <a:solidFill>
                                    <a:srgbClr val="C00000"/>
                                  </a:solidFill>
                                  <a:latin typeface="Cambria Math" panose="02040503050406030204" pitchFamily="18" charset="0"/>
                                  <a:ea typeface="Malgun Gothic" panose="020B0503020000020004" pitchFamily="34" charset="-127"/>
                                  <a:cs typeface="Times New Roman" panose="02020603050405020304" pitchFamily="18" charset="0"/>
                                </a:rPr>
                              </m:ctrlPr>
                            </m:fPr>
                            <m:num>
                              <m:r>
                                <a:rPr lang="en-US" sz="1700" i="1">
                                  <a:solidFill>
                                    <a:srgbClr val="C00000"/>
                                  </a:solidFill>
                                  <a:latin typeface="Cambria Math" panose="02040503050406030204" pitchFamily="18" charset="0"/>
                                  <a:ea typeface="Malgun Gothic" panose="020B0503020000020004" pitchFamily="34" charset="-127"/>
                                  <a:cs typeface="Times New Roman" panose="02020603050405020304" pitchFamily="18" charset="0"/>
                                </a:rPr>
                                <m:t>14</m:t>
                              </m:r>
                            </m:num>
                            <m:den>
                              <m:r>
                                <a:rPr lang="en-US" sz="1700" i="1">
                                  <a:solidFill>
                                    <a:srgbClr val="C00000"/>
                                  </a:solidFill>
                                  <a:latin typeface="Cambria Math" panose="02040503050406030204" pitchFamily="18" charset="0"/>
                                  <a:ea typeface="Malgun Gothic" panose="020B0503020000020004" pitchFamily="34" charset="-127"/>
                                  <a:cs typeface="Times New Roman" panose="02020603050405020304" pitchFamily="18" charset="0"/>
                                </a:rPr>
                                <m:t>5</m:t>
                              </m:r>
                            </m:den>
                          </m:f>
                        </m:e>
                      </m:d>
                      <m:r>
                        <a:rPr lang="en-US" sz="1700" b="0" i="1" smtClean="0">
                          <a:solidFill>
                            <a:srgbClr val="C00000"/>
                          </a:solidFill>
                          <a:latin typeface="Cambria Math" panose="02040503050406030204" pitchFamily="18" charset="0"/>
                          <a:ea typeface="Malgun Gothic" panose="020B0503020000020004" pitchFamily="34" charset="-127"/>
                          <a:cs typeface="Times New Roman" panose="02020603050405020304" pitchFamily="18" charset="0"/>
                        </a:rPr>
                        <m:t>.</m:t>
                      </m:r>
                    </m:oMath>
                  </m:oMathPara>
                </a14:m>
                <a:endParaRPr lang="en-US" sz="1700">
                  <a:solidFill>
                    <a:srgbClr val="C00000"/>
                  </a:solidFill>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3152483" y="1489925"/>
                <a:ext cx="5199005" cy="75706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152483" y="2804988"/>
                <a:ext cx="3877985" cy="484748"/>
              </a:xfrm>
              <a:prstGeom prst="rect">
                <a:avLst/>
              </a:prstGeom>
            </p:spPr>
            <p:txBody>
              <a:bodyPr wrap="none">
                <a:spAutoFit/>
              </a:bodyPr>
              <a:lstStyle/>
              <a:p>
                <a:pPr lvl="0">
                  <a:lnSpc>
                    <a:spcPct val="150000"/>
                  </a:lnSpc>
                  <a:spcBef>
                    <a:spcPts val="600"/>
                  </a:spcBef>
                  <a:spcAft>
                    <a:spcPts val="600"/>
                  </a:spcAft>
                </a:pPr>
                <a14:m>
                  <m:oMath xmlns:m="http://schemas.openxmlformats.org/officeDocument/2006/math">
                    <m:r>
                      <a:rPr lang="en-US" sz="1700" i="1" smtClean="0">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da-DK" sz="1700">
                    <a:solidFill>
                      <a:srgbClr val="C00000"/>
                    </a:solidFill>
                    <a:ea typeface="Malgun Gothic" panose="020B0503020000020004" pitchFamily="34" charset="-127"/>
                    <a:cs typeface="Times New Roman" panose="02020603050405020304" pitchFamily="18" charset="0"/>
                  </a:rPr>
                  <a:t>Hệ phương trình đã cho vô </a:t>
                </a:r>
                <a:r>
                  <a:rPr lang="da-DK" sz="1700" smtClean="0">
                    <a:solidFill>
                      <a:srgbClr val="C00000"/>
                    </a:solidFill>
                    <a:ea typeface="Malgun Gothic" panose="020B0503020000020004" pitchFamily="34" charset="-127"/>
                    <a:cs typeface="Times New Roman" panose="02020603050405020304" pitchFamily="18" charset="0"/>
                  </a:rPr>
                  <a:t>nghiệm.</a:t>
                </a:r>
                <a:endParaRPr lang="en-US" sz="1700">
                  <a:solidFill>
                    <a:srgbClr val="C00000"/>
                  </a:solidFill>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3152483" y="2804988"/>
                <a:ext cx="3877985" cy="484748"/>
              </a:xfrm>
              <a:prstGeom prst="rect">
                <a:avLst/>
              </a:prstGeom>
              <a:blipFill>
                <a:blip r:embed="rId5"/>
                <a:stretch>
                  <a:fillRect b="-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3152482" y="3963846"/>
                <a:ext cx="5058829" cy="828688"/>
              </a:xfrm>
              <a:prstGeom prst="rect">
                <a:avLst/>
              </a:prstGeom>
            </p:spPr>
            <p:txBody>
              <a:bodyPr wrap="square">
                <a:spAutoFit/>
              </a:bodyPr>
              <a:lstStyle/>
              <a:p>
                <a:pPr lvl="0">
                  <a:lnSpc>
                    <a:spcPct val="150000"/>
                  </a:lnSpc>
                </a:pPr>
                <a14:m>
                  <m:oMath xmlns:m="http://schemas.openxmlformats.org/officeDocument/2006/math">
                    <m:r>
                      <a:rPr lang="en-US" sz="1700" i="1" smtClean="0">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da-DK" sz="1700">
                    <a:solidFill>
                      <a:srgbClr val="C00000"/>
                    </a:solidFill>
                    <a:latin typeface="+mj-lt"/>
                    <a:ea typeface="Malgun Gothic" panose="020B0503020000020004" pitchFamily="34" charset="-127"/>
                    <a:cs typeface="Times New Roman" panose="02020603050405020304" pitchFamily="18" charset="0"/>
                  </a:rPr>
                  <a:t>Hệ phương trình đã cho có vô số </a:t>
                </a:r>
                <a:r>
                  <a:rPr lang="da-DK" sz="1700" smtClean="0">
                    <a:solidFill>
                      <a:srgbClr val="C00000"/>
                    </a:solidFill>
                    <a:latin typeface="+mj-lt"/>
                    <a:ea typeface="Malgun Gothic" panose="020B0503020000020004" pitchFamily="34" charset="-127"/>
                    <a:cs typeface="Times New Roman" panose="02020603050405020304" pitchFamily="18" charset="0"/>
                  </a:rPr>
                  <a:t>nghiệm</a:t>
                </a:r>
                <a:endParaRPr lang="en-US" sz="1700">
                  <a:solidFill>
                    <a:srgbClr val="C00000"/>
                  </a:solidFill>
                  <a:latin typeface="+mj-lt"/>
                  <a:ea typeface="Calibri" panose="020F0502020204030204" pitchFamily="34" charset="0"/>
                  <a:cs typeface="Times New Roman" panose="02020603050405020304" pitchFamily="18" charset="0"/>
                </a:endParaRPr>
              </a:p>
              <a:p>
                <a:pPr lvl="0">
                  <a:lnSpc>
                    <a:spcPct val="150000"/>
                  </a:lnSpc>
                </a:pPr>
                <a:r>
                  <a:rPr lang="da-DK" sz="1700" smtClean="0">
                    <a:solidFill>
                      <a:srgbClr val="C00000"/>
                    </a:solidFill>
                    <a:latin typeface="+mj-lt"/>
                    <a:ea typeface="Malgun Gothic" panose="020B0503020000020004" pitchFamily="34" charset="-127"/>
                    <a:cs typeface="Times New Roman" panose="02020603050405020304" pitchFamily="18" charset="0"/>
                  </a:rPr>
                  <a:t>    Hệ </a:t>
                </a:r>
                <a:r>
                  <a:rPr lang="da-DK" sz="1700">
                    <a:solidFill>
                      <a:srgbClr val="C00000"/>
                    </a:solidFill>
                    <a:latin typeface="+mj-lt"/>
                    <a:ea typeface="Malgun Gothic" panose="020B0503020000020004" pitchFamily="34" charset="-127"/>
                    <a:cs typeface="Times New Roman" panose="02020603050405020304" pitchFamily="18" charset="0"/>
                  </a:rPr>
                  <a:t>đã cho có nghiệm là </a:t>
                </a:r>
                <a14:m>
                  <m:oMath xmlns:m="http://schemas.openxmlformats.org/officeDocument/2006/math">
                    <m:r>
                      <a:rPr lang="da-DK" sz="1700" i="1">
                        <a:solidFill>
                          <a:srgbClr val="C00000"/>
                        </a:solidFill>
                        <a:latin typeface="Cambria Math" panose="02040503050406030204" pitchFamily="18" charset="0"/>
                        <a:ea typeface="Malgun Gothic" panose="020B0503020000020004" pitchFamily="34" charset="-127"/>
                        <a:cs typeface="Times New Roman" panose="02020603050405020304" pitchFamily="18" charset="0"/>
                      </a:rPr>
                      <m:t>(</m:t>
                    </m:r>
                    <m:r>
                      <a:rPr lang="da-DK" sz="1700" i="1">
                        <a:solidFill>
                          <a:srgbClr val="C00000"/>
                        </a:solidFill>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solidFill>
                          <a:srgbClr val="C00000"/>
                        </a:solidFill>
                        <a:latin typeface="Cambria Math" panose="02040503050406030204" pitchFamily="18" charset="0"/>
                        <a:ea typeface="Malgun Gothic" panose="020B0503020000020004" pitchFamily="34" charset="-127"/>
                        <a:cs typeface="Times New Roman" panose="02020603050405020304" pitchFamily="18" charset="0"/>
                      </a:rPr>
                      <m:t>;4</m:t>
                    </m:r>
                    <m:r>
                      <a:rPr lang="da-DK" sz="1700" i="1">
                        <a:solidFill>
                          <a:srgbClr val="C00000"/>
                        </a:solidFill>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solidFill>
                          <a:srgbClr val="C00000"/>
                        </a:solidFill>
                        <a:latin typeface="Cambria Math" panose="02040503050406030204" pitchFamily="18" charset="0"/>
                        <a:ea typeface="Malgun Gothic" panose="020B0503020000020004" pitchFamily="34" charset="-127"/>
                        <a:cs typeface="Times New Roman" panose="02020603050405020304" pitchFamily="18" charset="0"/>
                      </a:rPr>
                      <m:t>−3)</m:t>
                    </m:r>
                  </m:oMath>
                </a14:m>
                <a:r>
                  <a:rPr lang="da-DK" sz="1700">
                    <a:solidFill>
                      <a:srgbClr val="C00000"/>
                    </a:solidFill>
                    <a:latin typeface="+mj-lt"/>
                    <a:ea typeface="Malgun Gothic" panose="020B0503020000020004" pitchFamily="34" charset="-127"/>
                    <a:cs typeface="Times New Roman" panose="02020603050405020304" pitchFamily="18" charset="0"/>
                  </a:rPr>
                  <a:t>, với </a:t>
                </a:r>
                <a14:m>
                  <m:oMath xmlns:m="http://schemas.openxmlformats.org/officeDocument/2006/math">
                    <m:r>
                      <a:rPr lang="da-DK" sz="1700" i="1">
                        <a:solidFill>
                          <a:srgbClr val="C00000"/>
                        </a:solidFill>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solidFill>
                          <a:srgbClr val="C00000"/>
                        </a:solidFill>
                        <a:latin typeface="Cambria Math" panose="02040503050406030204" pitchFamily="18" charset="0"/>
                        <a:ea typeface="Malgun Gothic" panose="020B0503020000020004" pitchFamily="34" charset="-127"/>
                        <a:cs typeface="Times New Roman" panose="02020603050405020304" pitchFamily="18" charset="0"/>
                      </a:rPr>
                      <m:t>∈</m:t>
                    </m:r>
                    <m:r>
                      <a:rPr lang="da-DK" sz="1700" i="1">
                        <a:solidFill>
                          <a:srgbClr val="C00000"/>
                        </a:solidFill>
                        <a:latin typeface="Cambria Math" panose="02040503050406030204" pitchFamily="18" charset="0"/>
                        <a:ea typeface="Malgun Gothic" panose="020B0503020000020004" pitchFamily="34" charset="-127"/>
                        <a:cs typeface="Times New Roman" panose="02020603050405020304" pitchFamily="18" charset="0"/>
                      </a:rPr>
                      <m:t>ℝ</m:t>
                    </m:r>
                    <m:r>
                      <a:rPr lang="en-US" sz="1700" b="0" i="1" smtClean="0">
                        <a:solidFill>
                          <a:srgbClr val="C00000"/>
                        </a:solidFill>
                        <a:latin typeface="Cambria Math" panose="02040503050406030204" pitchFamily="18" charset="0"/>
                        <a:ea typeface="Malgun Gothic" panose="020B0503020000020004" pitchFamily="34" charset="-127"/>
                        <a:cs typeface="Times New Roman" panose="02020603050405020304" pitchFamily="18" charset="0"/>
                      </a:rPr>
                      <m:t>.</m:t>
                    </m:r>
                  </m:oMath>
                </a14:m>
                <a:endParaRPr lang="en-US" sz="1700">
                  <a:solidFill>
                    <a:srgbClr val="C00000"/>
                  </a:solidFill>
                  <a:latin typeface="+mj-lt"/>
                  <a:ea typeface="Calibri" panose="020F050202020403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3152482" y="3963846"/>
                <a:ext cx="5058829" cy="828688"/>
              </a:xfrm>
              <a:prstGeom prst="rect">
                <a:avLst/>
              </a:prstGeom>
              <a:blipFill>
                <a:blip r:embed="rId6"/>
                <a:stretch>
                  <a:fillRect b="-9559"/>
                </a:stretch>
              </a:blipFill>
            </p:spPr>
            <p:txBody>
              <a:bodyPr/>
              <a:lstStyle/>
              <a:p>
                <a:r>
                  <a:rPr lang="en-US">
                    <a:noFill/>
                  </a:rPr>
                  <a:t> </a:t>
                </a:r>
              </a:p>
            </p:txBody>
          </p:sp>
        </mc:Fallback>
      </mc:AlternateContent>
    </p:spTree>
    <p:extLst>
      <p:ext uri="{BB962C8B-B14F-4D97-AF65-F5344CB8AC3E}">
        <p14:creationId xmlns:p14="http://schemas.microsoft.com/office/powerpoint/2010/main" val="130789789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P spid="5" grpId="0"/>
      <p:bldP spid="6" grpId="0"/>
      <p:bldP spid="8"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Shape 1007"/>
        <p:cNvGrpSpPr/>
        <p:nvPr/>
      </p:nvGrpSpPr>
      <p:grpSpPr>
        <a:xfrm>
          <a:off x="0" y="0"/>
          <a:ext cx="0" cy="0"/>
          <a:chOff x="0" y="0"/>
          <a:chExt cx="0" cy="0"/>
        </a:xfrm>
      </p:grpSpPr>
      <p:sp>
        <p:nvSpPr>
          <p:cNvPr id="11" name="Rectangle 10"/>
          <p:cNvSpPr/>
          <p:nvPr/>
        </p:nvSpPr>
        <p:spPr>
          <a:xfrm>
            <a:off x="0" y="-94422"/>
            <a:ext cx="8497958" cy="55500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10" name="Picture 9"/>
          <p:cNvPicPr>
            <a:picLocks noChangeAspect="1"/>
          </p:cNvPicPr>
          <p:nvPr/>
        </p:nvPicPr>
        <p:blipFill>
          <a:blip r:embed="rId3"/>
          <a:stretch>
            <a:fillRect/>
          </a:stretch>
        </p:blipFill>
        <p:spPr>
          <a:xfrm>
            <a:off x="8342397" y="168002"/>
            <a:ext cx="416173" cy="732156"/>
          </a:xfrm>
          <a:prstGeom prst="rect">
            <a:avLst/>
          </a:prstGeom>
        </p:spPr>
      </p:pic>
      <mc:AlternateContent xmlns:mc="http://schemas.openxmlformats.org/markup-compatibility/2006" xmlns:a14="http://schemas.microsoft.com/office/drawing/2010/main">
        <mc:Choice Requires="a14">
          <p:sp>
            <p:nvSpPr>
              <p:cNvPr id="12" name="Rectangle 11"/>
              <p:cNvSpPr/>
              <p:nvPr/>
            </p:nvSpPr>
            <p:spPr>
              <a:xfrm>
                <a:off x="214893" y="913912"/>
                <a:ext cx="8087859" cy="4101572"/>
              </a:xfrm>
              <a:prstGeom prst="rect">
                <a:avLst/>
              </a:prstGeom>
            </p:spPr>
            <p:txBody>
              <a:bodyPr wrap="square">
                <a:spAutoFit/>
              </a:bodyPr>
              <a:lstStyle/>
              <a:p>
                <a:pPr algn="just">
                  <a:lnSpc>
                    <a:spcPct val="160000"/>
                  </a:lnSpc>
                  <a:tabLst>
                    <a:tab pos="361950" algn="l"/>
                  </a:tabLst>
                </a:pPr>
                <a:r>
                  <a:rPr lang="vi-VN" sz="1650">
                    <a:latin typeface="+mn-lt"/>
                    <a:ea typeface="Times New Roman" panose="02020603050405020304" pitchFamily="18" charset="0"/>
                    <a:cs typeface="Times New Roman" panose="02020603050405020304" pitchFamily="18" charset="0"/>
                  </a:rPr>
                  <a:t>Thực hiện lần lượt các yêu cầu sau để tính số mililít dung dịch acid HCl nồng độ 20% và số mililít dung dịch acid HCl nồng độ 5% cần dùng để pha chế 2 lít dung dịch acid HCl nồng độ 10%. </a:t>
                </a:r>
                <a:endParaRPr lang="en-US" sz="1650" smtClean="0">
                  <a:latin typeface="+mn-lt"/>
                  <a:ea typeface="Times New Roman" panose="02020603050405020304" pitchFamily="18" charset="0"/>
                  <a:cs typeface="Times New Roman" panose="02020603050405020304" pitchFamily="18" charset="0"/>
                </a:endParaRPr>
              </a:p>
              <a:p>
                <a:pPr algn="just">
                  <a:lnSpc>
                    <a:spcPct val="160000"/>
                  </a:lnSpc>
                  <a:tabLst>
                    <a:tab pos="361950" algn="l"/>
                  </a:tabLst>
                </a:pPr>
                <a:r>
                  <a:rPr lang="vi-VN" sz="1650" smtClean="0">
                    <a:latin typeface="+mn-lt"/>
                    <a:ea typeface="Times New Roman" panose="02020603050405020304" pitchFamily="18" charset="0"/>
                    <a:cs typeface="Times New Roman" panose="02020603050405020304" pitchFamily="18" charset="0"/>
                  </a:rPr>
                  <a:t>a</a:t>
                </a:r>
                <a:r>
                  <a:rPr lang="vi-VN" sz="1650">
                    <a:latin typeface="+mn-lt"/>
                    <a:ea typeface="Times New Roman" panose="02020603050405020304" pitchFamily="18" charset="0"/>
                    <a:cs typeface="Times New Roman" panose="02020603050405020304" pitchFamily="18" charset="0"/>
                  </a:rPr>
                  <a:t>) Gọi </a:t>
                </a:r>
                <a14:m>
                  <m:oMath xmlns:m="http://schemas.openxmlformats.org/officeDocument/2006/math">
                    <m:r>
                      <a:rPr lang="vi-VN" sz="1650" i="1" smtClean="0">
                        <a:latin typeface="Cambria Math" panose="02040503050406030204" pitchFamily="18" charset="0"/>
                        <a:ea typeface="Times New Roman" panose="02020603050405020304" pitchFamily="18" charset="0"/>
                        <a:cs typeface="Times New Roman" panose="02020603050405020304" pitchFamily="18" charset="0"/>
                      </a:rPr>
                      <m:t>𝑥</m:t>
                    </m:r>
                  </m:oMath>
                </a14:m>
                <a:r>
                  <a:rPr lang="vi-VN" sz="1650">
                    <a:latin typeface="+mn-lt"/>
                    <a:ea typeface="Times New Roman" panose="02020603050405020304" pitchFamily="18" charset="0"/>
                    <a:cs typeface="Times New Roman" panose="02020603050405020304" pitchFamily="18" charset="0"/>
                  </a:rPr>
                  <a:t> là số mililít dung dịch acid HCl nồng độ 20%, </a:t>
                </a:r>
                <a14:m>
                  <m:oMath xmlns:m="http://schemas.openxmlformats.org/officeDocument/2006/math">
                    <m:r>
                      <a:rPr lang="vi-VN" sz="1650" i="1" smtClean="0">
                        <a:latin typeface="Cambria Math" panose="02040503050406030204" pitchFamily="18" charset="0"/>
                        <a:ea typeface="Times New Roman" panose="02020603050405020304" pitchFamily="18" charset="0"/>
                        <a:cs typeface="Times New Roman" panose="02020603050405020304" pitchFamily="18" charset="0"/>
                      </a:rPr>
                      <m:t>𝑦</m:t>
                    </m:r>
                  </m:oMath>
                </a14:m>
                <a:r>
                  <a:rPr lang="vi-VN" sz="1650">
                    <a:latin typeface="+mn-lt"/>
                    <a:ea typeface="Times New Roman" panose="02020603050405020304" pitchFamily="18" charset="0"/>
                    <a:cs typeface="Times New Roman" panose="02020603050405020304" pitchFamily="18" charset="0"/>
                  </a:rPr>
                  <a:t> số mililít dung dịch acid HCl nồng độ 5% cần lấy. Hãy biểu thị qua </a:t>
                </a:r>
                <a14:m>
                  <m:oMath xmlns:m="http://schemas.openxmlformats.org/officeDocument/2006/math">
                    <m:r>
                      <a:rPr lang="vi-VN" sz="1650" i="1" smtClean="0">
                        <a:latin typeface="Cambria Math" panose="02040503050406030204" pitchFamily="18" charset="0"/>
                        <a:ea typeface="Times New Roman" panose="02020603050405020304" pitchFamily="18" charset="0"/>
                        <a:cs typeface="Times New Roman" panose="02020603050405020304" pitchFamily="18" charset="0"/>
                      </a:rPr>
                      <m:t>𝑥</m:t>
                    </m:r>
                  </m:oMath>
                </a14:m>
                <a:r>
                  <a:rPr lang="vi-VN" sz="1650">
                    <a:latin typeface="+mn-lt"/>
                    <a:ea typeface="Times New Roman" panose="02020603050405020304" pitchFamily="18" charset="0"/>
                    <a:cs typeface="Times New Roman" panose="02020603050405020304" pitchFamily="18" charset="0"/>
                  </a:rPr>
                  <a:t> và </a:t>
                </a:r>
                <a14:m>
                  <m:oMath xmlns:m="http://schemas.openxmlformats.org/officeDocument/2006/math">
                    <m:r>
                      <a:rPr lang="vi-VN" sz="1650" i="1" smtClean="0">
                        <a:latin typeface="Cambria Math" panose="02040503050406030204" pitchFamily="18" charset="0"/>
                        <a:ea typeface="Times New Roman" panose="02020603050405020304" pitchFamily="18" charset="0"/>
                        <a:cs typeface="Times New Roman" panose="02020603050405020304" pitchFamily="18" charset="0"/>
                      </a:rPr>
                      <m:t>𝑦</m:t>
                    </m:r>
                    <m:r>
                      <a:rPr lang="vi-VN" sz="1650" i="1" smtClean="0">
                        <a:latin typeface="Cambria Math" panose="02040503050406030204" pitchFamily="18" charset="0"/>
                        <a:ea typeface="Times New Roman" panose="02020603050405020304" pitchFamily="18" charset="0"/>
                        <a:cs typeface="Times New Roman" panose="02020603050405020304" pitchFamily="18" charset="0"/>
                      </a:rPr>
                      <m:t>:</m:t>
                    </m:r>
                  </m:oMath>
                </a14:m>
                <a:endParaRPr lang="vi-VN" sz="1650">
                  <a:latin typeface="+mn-lt"/>
                  <a:ea typeface="Times New Roman" panose="02020603050405020304" pitchFamily="18" charset="0"/>
                  <a:cs typeface="Times New Roman" panose="02020603050405020304" pitchFamily="18" charset="0"/>
                </a:endParaRPr>
              </a:p>
              <a:p>
                <a:pPr marL="285750" indent="-285750" algn="just">
                  <a:lnSpc>
                    <a:spcPct val="160000"/>
                  </a:lnSpc>
                  <a:buFontTx/>
                  <a:buChar char="-"/>
                  <a:tabLst>
                    <a:tab pos="361950" algn="l"/>
                  </a:tabLst>
                </a:pPr>
                <a:r>
                  <a:rPr lang="vi-VN" sz="1650" smtClean="0">
                    <a:latin typeface="+mn-lt"/>
                    <a:ea typeface="Times New Roman" panose="02020603050405020304" pitchFamily="18" charset="0"/>
                    <a:cs typeface="Times New Roman" panose="02020603050405020304" pitchFamily="18" charset="0"/>
                  </a:rPr>
                  <a:t>Thể </a:t>
                </a:r>
                <a:r>
                  <a:rPr lang="vi-VN" sz="1650">
                    <a:latin typeface="+mn-lt"/>
                    <a:ea typeface="Times New Roman" panose="02020603050405020304" pitchFamily="18" charset="0"/>
                    <a:cs typeface="Times New Roman" panose="02020603050405020304" pitchFamily="18" charset="0"/>
                  </a:rPr>
                  <a:t>tích của dung dịch acid HCl 10% nhận được sau khi trộn lẫn hai dung dịch acid ban </a:t>
                </a:r>
                <a:r>
                  <a:rPr lang="vi-VN" sz="1650" smtClean="0">
                    <a:latin typeface="+mn-lt"/>
                    <a:ea typeface="Times New Roman" panose="02020603050405020304" pitchFamily="18" charset="0"/>
                    <a:cs typeface="Times New Roman" panose="02020603050405020304" pitchFamily="18" charset="0"/>
                  </a:rPr>
                  <a:t>đầu.</a:t>
                </a:r>
                <a:endParaRPr lang="en-US" sz="1650" smtClean="0">
                  <a:latin typeface="+mn-lt"/>
                  <a:ea typeface="Times New Roman" panose="02020603050405020304" pitchFamily="18" charset="0"/>
                  <a:cs typeface="Times New Roman" panose="02020603050405020304" pitchFamily="18" charset="0"/>
                </a:endParaRPr>
              </a:p>
              <a:p>
                <a:pPr marL="285750" indent="-285750" algn="just">
                  <a:lnSpc>
                    <a:spcPct val="160000"/>
                  </a:lnSpc>
                  <a:buFontTx/>
                  <a:buChar char="-"/>
                  <a:tabLst>
                    <a:tab pos="361950" algn="l"/>
                  </a:tabLst>
                </a:pPr>
                <a:r>
                  <a:rPr lang="vi-VN" sz="1650" smtClean="0">
                    <a:latin typeface="+mn-lt"/>
                    <a:ea typeface="Times New Roman" panose="02020603050405020304" pitchFamily="18" charset="0"/>
                    <a:cs typeface="Times New Roman" panose="02020603050405020304" pitchFamily="18" charset="0"/>
                  </a:rPr>
                  <a:t>Tổng </a:t>
                </a:r>
                <a:r>
                  <a:rPr lang="vi-VN" sz="1650">
                    <a:latin typeface="+mn-lt"/>
                    <a:ea typeface="Times New Roman" panose="02020603050405020304" pitchFamily="18" charset="0"/>
                    <a:cs typeface="Times New Roman" panose="02020603050405020304" pitchFamily="18" charset="0"/>
                  </a:rPr>
                  <a:t>số gam acid HCl nguyên chất có trong hai dung dịch acid này</a:t>
                </a:r>
                <a:r>
                  <a:rPr lang="vi-VN" sz="1650" smtClean="0">
                    <a:latin typeface="+mn-lt"/>
                    <a:ea typeface="Times New Roman" panose="02020603050405020304" pitchFamily="18" charset="0"/>
                    <a:cs typeface="Times New Roman" panose="02020603050405020304" pitchFamily="18" charset="0"/>
                  </a:rPr>
                  <a:t>.</a:t>
                </a:r>
                <a:endParaRPr lang="vi-VN" sz="1650">
                  <a:latin typeface="+mn-lt"/>
                  <a:ea typeface="Times New Roman" panose="02020603050405020304" pitchFamily="18" charset="0"/>
                  <a:cs typeface="Times New Roman" panose="02020603050405020304" pitchFamily="18" charset="0"/>
                </a:endParaRPr>
              </a:p>
              <a:p>
                <a:pPr algn="just">
                  <a:lnSpc>
                    <a:spcPct val="160000"/>
                  </a:lnSpc>
                  <a:tabLst>
                    <a:tab pos="361950" algn="l"/>
                  </a:tabLst>
                </a:pPr>
                <a:r>
                  <a:rPr lang="vi-VN" sz="1650">
                    <a:latin typeface="+mn-lt"/>
                    <a:ea typeface="Times New Roman" panose="02020603050405020304" pitchFamily="18" charset="0"/>
                    <a:cs typeface="Times New Roman" panose="02020603050405020304" pitchFamily="18" charset="0"/>
                  </a:rPr>
                  <a:t>b) Sử dụng kết quả ở câu a, hãy lập một hệ phương trình bậc nhất với hai ẩn là </a:t>
                </a:r>
                <a14:m>
                  <m:oMath xmlns:m="http://schemas.openxmlformats.org/officeDocument/2006/math">
                    <m:r>
                      <a:rPr lang="vi-VN" sz="1650" i="1" smtClean="0">
                        <a:latin typeface="Cambria Math" panose="02040503050406030204" pitchFamily="18" charset="0"/>
                        <a:ea typeface="Times New Roman" panose="02020603050405020304" pitchFamily="18" charset="0"/>
                        <a:cs typeface="Times New Roman" panose="02020603050405020304" pitchFamily="18" charset="0"/>
                      </a:rPr>
                      <m:t>𝑥</m:t>
                    </m:r>
                    <m:r>
                      <a:rPr lang="vi-VN" sz="1650" i="1" smtClean="0">
                        <a:latin typeface="Cambria Math" panose="02040503050406030204" pitchFamily="18" charset="0"/>
                        <a:ea typeface="Times New Roman" panose="02020603050405020304" pitchFamily="18" charset="0"/>
                        <a:cs typeface="Times New Roman" panose="02020603050405020304" pitchFamily="18" charset="0"/>
                      </a:rPr>
                      <m:t>, </m:t>
                    </m:r>
                    <m:r>
                      <a:rPr lang="vi-VN" sz="1650" i="1" smtClean="0">
                        <a:latin typeface="Cambria Math" panose="02040503050406030204" pitchFamily="18" charset="0"/>
                        <a:ea typeface="Times New Roman" panose="02020603050405020304" pitchFamily="18" charset="0"/>
                        <a:cs typeface="Times New Roman" panose="02020603050405020304" pitchFamily="18" charset="0"/>
                      </a:rPr>
                      <m:t>𝑦</m:t>
                    </m:r>
                  </m:oMath>
                </a14:m>
                <a:r>
                  <a:rPr lang="vi-VN" sz="1650">
                    <a:latin typeface="+mn-lt"/>
                    <a:ea typeface="Times New Roman" panose="02020603050405020304" pitchFamily="18" charset="0"/>
                    <a:cs typeface="Times New Roman" panose="02020603050405020304" pitchFamily="18" charset="0"/>
                  </a:rPr>
                  <a:t>. Giải hệ phương trình này để tính số mililít cần lấy của mỗi dung dịch acid HCl ở trên.</a:t>
                </a:r>
              </a:p>
            </p:txBody>
          </p:sp>
        </mc:Choice>
        <mc:Fallback xmlns="">
          <p:sp>
            <p:nvSpPr>
              <p:cNvPr id="12" name="Rectangle 11"/>
              <p:cNvSpPr>
                <a:spLocks noRot="1" noChangeAspect="1" noMove="1" noResize="1" noEditPoints="1" noAdjustHandles="1" noChangeArrowheads="1" noChangeShapeType="1" noTextEdit="1"/>
              </p:cNvSpPr>
              <p:nvPr/>
            </p:nvSpPr>
            <p:spPr>
              <a:xfrm>
                <a:off x="214893" y="913912"/>
                <a:ext cx="8087859" cy="4101572"/>
              </a:xfrm>
              <a:prstGeom prst="rect">
                <a:avLst/>
              </a:prstGeom>
              <a:blipFill>
                <a:blip r:embed="rId4"/>
                <a:stretch>
                  <a:fillRect l="-452" r="-452" b="-1040"/>
                </a:stretch>
              </a:blipFill>
            </p:spPr>
            <p:txBody>
              <a:bodyPr/>
              <a:lstStyle/>
              <a:p>
                <a:r>
                  <a:rPr lang="en-US">
                    <a:noFill/>
                  </a:rPr>
                  <a:t> </a:t>
                </a:r>
              </a:p>
            </p:txBody>
          </p:sp>
        </mc:Fallback>
      </mc:AlternateContent>
      <p:sp>
        <p:nvSpPr>
          <p:cNvPr id="13" name="Rounded Rectangle 12"/>
          <p:cNvSpPr/>
          <p:nvPr/>
        </p:nvSpPr>
        <p:spPr>
          <a:xfrm>
            <a:off x="278901" y="187096"/>
            <a:ext cx="2171700" cy="576428"/>
          </a:xfrm>
          <a:prstGeom prst="roundRect">
            <a:avLst/>
          </a:prstGeom>
          <a:solidFill>
            <a:schemeClr val="tx2"/>
          </a:solidFill>
          <a:ln/>
        </p:spPr>
        <p:style>
          <a:lnRef idx="3">
            <a:schemeClr val="lt1"/>
          </a:lnRef>
          <a:fillRef idx="1">
            <a:schemeClr val="accent3"/>
          </a:fillRef>
          <a:effectRef idx="1">
            <a:schemeClr val="accent3"/>
          </a:effectRef>
          <a:fontRef idx="minor">
            <a:schemeClr val="lt1"/>
          </a:fontRef>
        </p:style>
        <p:txBody>
          <a:bodyPr rtlCol="0" anchor="ctr"/>
          <a:lstStyle/>
          <a:p>
            <a:pPr algn="ctr" defTabSz="457200">
              <a:buClrTx/>
              <a:defRPr/>
            </a:pPr>
            <a:r>
              <a:rPr lang="en-US" sz="2200" b="1" kern="1200">
                <a:solidFill>
                  <a:srgbClr val="000000"/>
                </a:solidFill>
                <a:latin typeface="Arial" panose="020B0604020202020204" pitchFamily="34" charset="0"/>
                <a:cs typeface="Arial" panose="020B0604020202020204" pitchFamily="34" charset="0"/>
              </a:rPr>
              <a:t>VẬN </a:t>
            </a:r>
            <a:r>
              <a:rPr lang="en-US" sz="2200" b="1" kern="1200" smtClean="0">
                <a:solidFill>
                  <a:srgbClr val="000000"/>
                </a:solidFill>
                <a:latin typeface="Arial" panose="020B0604020202020204" pitchFamily="34" charset="0"/>
                <a:cs typeface="Arial" panose="020B0604020202020204" pitchFamily="34" charset="0"/>
              </a:rPr>
              <a:t>DỤNG 2</a:t>
            </a:r>
            <a:endParaRPr lang="en-US" sz="2200" b="1" kern="120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726040"/>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Shape 1007"/>
        <p:cNvGrpSpPr/>
        <p:nvPr/>
      </p:nvGrpSpPr>
      <p:grpSpPr>
        <a:xfrm>
          <a:off x="0" y="0"/>
          <a:ext cx="0" cy="0"/>
          <a:chOff x="0" y="0"/>
          <a:chExt cx="0" cy="0"/>
        </a:xfrm>
      </p:grpSpPr>
      <p:sp>
        <p:nvSpPr>
          <p:cNvPr id="11" name="Rectangle 10"/>
          <p:cNvSpPr/>
          <p:nvPr/>
        </p:nvSpPr>
        <p:spPr>
          <a:xfrm>
            <a:off x="0" y="-64007"/>
            <a:ext cx="8497958" cy="52075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10" name="Picture 9"/>
          <p:cNvPicPr>
            <a:picLocks noChangeAspect="1"/>
          </p:cNvPicPr>
          <p:nvPr/>
        </p:nvPicPr>
        <p:blipFill>
          <a:blip r:embed="rId3"/>
          <a:stretch>
            <a:fillRect/>
          </a:stretch>
        </p:blipFill>
        <p:spPr>
          <a:xfrm>
            <a:off x="8289871" y="4245637"/>
            <a:ext cx="416173" cy="732156"/>
          </a:xfrm>
          <a:prstGeom prst="rect">
            <a:avLst/>
          </a:prstGeom>
        </p:spPr>
      </p:pic>
      <p:sp>
        <p:nvSpPr>
          <p:cNvPr id="6" name="Rectangle 5"/>
          <p:cNvSpPr/>
          <p:nvPr/>
        </p:nvSpPr>
        <p:spPr>
          <a:xfrm>
            <a:off x="336985" y="435930"/>
            <a:ext cx="697627" cy="369332"/>
          </a:xfrm>
          <a:prstGeom prst="rect">
            <a:avLst/>
          </a:prstGeom>
        </p:spPr>
        <p:txBody>
          <a:bodyPr wrap="none">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tab pos="361950" algn="l"/>
              </a:tabLst>
              <a:defRPr/>
            </a:pPr>
            <a:r>
              <a:rPr kumimoji="0" lang="en-US" sz="1800" b="1" i="1" u="sng" strike="noStrike" kern="100" cap="none" spc="0" normalizeH="0" baseline="0" noProof="0">
                <a:ln>
                  <a:noFill/>
                </a:ln>
                <a:solidFill>
                  <a:srgbClr val="C6EAFF">
                    <a:lumMod val="25000"/>
                  </a:srgbClr>
                </a:solidFill>
                <a:effectLst/>
                <a:uLnTx/>
                <a:uFillTx/>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2" name="Rectangle 1"/>
              <p:cNvSpPr/>
              <p:nvPr/>
            </p:nvSpPr>
            <p:spPr>
              <a:xfrm>
                <a:off x="336985" y="1067455"/>
                <a:ext cx="7932260" cy="3644844"/>
              </a:xfrm>
              <a:prstGeom prst="rect">
                <a:avLst/>
              </a:prstGeom>
            </p:spPr>
            <p:txBody>
              <a:bodyPr wrap="square">
                <a:spAutoFit/>
              </a:bodyPr>
              <a:lstStyle/>
              <a:p>
                <a:pPr algn="just">
                  <a:lnSpc>
                    <a:spcPct val="150000"/>
                  </a:lnSpc>
                  <a:spcBef>
                    <a:spcPts val="300"/>
                  </a:spcBef>
                  <a:spcAft>
                    <a:spcPts val="300"/>
                  </a:spcAft>
                </a:pPr>
                <a:r>
                  <a:rPr lang="da-DK" sz="1700">
                    <a:latin typeface="+mj-lt"/>
                    <a:ea typeface="Malgun Gothic" panose="020B0503020000020004" pitchFamily="34" charset="-127"/>
                    <a:cs typeface="Times New Roman" panose="02020603050405020304" pitchFamily="18" charset="0"/>
                  </a:rPr>
                  <a:t>a) Thể tích của dung dịch HCl 10% nhận được sau khi trộn lẫn bằng tổng thể tích của dung dịch HCl nồng độ 20% và thể tích dung dịch acid HCl nồng độ 5%.</a:t>
                </a:r>
                <a:endParaRPr lang="en-US" sz="17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da-DK" sz="1700">
                    <a:effectLst/>
                    <a:latin typeface="+mj-lt"/>
                    <a:ea typeface="Malgun Gothic" panose="020B0503020000020004" pitchFamily="34" charset="-127"/>
                    <a:cs typeface="Times New Roman" panose="02020603050405020304" pitchFamily="18" charset="0"/>
                  </a:rPr>
                  <a:t>Đổi 2 lít = 2000ml</a:t>
                </a:r>
                <a:endParaRPr lang="en-US" sz="17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da-DK" sz="1700">
                    <a:effectLst/>
                    <a:latin typeface="+mj-lt"/>
                    <a:ea typeface="Malgun Gothic" panose="020B0503020000020004" pitchFamily="34" charset="-127"/>
                    <a:cs typeface="Times New Roman" panose="02020603050405020304" pitchFamily="18" charset="0"/>
                  </a:rPr>
                  <a:t>Ta có: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=2000</m:t>
                    </m:r>
                  </m:oMath>
                </a14:m>
                <a:r>
                  <a:rPr lang="da-DK" sz="1700">
                    <a:effectLst/>
                    <a:latin typeface="+mj-lt"/>
                    <a:ea typeface="Malgun Gothic" panose="020B0503020000020004" pitchFamily="34" charset="-127"/>
                    <a:cs typeface="Times New Roman" panose="02020603050405020304" pitchFamily="18" charset="0"/>
                  </a:rPr>
                  <a:t> (1).</a:t>
                </a:r>
                <a:endParaRPr lang="en-US" sz="17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da-DK" sz="1700">
                    <a:effectLst/>
                    <a:latin typeface="+mj-lt"/>
                    <a:ea typeface="Malgun Gothic" panose="020B0503020000020004" pitchFamily="34" charset="-127"/>
                    <a:cs typeface="Times New Roman" panose="02020603050405020304" pitchFamily="18" charset="0"/>
                  </a:rPr>
                  <a:t>Số gam acid HCl nồng độ 20% nguyên chất là: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0,2</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oMath>
                </a14:m>
                <a:r>
                  <a:rPr lang="da-DK" sz="1700">
                    <a:effectLst/>
                    <a:latin typeface="+mj-lt"/>
                    <a:ea typeface="Malgun Gothic" panose="020B0503020000020004" pitchFamily="34" charset="-127"/>
                    <a:cs typeface="Times New Roman" panose="02020603050405020304" pitchFamily="18" charset="0"/>
                  </a:rPr>
                  <a:t> (g).</a:t>
                </a:r>
                <a:endParaRPr lang="en-US" sz="17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da-DK" sz="1700">
                    <a:effectLst/>
                    <a:latin typeface="+mj-lt"/>
                    <a:ea typeface="Malgun Gothic" panose="020B0503020000020004" pitchFamily="34" charset="-127"/>
                    <a:cs typeface="Times New Roman" panose="02020603050405020304" pitchFamily="18" charset="0"/>
                  </a:rPr>
                  <a:t>Số gam acid HCl nồng độ 5% nguyên chất là: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0,05</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oMath>
                </a14:m>
                <a:r>
                  <a:rPr lang="da-DK" sz="1700">
                    <a:effectLst/>
                    <a:latin typeface="+mj-lt"/>
                    <a:ea typeface="Malgun Gothic" panose="020B0503020000020004" pitchFamily="34" charset="-127"/>
                    <a:cs typeface="Times New Roman" panose="02020603050405020304" pitchFamily="18" charset="0"/>
                  </a:rPr>
                  <a:t> (g).</a:t>
                </a:r>
                <a:endParaRPr lang="en-US" sz="17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da-DK" sz="1700">
                    <a:effectLst/>
                    <a:latin typeface="+mj-lt"/>
                    <a:ea typeface="Malgun Gothic" panose="020B0503020000020004" pitchFamily="34" charset="-127"/>
                    <a:cs typeface="Times New Roman" panose="02020603050405020304" pitchFamily="18" charset="0"/>
                  </a:rPr>
                  <a:t>Số gam acid HCl nồng độ 10% nguyên chất là: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2000.10%=200</m:t>
                    </m:r>
                  </m:oMath>
                </a14:m>
                <a:r>
                  <a:rPr lang="da-DK" sz="1700">
                    <a:effectLst/>
                    <a:latin typeface="+mj-lt"/>
                    <a:ea typeface="Malgun Gothic" panose="020B0503020000020004" pitchFamily="34" charset="-127"/>
                    <a:cs typeface="Times New Roman" panose="02020603050405020304" pitchFamily="18" charset="0"/>
                  </a:rPr>
                  <a:t> (g).</a:t>
                </a:r>
                <a:endParaRPr lang="en-US" sz="17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da-DK" sz="1700">
                    <a:effectLst/>
                    <a:latin typeface="+mj-lt"/>
                    <a:ea typeface="Malgun Gothic" panose="020B0503020000020004" pitchFamily="34" charset="-127"/>
                    <a:cs typeface="Times New Roman" panose="02020603050405020304" pitchFamily="18" charset="0"/>
                  </a:rPr>
                  <a:t>Do đó,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0,2</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+0,05</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=200 </m:t>
                    </m:r>
                  </m:oMath>
                </a14:m>
                <a:r>
                  <a:rPr lang="da-DK" sz="1700">
                    <a:effectLst/>
                    <a:latin typeface="+mj-lt"/>
                    <a:ea typeface="Malgun Gothic" panose="020B0503020000020004" pitchFamily="34" charset="-127"/>
                    <a:cs typeface="Times New Roman" panose="02020603050405020304" pitchFamily="18" charset="0"/>
                  </a:rPr>
                  <a:t>(2</a:t>
                </a:r>
                <a:r>
                  <a:rPr lang="da-DK" sz="1700" smtClean="0">
                    <a:effectLst/>
                    <a:latin typeface="+mj-lt"/>
                    <a:ea typeface="Malgun Gothic" panose="020B0503020000020004" pitchFamily="34" charset="-127"/>
                    <a:cs typeface="Times New Roman" panose="02020603050405020304" pitchFamily="18" charset="0"/>
                  </a:rPr>
                  <a:t>).</a:t>
                </a:r>
                <a:endParaRPr lang="en-US" sz="1700">
                  <a:effectLst/>
                  <a:latin typeface="+mj-lt"/>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36985" y="1067455"/>
                <a:ext cx="7932260" cy="3644844"/>
              </a:xfrm>
              <a:prstGeom prst="rect">
                <a:avLst/>
              </a:prstGeom>
              <a:blipFill>
                <a:blip r:embed="rId4"/>
                <a:stretch>
                  <a:fillRect l="-461" r="-461" b="-1338"/>
                </a:stretch>
              </a:blipFill>
            </p:spPr>
            <p:txBody>
              <a:bodyPr/>
              <a:lstStyle/>
              <a:p>
                <a:r>
                  <a:rPr lang="en-US">
                    <a:noFill/>
                  </a:rPr>
                  <a:t> </a:t>
                </a:r>
              </a:p>
            </p:txBody>
          </p:sp>
        </mc:Fallback>
      </mc:AlternateContent>
    </p:spTree>
    <p:extLst>
      <p:ext uri="{BB962C8B-B14F-4D97-AF65-F5344CB8AC3E}">
        <p14:creationId xmlns:p14="http://schemas.microsoft.com/office/powerpoint/2010/main" val="3673316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down)">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left)">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wipe(left)">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wipe(left)">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Shape 1007"/>
        <p:cNvGrpSpPr/>
        <p:nvPr/>
      </p:nvGrpSpPr>
      <p:grpSpPr>
        <a:xfrm>
          <a:off x="0" y="0"/>
          <a:ext cx="0" cy="0"/>
          <a:chOff x="0" y="0"/>
          <a:chExt cx="0" cy="0"/>
        </a:xfrm>
      </p:grpSpPr>
      <p:sp>
        <p:nvSpPr>
          <p:cNvPr id="11" name="Rectangle 10"/>
          <p:cNvSpPr/>
          <p:nvPr/>
        </p:nvSpPr>
        <p:spPr>
          <a:xfrm>
            <a:off x="0" y="-64007"/>
            <a:ext cx="8497958" cy="52075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10" name="Picture 9"/>
          <p:cNvPicPr>
            <a:picLocks noChangeAspect="1"/>
          </p:cNvPicPr>
          <p:nvPr/>
        </p:nvPicPr>
        <p:blipFill>
          <a:blip r:embed="rId3"/>
          <a:stretch>
            <a:fillRect/>
          </a:stretch>
        </p:blipFill>
        <p:spPr>
          <a:xfrm>
            <a:off x="8289871" y="4245637"/>
            <a:ext cx="416173" cy="732156"/>
          </a:xfrm>
          <a:prstGeom prst="rect">
            <a:avLst/>
          </a:prstGeom>
        </p:spPr>
      </p:pic>
      <p:sp>
        <p:nvSpPr>
          <p:cNvPr id="6" name="Rectangle 5"/>
          <p:cNvSpPr/>
          <p:nvPr/>
        </p:nvSpPr>
        <p:spPr>
          <a:xfrm>
            <a:off x="435259" y="391738"/>
            <a:ext cx="69762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tab pos="361950" algn="l"/>
              </a:tabLst>
              <a:defRPr/>
            </a:pPr>
            <a:r>
              <a:rPr kumimoji="0" lang="en-US" sz="1800" b="1" i="1" u="sng" strike="noStrike" kern="100" cap="none" spc="0" normalizeH="0" baseline="0" noProof="0">
                <a:ln>
                  <a:noFill/>
                </a:ln>
                <a:solidFill>
                  <a:srgbClr val="C6EAFF">
                    <a:lumMod val="25000"/>
                  </a:srgbClr>
                </a:solidFill>
                <a:effectLst/>
                <a:uLnTx/>
                <a:uFillTx/>
                <a:latin typeface="Arial"/>
                <a:ea typeface="Calibri" panose="020F0502020204030204" pitchFamily="34" charset="0"/>
                <a:cs typeface="Times New Roman" panose="02020603050405020304" pitchFamily="18" charset="0"/>
                <a:sym typeface="Arial"/>
              </a:rPr>
              <a:t>Giải:</a:t>
            </a:r>
          </a:p>
        </p:txBody>
      </p:sp>
      <mc:AlternateContent xmlns:mc="http://schemas.openxmlformats.org/markup-compatibility/2006" xmlns:a14="http://schemas.microsoft.com/office/drawing/2010/main">
        <mc:Choice Requires="a14">
          <p:sp>
            <p:nvSpPr>
              <p:cNvPr id="2" name="Rectangle 1"/>
              <p:cNvSpPr/>
              <p:nvPr/>
            </p:nvSpPr>
            <p:spPr>
              <a:xfrm>
                <a:off x="435259" y="1058311"/>
                <a:ext cx="7627439" cy="3391185"/>
              </a:xfrm>
              <a:prstGeom prst="rect">
                <a:avLst/>
              </a:prstGeom>
            </p:spPr>
            <p:txBody>
              <a:bodyPr wrap="square">
                <a:spAutoFit/>
              </a:bodyPr>
              <a:lstStyle/>
              <a:p>
                <a:pPr lvl="0" algn="just">
                  <a:lnSpc>
                    <a:spcPct val="150000"/>
                  </a:lnSpc>
                  <a:defRPr/>
                </a:pPr>
                <a:r>
                  <a:rPr lang="da-DK" sz="1700" smtClean="0">
                    <a:ea typeface="Malgun Gothic" panose="020B0503020000020004" pitchFamily="34" charset="-127"/>
                    <a:cs typeface="Times New Roman" panose="02020603050405020304" pitchFamily="18" charset="0"/>
                  </a:rPr>
                  <a:t>b) Từ (1) và (2) ta thu được hệ phương trình sau:</a:t>
                </a:r>
                <a:endParaRPr lang="en-US" sz="1700">
                  <a:ea typeface="Calibri" panose="020F0502020204030204" pitchFamily="34" charset="0"/>
                  <a:cs typeface="Times New Roman" panose="02020603050405020304" pitchFamily="18" charset="0"/>
                </a:endParaRPr>
              </a:p>
              <a:p>
                <a:pPr lvl="0" algn="just">
                  <a:lnSpc>
                    <a:spcPct val="150000"/>
                  </a:lnSpc>
                  <a:defRPr/>
                </a:pPr>
                <a14:m>
                  <m:oMathPara xmlns:m="http://schemas.openxmlformats.org/officeDocument/2006/math">
                    <m:oMathParaPr>
                      <m:jc m:val="centerGroup"/>
                    </m:oMathParaPr>
                    <m:oMath xmlns:m="http://schemas.openxmlformats.org/officeDocument/2006/math">
                      <m:d>
                        <m:dPr>
                          <m:begChr m:val="{"/>
                          <m:endChr m:val=""/>
                          <m:ctrlPr>
                            <a:rPr lang="en-US" sz="1700" i="1">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700" i="1">
                                  <a:latin typeface="Cambria Math" panose="02040503050406030204" pitchFamily="18" charset="0"/>
                                  <a:ea typeface="Malgun Gothic" panose="020B0503020000020004" pitchFamily="34" charset="-127"/>
                                  <a:cs typeface="Times New Roman" panose="02020603050405020304" pitchFamily="18" charset="0"/>
                                </a:rPr>
                              </m:ctrlPr>
                            </m:eqArrPr>
                            <m:e>
                              <m:r>
                                <a:rPr lang="da-DK" sz="1700" i="1">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latin typeface="Cambria Math" panose="02040503050406030204" pitchFamily="18" charset="0"/>
                                  <a:ea typeface="Malgun Gothic" panose="020B0503020000020004" pitchFamily="34" charset="-127"/>
                                  <a:cs typeface="Times New Roman" panose="02020603050405020304" pitchFamily="18" charset="0"/>
                                </a:rPr>
                                <m:t>+</m:t>
                              </m:r>
                              <m:r>
                                <a:rPr lang="da-DK" sz="1700" i="1">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latin typeface="Cambria Math" panose="02040503050406030204" pitchFamily="18" charset="0"/>
                                  <a:ea typeface="Malgun Gothic" panose="020B0503020000020004" pitchFamily="34" charset="-127"/>
                                  <a:cs typeface="Times New Roman" panose="02020603050405020304" pitchFamily="18" charset="0"/>
                                </a:rPr>
                                <m:t>=2000</m:t>
                              </m:r>
                            </m:e>
                            <m:e>
                              <m:r>
                                <a:rPr lang="da-DK" sz="1700" i="1">
                                  <a:latin typeface="Cambria Math" panose="02040503050406030204" pitchFamily="18" charset="0"/>
                                  <a:ea typeface="Malgun Gothic" panose="020B0503020000020004" pitchFamily="34" charset="-127"/>
                                  <a:cs typeface="Times New Roman" panose="02020603050405020304" pitchFamily="18" charset="0"/>
                                </a:rPr>
                                <m:t>0,2</m:t>
                              </m:r>
                              <m:r>
                                <a:rPr lang="da-DK" sz="1700" i="1">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latin typeface="Cambria Math" panose="02040503050406030204" pitchFamily="18" charset="0"/>
                                  <a:ea typeface="Malgun Gothic" panose="020B0503020000020004" pitchFamily="34" charset="-127"/>
                                  <a:cs typeface="Times New Roman" panose="02020603050405020304" pitchFamily="18" charset="0"/>
                                </a:rPr>
                                <m:t>+0,05</m:t>
                              </m:r>
                              <m:r>
                                <a:rPr lang="da-DK" sz="1700" i="1">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latin typeface="Cambria Math" panose="02040503050406030204" pitchFamily="18" charset="0"/>
                                  <a:ea typeface="Malgun Gothic" panose="020B0503020000020004" pitchFamily="34" charset="-127"/>
                                  <a:cs typeface="Times New Roman" panose="02020603050405020304" pitchFamily="18" charset="0"/>
                                </a:rPr>
                                <m:t>=200</m:t>
                              </m:r>
                            </m:e>
                          </m:eqArr>
                        </m:e>
                      </m:d>
                    </m:oMath>
                  </m:oMathPara>
                </a14:m>
                <a:endParaRPr lang="en-US" sz="1700">
                  <a:ea typeface="Calibri" panose="020F0502020204030204" pitchFamily="34" charset="0"/>
                  <a:cs typeface="Times New Roman" panose="02020603050405020304" pitchFamily="18" charset="0"/>
                </a:endParaRPr>
              </a:p>
              <a:p>
                <a:pPr lvl="0" algn="just">
                  <a:lnSpc>
                    <a:spcPct val="150000"/>
                  </a:lnSpc>
                  <a:defRPr/>
                </a:pPr>
                <a14:m>
                  <m:oMathPara xmlns:m="http://schemas.openxmlformats.org/officeDocument/2006/math">
                    <m:oMathParaPr>
                      <m:jc m:val="left"/>
                    </m:oMathParaPr>
                    <m:oMath xmlns:m="http://schemas.openxmlformats.org/officeDocument/2006/math">
                      <m:r>
                        <m:rPr>
                          <m:nor/>
                        </m:rPr>
                        <a:rPr lang="da-DK" sz="1700">
                          <a:ea typeface="Malgun Gothic" panose="020B0503020000020004" pitchFamily="34" charset="-127"/>
                          <a:cs typeface="Times New Roman" panose="02020603050405020304" pitchFamily="18" charset="0"/>
                        </a:rPr>
                        <m:t>S</m:t>
                      </m:r>
                      <m:r>
                        <m:rPr>
                          <m:nor/>
                        </m:rPr>
                        <a:rPr lang="da-DK" sz="1700">
                          <a:ea typeface="Malgun Gothic" panose="020B0503020000020004" pitchFamily="34" charset="-127"/>
                          <a:cs typeface="Times New Roman" panose="02020603050405020304" pitchFamily="18" charset="0"/>
                        </a:rPr>
                        <m:t>ử </m:t>
                      </m:r>
                      <m:r>
                        <m:rPr>
                          <m:nor/>
                        </m:rPr>
                        <a:rPr lang="da-DK" sz="1700">
                          <a:ea typeface="Malgun Gothic" panose="020B0503020000020004" pitchFamily="34" charset="-127"/>
                          <a:cs typeface="Times New Roman" panose="02020603050405020304" pitchFamily="18" charset="0"/>
                        </a:rPr>
                        <m:t>d</m:t>
                      </m:r>
                      <m:r>
                        <m:rPr>
                          <m:nor/>
                        </m:rPr>
                        <a:rPr lang="da-DK" sz="1700">
                          <a:ea typeface="Malgun Gothic" panose="020B0503020000020004" pitchFamily="34" charset="-127"/>
                          <a:cs typeface="Times New Roman" panose="02020603050405020304" pitchFamily="18" charset="0"/>
                        </a:rPr>
                        <m:t>ụ</m:t>
                      </m:r>
                      <m:r>
                        <m:rPr>
                          <m:nor/>
                        </m:rPr>
                        <a:rPr lang="da-DK" sz="1700">
                          <a:ea typeface="Malgun Gothic" panose="020B0503020000020004" pitchFamily="34" charset="-127"/>
                          <a:cs typeface="Times New Roman" panose="02020603050405020304" pitchFamily="18" charset="0"/>
                        </a:rPr>
                        <m:t>ng</m:t>
                      </m:r>
                      <m:r>
                        <m:rPr>
                          <m:nor/>
                        </m:rPr>
                        <a:rPr lang="da-DK" sz="1700">
                          <a:ea typeface="Malgun Gothic" panose="020B0503020000020004" pitchFamily="34" charset="-127"/>
                          <a:cs typeface="Times New Roman" panose="02020603050405020304" pitchFamily="18" charset="0"/>
                        </a:rPr>
                        <m:t> </m:t>
                      </m:r>
                      <m:r>
                        <m:rPr>
                          <m:nor/>
                        </m:rPr>
                        <a:rPr lang="da-DK" sz="1700">
                          <a:ea typeface="Malgun Gothic" panose="020B0503020000020004" pitchFamily="34" charset="-127"/>
                          <a:cs typeface="Times New Roman" panose="02020603050405020304" pitchFamily="18" charset="0"/>
                        </a:rPr>
                        <m:t>MTCT</m:t>
                      </m:r>
                      <m:r>
                        <m:rPr>
                          <m:nor/>
                        </m:rPr>
                        <a:rPr lang="da-DK" sz="1700">
                          <a:ea typeface="Malgun Gothic" panose="020B0503020000020004" pitchFamily="34" charset="-127"/>
                          <a:cs typeface="Times New Roman" panose="02020603050405020304" pitchFamily="18" charset="0"/>
                        </a:rPr>
                        <m:t>, </m:t>
                      </m:r>
                      <m:r>
                        <m:rPr>
                          <m:nor/>
                        </m:rPr>
                        <a:rPr lang="da-DK" sz="1700">
                          <a:ea typeface="Malgun Gothic" panose="020B0503020000020004" pitchFamily="34" charset="-127"/>
                          <a:cs typeface="Times New Roman" panose="02020603050405020304" pitchFamily="18" charset="0"/>
                        </a:rPr>
                        <m:t>ta</m:t>
                      </m:r>
                      <m:r>
                        <m:rPr>
                          <m:nor/>
                        </m:rPr>
                        <a:rPr lang="da-DK" sz="1700">
                          <a:ea typeface="Malgun Gothic" panose="020B0503020000020004" pitchFamily="34" charset="-127"/>
                          <a:cs typeface="Times New Roman" panose="02020603050405020304" pitchFamily="18" charset="0"/>
                        </a:rPr>
                        <m:t> </m:t>
                      </m:r>
                      <m:r>
                        <m:rPr>
                          <m:nor/>
                        </m:rPr>
                        <a:rPr lang="da-DK" sz="1700">
                          <a:ea typeface="Malgun Gothic" panose="020B0503020000020004" pitchFamily="34" charset="-127"/>
                          <a:cs typeface="Times New Roman" panose="02020603050405020304" pitchFamily="18" charset="0"/>
                        </a:rPr>
                        <m:t>thu</m:t>
                      </m:r>
                      <m:r>
                        <m:rPr>
                          <m:nor/>
                        </m:rPr>
                        <a:rPr lang="da-DK" sz="1700">
                          <a:ea typeface="Malgun Gothic" panose="020B0503020000020004" pitchFamily="34" charset="-127"/>
                          <a:cs typeface="Times New Roman" panose="02020603050405020304" pitchFamily="18" charset="0"/>
                        </a:rPr>
                        <m:t> đượ</m:t>
                      </m:r>
                      <m:r>
                        <m:rPr>
                          <m:nor/>
                        </m:rPr>
                        <a:rPr lang="da-DK" sz="1700">
                          <a:ea typeface="Malgun Gothic" panose="020B0503020000020004" pitchFamily="34" charset="-127"/>
                          <a:cs typeface="Times New Roman" panose="02020603050405020304" pitchFamily="18" charset="0"/>
                        </a:rPr>
                        <m:t>c</m:t>
                      </m:r>
                      <m:r>
                        <m:rPr>
                          <m:nor/>
                        </m:rPr>
                        <a:rPr lang="da-DK" sz="1700">
                          <a:ea typeface="Malgun Gothic" panose="020B0503020000020004" pitchFamily="34" charset="-127"/>
                          <a:cs typeface="Times New Roman" panose="02020603050405020304" pitchFamily="18" charset="0"/>
                        </a:rPr>
                        <m:t> </m:t>
                      </m:r>
                      <m:r>
                        <m:rPr>
                          <m:nor/>
                        </m:rPr>
                        <a:rPr lang="da-DK" sz="1700">
                          <a:ea typeface="Malgun Gothic" panose="020B0503020000020004" pitchFamily="34" charset="-127"/>
                          <a:cs typeface="Times New Roman" panose="02020603050405020304" pitchFamily="18" charset="0"/>
                        </a:rPr>
                        <m:t>nghi</m:t>
                      </m:r>
                      <m:r>
                        <m:rPr>
                          <m:nor/>
                        </m:rPr>
                        <a:rPr lang="da-DK" sz="1700">
                          <a:ea typeface="Malgun Gothic" panose="020B0503020000020004" pitchFamily="34" charset="-127"/>
                          <a:cs typeface="Times New Roman" panose="02020603050405020304" pitchFamily="18" charset="0"/>
                        </a:rPr>
                        <m:t>ệ</m:t>
                      </m:r>
                      <m:r>
                        <m:rPr>
                          <m:nor/>
                        </m:rPr>
                        <a:rPr lang="da-DK" sz="1700">
                          <a:ea typeface="Malgun Gothic" panose="020B0503020000020004" pitchFamily="34" charset="-127"/>
                          <a:cs typeface="Times New Roman" panose="02020603050405020304" pitchFamily="18" charset="0"/>
                        </a:rPr>
                        <m:t>m</m:t>
                      </m:r>
                      <m:r>
                        <m:rPr>
                          <m:nor/>
                        </m:rPr>
                        <a:rPr lang="da-DK" sz="1700">
                          <a:ea typeface="Malgun Gothic" panose="020B0503020000020004" pitchFamily="34" charset="-127"/>
                          <a:cs typeface="Times New Roman" panose="02020603050405020304" pitchFamily="18" charset="0"/>
                        </a:rPr>
                        <m:t> </m:t>
                      </m:r>
                      <m:r>
                        <m:rPr>
                          <m:nor/>
                        </m:rPr>
                        <a:rPr lang="da-DK" sz="1700">
                          <a:ea typeface="Malgun Gothic" panose="020B0503020000020004" pitchFamily="34" charset="-127"/>
                          <a:cs typeface="Times New Roman" panose="02020603050405020304" pitchFamily="18" charset="0"/>
                        </a:rPr>
                        <m:t>c</m:t>
                      </m:r>
                      <m:r>
                        <m:rPr>
                          <m:nor/>
                        </m:rPr>
                        <a:rPr lang="da-DK" sz="1700">
                          <a:ea typeface="Malgun Gothic" panose="020B0503020000020004" pitchFamily="34" charset="-127"/>
                          <a:cs typeface="Times New Roman" panose="02020603050405020304" pitchFamily="18" charset="0"/>
                        </a:rPr>
                        <m:t>ủ</m:t>
                      </m:r>
                      <m:r>
                        <m:rPr>
                          <m:nor/>
                        </m:rPr>
                        <a:rPr lang="da-DK" sz="1700">
                          <a:ea typeface="Malgun Gothic" panose="020B0503020000020004" pitchFamily="34" charset="-127"/>
                          <a:cs typeface="Times New Roman" panose="02020603050405020304" pitchFamily="18" charset="0"/>
                        </a:rPr>
                        <m:t>a</m:t>
                      </m:r>
                      <m:r>
                        <m:rPr>
                          <m:nor/>
                        </m:rPr>
                        <a:rPr lang="da-DK" sz="1700">
                          <a:ea typeface="Malgun Gothic" panose="020B0503020000020004" pitchFamily="34" charset="-127"/>
                          <a:cs typeface="Times New Roman" panose="02020603050405020304" pitchFamily="18" charset="0"/>
                        </a:rPr>
                        <m:t> </m:t>
                      </m:r>
                      <m:r>
                        <m:rPr>
                          <m:nor/>
                        </m:rPr>
                        <a:rPr lang="da-DK" sz="1700">
                          <a:ea typeface="Malgun Gothic" panose="020B0503020000020004" pitchFamily="34" charset="-127"/>
                          <a:cs typeface="Times New Roman" panose="02020603050405020304" pitchFamily="18" charset="0"/>
                        </a:rPr>
                        <m:t>h</m:t>
                      </m:r>
                      <m:r>
                        <m:rPr>
                          <m:nor/>
                        </m:rPr>
                        <a:rPr lang="da-DK" sz="1700">
                          <a:ea typeface="Malgun Gothic" panose="020B0503020000020004" pitchFamily="34" charset="-127"/>
                          <a:cs typeface="Times New Roman" panose="02020603050405020304" pitchFamily="18" charset="0"/>
                        </a:rPr>
                        <m:t>ệ </m:t>
                      </m:r>
                      <m:r>
                        <m:rPr>
                          <m:nor/>
                        </m:rPr>
                        <a:rPr lang="da-DK" sz="1700">
                          <a:ea typeface="Malgun Gothic" panose="020B0503020000020004" pitchFamily="34" charset="-127"/>
                          <a:cs typeface="Times New Roman" panose="02020603050405020304" pitchFamily="18" charset="0"/>
                        </a:rPr>
                        <m:t>ph</m:t>
                      </m:r>
                      <m:r>
                        <m:rPr>
                          <m:nor/>
                        </m:rPr>
                        <a:rPr lang="da-DK" sz="1700">
                          <a:ea typeface="Malgun Gothic" panose="020B0503020000020004" pitchFamily="34" charset="-127"/>
                          <a:cs typeface="Times New Roman" panose="02020603050405020304" pitchFamily="18" charset="0"/>
                        </a:rPr>
                        <m:t>ươ</m:t>
                      </m:r>
                      <m:r>
                        <m:rPr>
                          <m:nor/>
                        </m:rPr>
                        <a:rPr lang="da-DK" sz="1700">
                          <a:ea typeface="Malgun Gothic" panose="020B0503020000020004" pitchFamily="34" charset="-127"/>
                          <a:cs typeface="Times New Roman" panose="02020603050405020304" pitchFamily="18" charset="0"/>
                        </a:rPr>
                        <m:t>ng</m:t>
                      </m:r>
                      <m:r>
                        <m:rPr>
                          <m:nor/>
                        </m:rPr>
                        <a:rPr lang="da-DK" sz="1700">
                          <a:ea typeface="Malgun Gothic" panose="020B0503020000020004" pitchFamily="34" charset="-127"/>
                          <a:cs typeface="Times New Roman" panose="02020603050405020304" pitchFamily="18" charset="0"/>
                        </a:rPr>
                        <m:t> </m:t>
                      </m:r>
                      <m:r>
                        <m:rPr>
                          <m:nor/>
                        </m:rPr>
                        <a:rPr lang="da-DK" sz="1700">
                          <a:ea typeface="Malgun Gothic" panose="020B0503020000020004" pitchFamily="34" charset="-127"/>
                          <a:cs typeface="Times New Roman" panose="02020603050405020304" pitchFamily="18" charset="0"/>
                        </a:rPr>
                        <m:t>tr</m:t>
                      </m:r>
                      <m:r>
                        <m:rPr>
                          <m:nor/>
                        </m:rPr>
                        <a:rPr lang="da-DK" sz="1700">
                          <a:ea typeface="Malgun Gothic" panose="020B0503020000020004" pitchFamily="34" charset="-127"/>
                          <a:cs typeface="Times New Roman" panose="02020603050405020304" pitchFamily="18" charset="0"/>
                        </a:rPr>
                        <m:t>ì</m:t>
                      </m:r>
                      <m:r>
                        <m:rPr>
                          <m:nor/>
                        </m:rPr>
                        <a:rPr lang="da-DK" sz="1700">
                          <a:ea typeface="Malgun Gothic" panose="020B0503020000020004" pitchFamily="34" charset="-127"/>
                          <a:cs typeface="Times New Roman" panose="02020603050405020304" pitchFamily="18" charset="0"/>
                        </a:rPr>
                        <m:t>nh</m:t>
                      </m:r>
                      <m:r>
                        <m:rPr>
                          <m:nor/>
                        </m:rPr>
                        <a:rPr lang="da-DK" sz="1700">
                          <a:ea typeface="Malgun Gothic" panose="020B0503020000020004" pitchFamily="34" charset="-127"/>
                          <a:cs typeface="Times New Roman" panose="02020603050405020304" pitchFamily="18" charset="0"/>
                        </a:rPr>
                        <m:t> </m:t>
                      </m:r>
                      <m:r>
                        <m:rPr>
                          <m:nor/>
                        </m:rPr>
                        <a:rPr lang="da-DK" sz="1700">
                          <a:ea typeface="Malgun Gothic" panose="020B0503020000020004" pitchFamily="34" charset="-127"/>
                          <a:cs typeface="Times New Roman" panose="02020603050405020304" pitchFamily="18" charset="0"/>
                        </a:rPr>
                        <m:t>l</m:t>
                      </m:r>
                      <m:r>
                        <m:rPr>
                          <m:nor/>
                        </m:rPr>
                        <a:rPr lang="da-DK" sz="1700">
                          <a:ea typeface="Malgun Gothic" panose="020B0503020000020004" pitchFamily="34" charset="-127"/>
                          <a:cs typeface="Times New Roman" panose="02020603050405020304" pitchFamily="18" charset="0"/>
                        </a:rPr>
                        <m:t>à:</m:t>
                      </m:r>
                      <m:d>
                        <m:dPr>
                          <m:ctrlPr>
                            <a:rPr lang="en-US" sz="1700" i="1">
                              <a:latin typeface="Cambria Math" panose="02040503050406030204" pitchFamily="18" charset="0"/>
                              <a:ea typeface="Malgun Gothic" panose="020B0503020000020004" pitchFamily="34" charset="-127"/>
                              <a:cs typeface="Times New Roman" panose="02020603050405020304" pitchFamily="18" charset="0"/>
                            </a:rPr>
                          </m:ctrlPr>
                        </m:dPr>
                        <m:e>
                          <m:f>
                            <m:fPr>
                              <m:ctrlPr>
                                <a:rPr lang="en-US" sz="1700" i="1">
                                  <a:latin typeface="Cambria Math" panose="02040503050406030204" pitchFamily="18" charset="0"/>
                                  <a:ea typeface="Malgun Gothic" panose="020B0503020000020004" pitchFamily="34" charset="-127"/>
                                  <a:cs typeface="Times New Roman" panose="02020603050405020304" pitchFamily="18" charset="0"/>
                                </a:rPr>
                              </m:ctrlPr>
                            </m:fPr>
                            <m:num>
                              <m:r>
                                <a:rPr lang="da-DK" sz="1700" i="1">
                                  <a:latin typeface="Cambria Math" panose="02040503050406030204" pitchFamily="18" charset="0"/>
                                  <a:ea typeface="Malgun Gothic" panose="020B0503020000020004" pitchFamily="34" charset="-127"/>
                                  <a:cs typeface="Times New Roman" panose="02020603050405020304" pitchFamily="18" charset="0"/>
                                </a:rPr>
                                <m:t>2000</m:t>
                              </m:r>
                            </m:num>
                            <m:den>
                              <m:r>
                                <a:rPr lang="da-DK" sz="1700" i="1">
                                  <a:latin typeface="Cambria Math" panose="02040503050406030204" pitchFamily="18" charset="0"/>
                                  <a:ea typeface="Malgun Gothic" panose="020B0503020000020004" pitchFamily="34" charset="-127"/>
                                  <a:cs typeface="Times New Roman" panose="02020603050405020304" pitchFamily="18" charset="0"/>
                                </a:rPr>
                                <m:t>3</m:t>
                              </m:r>
                            </m:den>
                          </m:f>
                          <m:r>
                            <a:rPr lang="da-DK" sz="1700" i="1">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700" i="1">
                                  <a:latin typeface="Cambria Math" panose="02040503050406030204" pitchFamily="18" charset="0"/>
                                  <a:ea typeface="Malgun Gothic" panose="020B0503020000020004" pitchFamily="34" charset="-127"/>
                                  <a:cs typeface="Times New Roman" panose="02020603050405020304" pitchFamily="18" charset="0"/>
                                </a:rPr>
                              </m:ctrlPr>
                            </m:fPr>
                            <m:num>
                              <m:r>
                                <a:rPr lang="da-DK" sz="1700" i="1">
                                  <a:latin typeface="Cambria Math" panose="02040503050406030204" pitchFamily="18" charset="0"/>
                                  <a:ea typeface="Malgun Gothic" panose="020B0503020000020004" pitchFamily="34" charset="-127"/>
                                  <a:cs typeface="Times New Roman" panose="02020603050405020304" pitchFamily="18" charset="0"/>
                                </a:rPr>
                                <m:t>4000</m:t>
                              </m:r>
                            </m:num>
                            <m:den>
                              <m:r>
                                <a:rPr lang="da-DK" sz="1700" i="1">
                                  <a:latin typeface="Cambria Math" panose="02040503050406030204" pitchFamily="18" charset="0"/>
                                  <a:ea typeface="Malgun Gothic" panose="020B0503020000020004" pitchFamily="34" charset="-127"/>
                                  <a:cs typeface="Times New Roman" panose="02020603050405020304" pitchFamily="18" charset="0"/>
                                </a:rPr>
                                <m:t>3</m:t>
                              </m:r>
                            </m:den>
                          </m:f>
                        </m:e>
                      </m:d>
                    </m:oMath>
                  </m:oMathPara>
                </a14:m>
                <a:endParaRPr lang="en-US" sz="1700">
                  <a:ea typeface="Calibri" panose="020F0502020204030204" pitchFamily="34" charset="0"/>
                  <a:cs typeface="Times New Roman" panose="02020603050405020304" pitchFamily="18" charset="0"/>
                </a:endParaRPr>
              </a:p>
              <a:p>
                <a:pPr algn="just">
                  <a:lnSpc>
                    <a:spcPct val="150000"/>
                  </a:lnSpc>
                  <a:defRPr/>
                </a:pPr>
                <a14:m>
                  <m:oMathPara xmlns:m="http://schemas.openxmlformats.org/officeDocument/2006/math">
                    <m:oMathParaPr>
                      <m:jc m:val="left"/>
                    </m:oMathParaPr>
                    <m:oMath xmlns:m="http://schemas.openxmlformats.org/officeDocument/2006/math">
                      <m:r>
                        <m:rPr>
                          <m:nor/>
                        </m:rPr>
                        <a:rPr lang="da-DK" sz="1700">
                          <a:ea typeface="Malgun Gothic" panose="020B0503020000020004" pitchFamily="34" charset="-127"/>
                          <a:cs typeface="Times New Roman" panose="02020603050405020304" pitchFamily="18" charset="0"/>
                        </a:rPr>
                        <m:t>V</m:t>
                      </m:r>
                      <m:r>
                        <m:rPr>
                          <m:nor/>
                        </m:rPr>
                        <a:rPr lang="da-DK" sz="1700">
                          <a:ea typeface="Malgun Gothic" panose="020B0503020000020004" pitchFamily="34" charset="-127"/>
                          <a:cs typeface="Times New Roman" panose="02020603050405020304" pitchFamily="18" charset="0"/>
                        </a:rPr>
                        <m:t>ậ</m:t>
                      </m:r>
                      <m:r>
                        <m:rPr>
                          <m:nor/>
                        </m:rPr>
                        <a:rPr lang="da-DK" sz="1700">
                          <a:ea typeface="Malgun Gothic" panose="020B0503020000020004" pitchFamily="34" charset="-127"/>
                          <a:cs typeface="Times New Roman" panose="02020603050405020304" pitchFamily="18" charset="0"/>
                        </a:rPr>
                        <m:t>y</m:t>
                      </m:r>
                      <m:r>
                        <m:rPr>
                          <m:nor/>
                        </m:rPr>
                        <a:rPr lang="da-DK" sz="1700">
                          <a:ea typeface="Malgun Gothic" panose="020B0503020000020004" pitchFamily="34" charset="-127"/>
                          <a:cs typeface="Times New Roman" panose="02020603050405020304" pitchFamily="18" charset="0"/>
                        </a:rPr>
                        <m:t> </m:t>
                      </m:r>
                      <m:r>
                        <m:rPr>
                          <m:nor/>
                        </m:rPr>
                        <a:rPr lang="da-DK" sz="1700">
                          <a:ea typeface="Malgun Gothic" panose="020B0503020000020004" pitchFamily="34" charset="-127"/>
                          <a:cs typeface="Times New Roman" panose="02020603050405020304" pitchFamily="18" charset="0"/>
                        </a:rPr>
                        <m:t>c</m:t>
                      </m:r>
                      <m:r>
                        <m:rPr>
                          <m:nor/>
                        </m:rPr>
                        <a:rPr lang="da-DK" sz="1700">
                          <a:ea typeface="Malgun Gothic" panose="020B0503020000020004" pitchFamily="34" charset="-127"/>
                          <a:cs typeface="Times New Roman" panose="02020603050405020304" pitchFamily="18" charset="0"/>
                        </a:rPr>
                        <m:t>ầ</m:t>
                      </m:r>
                      <m:r>
                        <m:rPr>
                          <m:nor/>
                        </m:rPr>
                        <a:rPr lang="da-DK" sz="1700">
                          <a:ea typeface="Malgun Gothic" panose="020B0503020000020004" pitchFamily="34" charset="-127"/>
                          <a:cs typeface="Times New Roman" panose="02020603050405020304" pitchFamily="18" charset="0"/>
                        </a:rPr>
                        <m:t>n</m:t>
                      </m:r>
                      <m:r>
                        <m:rPr>
                          <m:nor/>
                        </m:rPr>
                        <a:rPr lang="da-DK" sz="1700">
                          <a:ea typeface="Malgun Gothic" panose="020B0503020000020004" pitchFamily="34" charset="-127"/>
                          <a:cs typeface="Times New Roman" panose="02020603050405020304" pitchFamily="18" charset="0"/>
                        </a:rPr>
                        <m:t> </m:t>
                      </m:r>
                      <m:r>
                        <m:rPr>
                          <m:nor/>
                        </m:rPr>
                        <a:rPr lang="da-DK" sz="1700">
                          <a:ea typeface="Malgun Gothic" panose="020B0503020000020004" pitchFamily="34" charset="-127"/>
                          <a:cs typeface="Times New Roman" panose="02020603050405020304" pitchFamily="18" charset="0"/>
                        </a:rPr>
                        <m:t>l</m:t>
                      </m:r>
                      <m:r>
                        <m:rPr>
                          <m:nor/>
                        </m:rPr>
                        <a:rPr lang="da-DK" sz="1700">
                          <a:ea typeface="Malgun Gothic" panose="020B0503020000020004" pitchFamily="34" charset="-127"/>
                          <a:cs typeface="Times New Roman" panose="02020603050405020304" pitchFamily="18" charset="0"/>
                        </a:rPr>
                        <m:t>ấ</m:t>
                      </m:r>
                      <m:r>
                        <m:rPr>
                          <m:nor/>
                        </m:rPr>
                        <a:rPr lang="da-DK" sz="1700">
                          <a:ea typeface="Malgun Gothic" panose="020B0503020000020004" pitchFamily="34" charset="-127"/>
                          <a:cs typeface="Times New Roman" panose="02020603050405020304" pitchFamily="18" charset="0"/>
                        </a:rPr>
                        <m:t>y</m:t>
                      </m:r>
                      <m:r>
                        <m:rPr>
                          <m:nor/>
                        </m:rPr>
                        <a:rPr lang="da-DK" sz="1700">
                          <a:ea typeface="Malgun Gothic" panose="020B0503020000020004" pitchFamily="34" charset="-127"/>
                          <a:cs typeface="Times New Roman" panose="02020603050405020304" pitchFamily="18" charset="0"/>
                        </a:rPr>
                        <m:t> </m:t>
                      </m:r>
                      <m:f>
                        <m:fPr>
                          <m:ctrlPr>
                            <a:rPr lang="en-US" sz="1700" i="1">
                              <a:latin typeface="Cambria Math" panose="02040503050406030204" pitchFamily="18" charset="0"/>
                              <a:ea typeface="Malgun Gothic" panose="020B0503020000020004" pitchFamily="34" charset="-127"/>
                              <a:cs typeface="Times New Roman" panose="02020603050405020304" pitchFamily="18" charset="0"/>
                            </a:rPr>
                          </m:ctrlPr>
                        </m:fPr>
                        <m:num>
                          <m:r>
                            <a:rPr lang="da-DK" sz="1700" i="1">
                              <a:latin typeface="Cambria Math" panose="02040503050406030204" pitchFamily="18" charset="0"/>
                              <a:ea typeface="Malgun Gothic" panose="020B0503020000020004" pitchFamily="34" charset="-127"/>
                              <a:cs typeface="Times New Roman" panose="02020603050405020304" pitchFamily="18" charset="0"/>
                            </a:rPr>
                            <m:t>2000</m:t>
                          </m:r>
                        </m:num>
                        <m:den>
                          <m:r>
                            <a:rPr lang="da-DK" sz="1700" i="1">
                              <a:latin typeface="Cambria Math" panose="02040503050406030204" pitchFamily="18" charset="0"/>
                              <a:ea typeface="Malgun Gothic" panose="020B0503020000020004" pitchFamily="34" charset="-127"/>
                              <a:cs typeface="Times New Roman" panose="02020603050405020304" pitchFamily="18" charset="0"/>
                            </a:rPr>
                            <m:t>3</m:t>
                          </m:r>
                        </m:den>
                      </m:f>
                      <m:r>
                        <a:rPr lang="da-DK" sz="1700" i="1">
                          <a:latin typeface="Cambria Math" panose="02040503050406030204" pitchFamily="18" charset="0"/>
                          <a:ea typeface="Malgun Gothic" panose="020B0503020000020004" pitchFamily="34" charset="-127"/>
                          <a:cs typeface="Times New Roman" panose="02020603050405020304" pitchFamily="18" charset="0"/>
                        </a:rPr>
                        <m:t> </m:t>
                      </m:r>
                      <m:r>
                        <a:rPr lang="da-DK" sz="1700" i="1">
                          <a:latin typeface="Cambria Math" panose="02040503050406030204" pitchFamily="18" charset="0"/>
                          <a:ea typeface="Malgun Gothic" panose="020B0503020000020004" pitchFamily="34" charset="-127"/>
                          <a:cs typeface="Times New Roman" panose="02020603050405020304" pitchFamily="18" charset="0"/>
                        </a:rPr>
                        <m:t>𝑚𝑙</m:t>
                      </m:r>
                      <m:r>
                        <m:rPr>
                          <m:nor/>
                        </m:rPr>
                        <a:rPr lang="da-DK" sz="1700">
                          <a:ea typeface="Malgun Gothic" panose="020B0503020000020004" pitchFamily="34" charset="-127"/>
                          <a:cs typeface="Times New Roman" panose="02020603050405020304" pitchFamily="18" charset="0"/>
                        </a:rPr>
                        <m:t> </m:t>
                      </m:r>
                      <m:r>
                        <m:rPr>
                          <m:nor/>
                        </m:rPr>
                        <a:rPr lang="da-DK" sz="1700">
                          <a:ea typeface="Malgun Gothic" panose="020B0503020000020004" pitchFamily="34" charset="-127"/>
                          <a:cs typeface="Times New Roman" panose="02020603050405020304" pitchFamily="18" charset="0"/>
                        </a:rPr>
                        <m:t>dung</m:t>
                      </m:r>
                      <m:r>
                        <m:rPr>
                          <m:nor/>
                        </m:rPr>
                        <a:rPr lang="da-DK" sz="1700">
                          <a:ea typeface="Malgun Gothic" panose="020B0503020000020004" pitchFamily="34" charset="-127"/>
                          <a:cs typeface="Times New Roman" panose="02020603050405020304" pitchFamily="18" charset="0"/>
                        </a:rPr>
                        <m:t> </m:t>
                      </m:r>
                      <m:r>
                        <m:rPr>
                          <m:nor/>
                        </m:rPr>
                        <a:rPr lang="da-DK" sz="1700">
                          <a:ea typeface="Malgun Gothic" panose="020B0503020000020004" pitchFamily="34" charset="-127"/>
                          <a:cs typeface="Times New Roman" panose="02020603050405020304" pitchFamily="18" charset="0"/>
                        </a:rPr>
                        <m:t>d</m:t>
                      </m:r>
                      <m:r>
                        <m:rPr>
                          <m:nor/>
                        </m:rPr>
                        <a:rPr lang="da-DK" sz="1700">
                          <a:ea typeface="Malgun Gothic" panose="020B0503020000020004" pitchFamily="34" charset="-127"/>
                          <a:cs typeface="Times New Roman" panose="02020603050405020304" pitchFamily="18" charset="0"/>
                        </a:rPr>
                        <m:t>ị</m:t>
                      </m:r>
                      <m:r>
                        <m:rPr>
                          <m:nor/>
                        </m:rPr>
                        <a:rPr lang="da-DK" sz="1700">
                          <a:ea typeface="Malgun Gothic" panose="020B0503020000020004" pitchFamily="34" charset="-127"/>
                          <a:cs typeface="Times New Roman" panose="02020603050405020304" pitchFamily="18" charset="0"/>
                        </a:rPr>
                        <m:t>ch</m:t>
                      </m:r>
                      <m:r>
                        <m:rPr>
                          <m:nor/>
                        </m:rPr>
                        <a:rPr lang="da-DK" sz="1700">
                          <a:ea typeface="Malgun Gothic" panose="020B0503020000020004" pitchFamily="34" charset="-127"/>
                          <a:cs typeface="Times New Roman" panose="02020603050405020304" pitchFamily="18" charset="0"/>
                        </a:rPr>
                        <m:t> </m:t>
                      </m:r>
                      <m:r>
                        <m:rPr>
                          <m:nor/>
                        </m:rPr>
                        <a:rPr lang="da-DK" sz="1700">
                          <a:ea typeface="Malgun Gothic" panose="020B0503020000020004" pitchFamily="34" charset="-127"/>
                          <a:cs typeface="Times New Roman" panose="02020603050405020304" pitchFamily="18" charset="0"/>
                        </a:rPr>
                        <m:t>acid</m:t>
                      </m:r>
                      <m:r>
                        <m:rPr>
                          <m:nor/>
                        </m:rPr>
                        <a:rPr lang="da-DK" sz="1700">
                          <a:ea typeface="Malgun Gothic" panose="020B0503020000020004" pitchFamily="34" charset="-127"/>
                          <a:cs typeface="Times New Roman" panose="02020603050405020304" pitchFamily="18" charset="0"/>
                        </a:rPr>
                        <m:t> </m:t>
                      </m:r>
                      <m:r>
                        <m:rPr>
                          <m:nor/>
                        </m:rPr>
                        <a:rPr lang="da-DK" sz="1700">
                          <a:ea typeface="Malgun Gothic" panose="020B0503020000020004" pitchFamily="34" charset="-127"/>
                          <a:cs typeface="Times New Roman" panose="02020603050405020304" pitchFamily="18" charset="0"/>
                        </a:rPr>
                        <m:t>HCl</m:t>
                      </m:r>
                      <m:r>
                        <m:rPr>
                          <m:nor/>
                        </m:rPr>
                        <a:rPr lang="da-DK" sz="1700">
                          <a:ea typeface="Malgun Gothic" panose="020B0503020000020004" pitchFamily="34" charset="-127"/>
                          <a:cs typeface="Times New Roman" panose="02020603050405020304" pitchFamily="18" charset="0"/>
                        </a:rPr>
                        <m:t> </m:t>
                      </m:r>
                      <m:r>
                        <m:rPr>
                          <m:nor/>
                        </m:rPr>
                        <a:rPr lang="da-DK" sz="1700">
                          <a:ea typeface="Malgun Gothic" panose="020B0503020000020004" pitchFamily="34" charset="-127"/>
                          <a:cs typeface="Times New Roman" panose="02020603050405020304" pitchFamily="18" charset="0"/>
                        </a:rPr>
                        <m:t>n</m:t>
                      </m:r>
                      <m:r>
                        <m:rPr>
                          <m:nor/>
                        </m:rPr>
                        <a:rPr lang="da-DK" sz="1700">
                          <a:ea typeface="Malgun Gothic" panose="020B0503020000020004" pitchFamily="34" charset="-127"/>
                          <a:cs typeface="Times New Roman" panose="02020603050405020304" pitchFamily="18" charset="0"/>
                        </a:rPr>
                        <m:t>ồ</m:t>
                      </m:r>
                      <m:r>
                        <m:rPr>
                          <m:nor/>
                        </m:rPr>
                        <a:rPr lang="da-DK" sz="1700">
                          <a:ea typeface="Malgun Gothic" panose="020B0503020000020004" pitchFamily="34" charset="-127"/>
                          <a:cs typeface="Times New Roman" panose="02020603050405020304" pitchFamily="18" charset="0"/>
                        </a:rPr>
                        <m:t>ng</m:t>
                      </m:r>
                      <m:r>
                        <m:rPr>
                          <m:nor/>
                        </m:rPr>
                        <a:rPr lang="da-DK" sz="1700">
                          <a:ea typeface="Malgun Gothic" panose="020B0503020000020004" pitchFamily="34" charset="-127"/>
                          <a:cs typeface="Times New Roman" panose="02020603050405020304" pitchFamily="18" charset="0"/>
                        </a:rPr>
                        <m:t> độ 20% </m:t>
                      </m:r>
                      <m:r>
                        <m:rPr>
                          <m:nor/>
                        </m:rPr>
                        <a:rPr lang="da-DK" sz="1700">
                          <a:ea typeface="Malgun Gothic" panose="020B0503020000020004" pitchFamily="34" charset="-127"/>
                          <a:cs typeface="Times New Roman" panose="02020603050405020304" pitchFamily="18" charset="0"/>
                        </a:rPr>
                        <m:t>v</m:t>
                      </m:r>
                      <m:r>
                        <m:rPr>
                          <m:nor/>
                        </m:rPr>
                        <a:rPr lang="da-DK" sz="1700">
                          <a:ea typeface="Malgun Gothic" panose="020B0503020000020004" pitchFamily="34" charset="-127"/>
                          <a:cs typeface="Times New Roman" panose="02020603050405020304" pitchFamily="18" charset="0"/>
                        </a:rPr>
                        <m:t>à</m:t>
                      </m:r>
                      <m:r>
                        <a:rPr lang="en-US" sz="1700" b="0" i="1" smtClean="0">
                          <a:latin typeface="Cambria Math" panose="02040503050406030204" pitchFamily="18" charset="0"/>
                          <a:ea typeface="Malgun Gothic" panose="020B0503020000020004" pitchFamily="34" charset="-127"/>
                          <a:cs typeface="Times New Roman" panose="02020603050405020304" pitchFamily="18" charset="0"/>
                        </a:rPr>
                        <m:t> </m:t>
                      </m:r>
                      <m:f>
                        <m:fPr>
                          <m:ctrlPr>
                            <a:rPr lang="en-US" sz="1700" i="1">
                              <a:latin typeface="Cambria Math" panose="02040503050406030204" pitchFamily="18" charset="0"/>
                              <a:ea typeface="Malgun Gothic" panose="020B0503020000020004" pitchFamily="34" charset="-127"/>
                              <a:cs typeface="Times New Roman" panose="02020603050405020304" pitchFamily="18" charset="0"/>
                            </a:rPr>
                          </m:ctrlPr>
                        </m:fPr>
                        <m:num>
                          <m:r>
                            <a:rPr lang="da-DK" sz="1700" i="1">
                              <a:latin typeface="Cambria Math" panose="02040503050406030204" pitchFamily="18" charset="0"/>
                              <a:ea typeface="Malgun Gothic" panose="020B0503020000020004" pitchFamily="34" charset="-127"/>
                              <a:cs typeface="Times New Roman" panose="02020603050405020304" pitchFamily="18" charset="0"/>
                            </a:rPr>
                            <m:t>4000</m:t>
                          </m:r>
                        </m:num>
                        <m:den>
                          <m:r>
                            <a:rPr lang="da-DK" sz="1700" i="1">
                              <a:latin typeface="Cambria Math" panose="02040503050406030204" pitchFamily="18" charset="0"/>
                              <a:ea typeface="Malgun Gothic" panose="020B0503020000020004" pitchFamily="34" charset="-127"/>
                              <a:cs typeface="Times New Roman" panose="02020603050405020304" pitchFamily="18" charset="0"/>
                            </a:rPr>
                            <m:t>3</m:t>
                          </m:r>
                        </m:den>
                      </m:f>
                      <m:r>
                        <a:rPr lang="da-DK" sz="1700" i="1">
                          <a:latin typeface="Cambria Math" panose="02040503050406030204" pitchFamily="18" charset="0"/>
                          <a:ea typeface="Malgun Gothic" panose="020B0503020000020004" pitchFamily="34" charset="-127"/>
                          <a:cs typeface="Times New Roman" panose="02020603050405020304" pitchFamily="18" charset="0"/>
                        </a:rPr>
                        <m:t>𝑚𝑙</m:t>
                      </m:r>
                      <m:r>
                        <m:rPr>
                          <m:nor/>
                        </m:rPr>
                        <a:rPr lang="en-US" sz="1700" b="0" i="0" smtClean="0">
                          <a:latin typeface="Cambria Math" panose="02040503050406030204" pitchFamily="18" charset="0"/>
                          <a:ea typeface="Malgun Gothic" panose="020B0503020000020004" pitchFamily="34" charset="-127"/>
                          <a:cs typeface="Times New Roman" panose="02020603050405020304" pitchFamily="18" charset="0"/>
                        </a:rPr>
                        <m:t> </m:t>
                      </m:r>
                      <m:r>
                        <m:rPr>
                          <m:nor/>
                        </m:rPr>
                        <a:rPr lang="da-DK" sz="1700">
                          <a:ea typeface="Malgun Gothic" panose="020B0503020000020004" pitchFamily="34" charset="-127"/>
                          <a:cs typeface="Times New Roman" panose="02020603050405020304" pitchFamily="18" charset="0"/>
                        </a:rPr>
                        <m:t>dung</m:t>
                      </m:r>
                      <m:r>
                        <m:rPr>
                          <m:nor/>
                        </m:rPr>
                        <a:rPr lang="da-DK" sz="1700">
                          <a:ea typeface="Malgun Gothic" panose="020B0503020000020004" pitchFamily="34" charset="-127"/>
                          <a:cs typeface="Times New Roman" panose="02020603050405020304" pitchFamily="18" charset="0"/>
                        </a:rPr>
                        <m:t> </m:t>
                      </m:r>
                      <m:r>
                        <m:rPr>
                          <m:nor/>
                        </m:rPr>
                        <a:rPr lang="da-DK" sz="1700">
                          <a:ea typeface="Malgun Gothic" panose="020B0503020000020004" pitchFamily="34" charset="-127"/>
                          <a:cs typeface="Times New Roman" panose="02020603050405020304" pitchFamily="18" charset="0"/>
                        </a:rPr>
                        <m:t>d</m:t>
                      </m:r>
                      <m:r>
                        <m:rPr>
                          <m:nor/>
                        </m:rPr>
                        <a:rPr lang="da-DK" sz="1700">
                          <a:ea typeface="Malgun Gothic" panose="020B0503020000020004" pitchFamily="34" charset="-127"/>
                          <a:cs typeface="Times New Roman" panose="02020603050405020304" pitchFamily="18" charset="0"/>
                        </a:rPr>
                        <m:t>ị</m:t>
                      </m:r>
                      <m:r>
                        <m:rPr>
                          <m:nor/>
                        </m:rPr>
                        <a:rPr lang="da-DK" sz="1700">
                          <a:ea typeface="Malgun Gothic" panose="020B0503020000020004" pitchFamily="34" charset="-127"/>
                          <a:cs typeface="Times New Roman" panose="02020603050405020304" pitchFamily="18" charset="0"/>
                        </a:rPr>
                        <m:t>ch</m:t>
                      </m:r>
                      <m:r>
                        <m:rPr>
                          <m:nor/>
                        </m:rPr>
                        <a:rPr lang="da-DK" sz="1700">
                          <a:ea typeface="Malgun Gothic" panose="020B0503020000020004" pitchFamily="34" charset="-127"/>
                          <a:cs typeface="Times New Roman" panose="02020603050405020304" pitchFamily="18" charset="0"/>
                        </a:rPr>
                        <m:t> </m:t>
                      </m:r>
                      <m:r>
                        <m:rPr>
                          <m:nor/>
                        </m:rPr>
                        <a:rPr lang="da-DK" sz="1700">
                          <a:ea typeface="Malgun Gothic" panose="020B0503020000020004" pitchFamily="34" charset="-127"/>
                          <a:cs typeface="Times New Roman" panose="02020603050405020304" pitchFamily="18" charset="0"/>
                        </a:rPr>
                        <m:t>acid</m:t>
                      </m:r>
                      <m:r>
                        <m:rPr>
                          <m:nor/>
                        </m:rPr>
                        <a:rPr lang="da-DK" sz="1700">
                          <a:ea typeface="Malgun Gothic" panose="020B0503020000020004" pitchFamily="34" charset="-127"/>
                          <a:cs typeface="Times New Roman" panose="02020603050405020304" pitchFamily="18" charset="0"/>
                        </a:rPr>
                        <m:t> </m:t>
                      </m:r>
                      <m:r>
                        <m:rPr>
                          <m:nor/>
                        </m:rPr>
                        <a:rPr lang="da-DK" sz="1700">
                          <a:ea typeface="Malgun Gothic" panose="020B0503020000020004" pitchFamily="34" charset="-127"/>
                          <a:cs typeface="Times New Roman" panose="02020603050405020304" pitchFamily="18" charset="0"/>
                        </a:rPr>
                        <m:t>HCl</m:t>
                      </m:r>
                      <m:r>
                        <m:rPr>
                          <m:nor/>
                        </m:rPr>
                        <a:rPr lang="da-DK" sz="1700">
                          <a:ea typeface="Malgun Gothic" panose="020B0503020000020004" pitchFamily="34" charset="-127"/>
                          <a:cs typeface="Times New Roman" panose="02020603050405020304" pitchFamily="18" charset="0"/>
                        </a:rPr>
                        <m:t> </m:t>
                      </m:r>
                      <m:r>
                        <m:rPr>
                          <m:nor/>
                        </m:rPr>
                        <a:rPr lang="da-DK" sz="1700">
                          <a:ea typeface="Malgun Gothic" panose="020B0503020000020004" pitchFamily="34" charset="-127"/>
                          <a:cs typeface="Times New Roman" panose="02020603050405020304" pitchFamily="18" charset="0"/>
                        </a:rPr>
                        <m:t>n</m:t>
                      </m:r>
                      <m:r>
                        <m:rPr>
                          <m:nor/>
                        </m:rPr>
                        <a:rPr lang="da-DK" sz="1700">
                          <a:ea typeface="Malgun Gothic" panose="020B0503020000020004" pitchFamily="34" charset="-127"/>
                          <a:cs typeface="Times New Roman" panose="02020603050405020304" pitchFamily="18" charset="0"/>
                        </a:rPr>
                        <m:t>ồ</m:t>
                      </m:r>
                      <m:r>
                        <m:rPr>
                          <m:nor/>
                        </m:rPr>
                        <a:rPr lang="da-DK" sz="1700">
                          <a:ea typeface="Malgun Gothic" panose="020B0503020000020004" pitchFamily="34" charset="-127"/>
                          <a:cs typeface="Times New Roman" panose="02020603050405020304" pitchFamily="18" charset="0"/>
                        </a:rPr>
                        <m:t>ng</m:t>
                      </m:r>
                      <m:r>
                        <m:rPr>
                          <m:nor/>
                        </m:rPr>
                        <a:rPr lang="da-DK" sz="1700">
                          <a:ea typeface="Malgun Gothic" panose="020B0503020000020004" pitchFamily="34" charset="-127"/>
                          <a:cs typeface="Times New Roman" panose="02020603050405020304" pitchFamily="18" charset="0"/>
                        </a:rPr>
                        <m:t> độ 5%.</m:t>
                      </m:r>
                    </m:oMath>
                  </m:oMathPara>
                </a14:m>
                <a:endParaRPr lang="en-US" sz="170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35259" y="1058311"/>
                <a:ext cx="7627439" cy="3391185"/>
              </a:xfrm>
              <a:prstGeom prst="rect">
                <a:avLst/>
              </a:prstGeom>
              <a:blipFill>
                <a:blip r:embed="rId4"/>
                <a:stretch>
                  <a:fillRect l="-479"/>
                </a:stretch>
              </a:blipFill>
            </p:spPr>
            <p:txBody>
              <a:bodyPr/>
              <a:lstStyle/>
              <a:p>
                <a:r>
                  <a:rPr lang="en-US">
                    <a:noFill/>
                  </a:rPr>
                  <a:t> </a:t>
                </a:r>
              </a:p>
            </p:txBody>
          </p:sp>
        </mc:Fallback>
      </mc:AlternateContent>
    </p:spTree>
    <p:extLst>
      <p:ext uri="{BB962C8B-B14F-4D97-AF65-F5344CB8AC3E}">
        <p14:creationId xmlns:p14="http://schemas.microsoft.com/office/powerpoint/2010/main" val="3155596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up)">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 calcmode="lin" valueType="num">
                                      <p:cBhvr additive="base">
                                        <p:cTn id="20"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1" name="Rectangle 70"/>
          <p:cNvSpPr/>
          <p:nvPr/>
        </p:nvSpPr>
        <p:spPr>
          <a:xfrm>
            <a:off x="4161568" y="592611"/>
            <a:ext cx="4020325" cy="3323987"/>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7000" b="1" i="0" u="none" strike="noStrike" kern="0" cap="none" spc="0" normalizeH="0" baseline="0" noProof="0" smtClean="0">
                <a:ln>
                  <a:noFill/>
                </a:ln>
                <a:solidFill>
                  <a:srgbClr val="C6EAFF">
                    <a:lumMod val="25000"/>
                  </a:srgbClr>
                </a:solidFill>
                <a:effectLst/>
                <a:uLnTx/>
                <a:uFillTx/>
                <a:latin typeface="Arial"/>
                <a:cs typeface="Arial"/>
                <a:sym typeface="Darker Grotesque Black"/>
              </a:rPr>
              <a:t>LUYỆN</a:t>
            </a:r>
            <a:r>
              <a:rPr kumimoji="0" lang="en-US" sz="7000" b="1" i="0" u="none" strike="noStrike" kern="0" cap="none" spc="0" normalizeH="0" noProof="0" smtClean="0">
                <a:ln>
                  <a:noFill/>
                </a:ln>
                <a:solidFill>
                  <a:srgbClr val="C6EAFF">
                    <a:lumMod val="25000"/>
                  </a:srgbClr>
                </a:solidFill>
                <a:effectLst/>
                <a:uLnTx/>
                <a:uFillTx/>
                <a:latin typeface="Arial"/>
                <a:cs typeface="Arial"/>
                <a:sym typeface="Darker Grotesque Black"/>
              </a:rPr>
              <a:t> </a:t>
            </a: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7000" b="1" i="0" u="none" strike="noStrike" kern="0" cap="none" spc="0" normalizeH="0" noProof="0" smtClean="0">
                <a:ln>
                  <a:noFill/>
                </a:ln>
                <a:solidFill>
                  <a:srgbClr val="C6EAFF">
                    <a:lumMod val="25000"/>
                  </a:srgbClr>
                </a:solidFill>
                <a:effectLst/>
                <a:uLnTx/>
                <a:uFillTx/>
                <a:latin typeface="Arial"/>
                <a:cs typeface="Arial"/>
                <a:sym typeface="Darker Grotesque Black"/>
              </a:rPr>
              <a:t>TẬP</a:t>
            </a:r>
            <a:endParaRPr kumimoji="0" lang="en-US" sz="7000" b="0" i="0" u="none" strike="noStrike" kern="0" cap="none" spc="0" normalizeH="0" baseline="0" noProof="0">
              <a:ln>
                <a:noFill/>
              </a:ln>
              <a:solidFill>
                <a:srgbClr val="C6EAFF">
                  <a:lumMod val="25000"/>
                </a:srgbClr>
              </a:solidFill>
              <a:effectLst/>
              <a:uLnTx/>
              <a:uFillTx/>
              <a:latin typeface="Arial"/>
              <a:cs typeface="Arial"/>
              <a:sym typeface="Arial"/>
            </a:endParaRPr>
          </a:p>
        </p:txBody>
      </p:sp>
      <p:pic>
        <p:nvPicPr>
          <p:cNvPr id="2" name="Picture 1"/>
          <p:cNvPicPr>
            <a:picLocks noChangeAspect="1"/>
          </p:cNvPicPr>
          <p:nvPr/>
        </p:nvPicPr>
        <p:blipFill>
          <a:blip r:embed="rId3"/>
          <a:stretch>
            <a:fillRect/>
          </a:stretch>
        </p:blipFill>
        <p:spPr>
          <a:xfrm>
            <a:off x="1329086" y="2102639"/>
            <a:ext cx="2832482" cy="2279940"/>
          </a:xfrm>
          <a:prstGeom prst="rect">
            <a:avLst/>
          </a:prstGeom>
        </p:spPr>
      </p:pic>
    </p:spTree>
    <p:extLst>
      <p:ext uri="{BB962C8B-B14F-4D97-AF65-F5344CB8AC3E}">
        <p14:creationId xmlns:p14="http://schemas.microsoft.com/office/powerpoint/2010/main" val="38635398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sp>
        <p:nvSpPr>
          <p:cNvPr id="860" name="Google Shape;860;p30"/>
          <p:cNvSpPr/>
          <p:nvPr/>
        </p:nvSpPr>
        <p:spPr>
          <a:xfrm rot="-2700000" flipH="1">
            <a:off x="219187" y="3036056"/>
            <a:ext cx="241831" cy="209586"/>
          </a:xfrm>
          <a:prstGeom prst="triangle">
            <a:avLst>
              <a:gd name="adj" fmla="val 50000"/>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Rectangle 4"/>
          <p:cNvSpPr/>
          <p:nvPr/>
        </p:nvSpPr>
        <p:spPr>
          <a:xfrm>
            <a:off x="2110740" y="599986"/>
            <a:ext cx="5077475" cy="646331"/>
          </a:xfrm>
          <a:prstGeom prst="rect">
            <a:avLst/>
          </a:prstGeom>
        </p:spPr>
        <p:txBody>
          <a:bodyPr wrap="square">
            <a:spAutoFit/>
          </a:bodyPr>
          <a:lstStyle/>
          <a:p>
            <a:pPr algn="ctr">
              <a:buClr>
                <a:srgbClr val="143E63"/>
              </a:buClr>
              <a:buSzPts val="3000"/>
              <a:defRPr/>
            </a:pPr>
            <a:r>
              <a:rPr lang="vi-VN" sz="3600" b="1">
                <a:solidFill>
                  <a:srgbClr val="EC7951">
                    <a:lumMod val="75000"/>
                  </a:srgbClr>
                </a:solidFill>
                <a:ea typeface="+mn-ea"/>
                <a:sym typeface="Merriweather Sans"/>
              </a:rPr>
              <a:t>NỘI DUNG BÀI HỌC</a:t>
            </a:r>
          </a:p>
        </p:txBody>
      </p:sp>
      <p:sp>
        <p:nvSpPr>
          <p:cNvPr id="6" name="Rectangle 5"/>
          <p:cNvSpPr/>
          <p:nvPr/>
        </p:nvSpPr>
        <p:spPr>
          <a:xfrm>
            <a:off x="1386840" y="1451135"/>
            <a:ext cx="3512820" cy="738664"/>
          </a:xfrm>
          <a:prstGeom prst="rect">
            <a:avLst/>
          </a:prstGeom>
        </p:spPr>
        <p:txBody>
          <a:bodyPr wrap="square">
            <a:spAutoFit/>
          </a:bodyPr>
          <a:lstStyle/>
          <a:p>
            <a:pPr algn="just" defTabSz="457200">
              <a:lnSpc>
                <a:spcPct val="200000"/>
              </a:lnSpc>
              <a:spcBef>
                <a:spcPts val="300"/>
              </a:spcBef>
              <a:spcAft>
                <a:spcPts val="300"/>
              </a:spcAft>
              <a:buClrTx/>
            </a:pPr>
            <a:r>
              <a:rPr lang="vi-VN" sz="2100" b="1" kern="1200">
                <a:ea typeface="Calibri" panose="020F0502020204030204" pitchFamily="34" charset="0"/>
                <a:cs typeface="Times New Roman" panose="02020603050405020304" pitchFamily="18" charset="0"/>
              </a:rPr>
              <a:t>1. Phương pháp thế</a:t>
            </a:r>
            <a:endParaRPr lang="en-US" sz="2100" kern="1200">
              <a:ea typeface="Calibri" panose="020F0502020204030204" pitchFamily="34" charset="0"/>
              <a:cs typeface="Times New Roman" panose="02020603050405020304" pitchFamily="18" charset="0"/>
            </a:endParaRPr>
          </a:p>
        </p:txBody>
      </p:sp>
      <p:sp>
        <p:nvSpPr>
          <p:cNvPr id="7" name="Rectangle 6"/>
          <p:cNvSpPr/>
          <p:nvPr/>
        </p:nvSpPr>
        <p:spPr>
          <a:xfrm>
            <a:off x="1386840" y="2299802"/>
            <a:ext cx="4206240" cy="738664"/>
          </a:xfrm>
          <a:prstGeom prst="rect">
            <a:avLst/>
          </a:prstGeom>
        </p:spPr>
        <p:txBody>
          <a:bodyPr wrap="square">
            <a:spAutoFit/>
          </a:bodyPr>
          <a:lstStyle/>
          <a:p>
            <a:pPr algn="just" defTabSz="457200">
              <a:lnSpc>
                <a:spcPct val="200000"/>
              </a:lnSpc>
              <a:spcBef>
                <a:spcPts val="300"/>
              </a:spcBef>
              <a:spcAft>
                <a:spcPts val="300"/>
              </a:spcAft>
              <a:buClrTx/>
            </a:pPr>
            <a:r>
              <a:rPr lang="vi-VN" sz="2100" b="1" kern="1200">
                <a:latin typeface="Arial" panose="020B0604020202020204" pitchFamily="34" charset="0"/>
                <a:ea typeface="Calibri" panose="020F0502020204030204" pitchFamily="34" charset="0"/>
                <a:cs typeface="Times New Roman" panose="02020603050405020304" pitchFamily="18" charset="0"/>
              </a:rPr>
              <a:t>2. Phương pháp cộng đại số</a:t>
            </a:r>
          </a:p>
        </p:txBody>
      </p:sp>
      <p:sp>
        <p:nvSpPr>
          <p:cNvPr id="8" name="Rectangle 7"/>
          <p:cNvSpPr/>
          <p:nvPr/>
        </p:nvSpPr>
        <p:spPr>
          <a:xfrm>
            <a:off x="1386840" y="3148469"/>
            <a:ext cx="6537960" cy="1384995"/>
          </a:xfrm>
          <a:prstGeom prst="rect">
            <a:avLst/>
          </a:prstGeom>
        </p:spPr>
        <p:txBody>
          <a:bodyPr wrap="square">
            <a:spAutoFit/>
          </a:bodyPr>
          <a:lstStyle/>
          <a:p>
            <a:pPr algn="just" defTabSz="457200">
              <a:lnSpc>
                <a:spcPct val="200000"/>
              </a:lnSpc>
              <a:spcBef>
                <a:spcPts val="300"/>
              </a:spcBef>
              <a:spcAft>
                <a:spcPts val="300"/>
              </a:spcAft>
              <a:buClrTx/>
            </a:pPr>
            <a:r>
              <a:rPr lang="vi-VN" sz="2100" b="1" kern="1200">
                <a:latin typeface="Arial" panose="020B0604020202020204" pitchFamily="34" charset="0"/>
                <a:ea typeface="Calibri" panose="020F0502020204030204" pitchFamily="34" charset="0"/>
                <a:cs typeface="Times New Roman" panose="02020603050405020304" pitchFamily="18" charset="0"/>
              </a:rPr>
              <a:t>3. Sử dụng máy tính cầm tay để tìm nghiệm của hệ hai phương trình bậc nhất hai ẩn</a:t>
            </a:r>
          </a:p>
        </p:txBody>
      </p:sp>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sp>
        <p:nvSpPr>
          <p:cNvPr id="3" name="Rectangle 2"/>
          <p:cNvSpPr/>
          <p:nvPr/>
        </p:nvSpPr>
        <p:spPr>
          <a:xfrm>
            <a:off x="671885" y="582886"/>
            <a:ext cx="7836011" cy="65883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143E63"/>
              </a:buClr>
              <a:buSzPts val="3000"/>
              <a:buFont typeface="Arial"/>
              <a:buNone/>
              <a:tabLst/>
              <a:defRPr/>
            </a:pPr>
            <a:r>
              <a:rPr kumimoji="0" lang="en-US" sz="2800" b="1" i="0" u="none" strike="noStrike" kern="0" cap="none" spc="0" normalizeH="0" baseline="0" noProof="0" smtClean="0">
                <a:ln>
                  <a:noFill/>
                </a:ln>
                <a:solidFill>
                  <a:srgbClr val="34679A"/>
                </a:solidFill>
                <a:effectLst/>
                <a:uLnTx/>
                <a:uFillTx/>
                <a:latin typeface="Arial"/>
                <a:cs typeface="Merriweather Sans"/>
                <a:sym typeface="Merriweather Sans"/>
              </a:rPr>
              <a:t>CÂU</a:t>
            </a:r>
            <a:r>
              <a:rPr kumimoji="0" lang="en-US" sz="2800" b="1" i="0" u="none" strike="noStrike" kern="0" cap="none" spc="0" normalizeH="0" noProof="0" smtClean="0">
                <a:ln>
                  <a:noFill/>
                </a:ln>
                <a:solidFill>
                  <a:srgbClr val="34679A"/>
                </a:solidFill>
                <a:effectLst/>
                <a:uLnTx/>
                <a:uFillTx/>
                <a:latin typeface="Arial"/>
                <a:cs typeface="Merriweather Sans"/>
                <a:sym typeface="Merriweather Sans"/>
              </a:rPr>
              <a:t> HỎI TRẮC NGHIỆM</a:t>
            </a:r>
            <a:endParaRPr kumimoji="0" lang="en-US" sz="2800" b="1" i="0" u="none" strike="noStrike" kern="0" cap="none" spc="0" normalizeH="0" baseline="0" noProof="0">
              <a:ln>
                <a:noFill/>
              </a:ln>
              <a:solidFill>
                <a:srgbClr val="34679A"/>
              </a:solidFill>
              <a:effectLst/>
              <a:uLnTx/>
              <a:uFillTx/>
              <a:latin typeface="Arial"/>
              <a:cs typeface="Merriweather Sans"/>
              <a:sym typeface="Merriweather Sans"/>
            </a:endParaRPr>
          </a:p>
        </p:txBody>
      </p:sp>
      <mc:AlternateContent xmlns:mc="http://schemas.openxmlformats.org/markup-compatibility/2006" xmlns:a14="http://schemas.microsoft.com/office/drawing/2010/main">
        <mc:Choice Requires="a14">
          <p:sp>
            <p:nvSpPr>
              <p:cNvPr id="4" name="Rectangle 3"/>
              <p:cNvSpPr/>
              <p:nvPr/>
            </p:nvSpPr>
            <p:spPr>
              <a:xfrm>
                <a:off x="1269027" y="1200528"/>
                <a:ext cx="6641725" cy="3373809"/>
              </a:xfrm>
              <a:prstGeom prst="rect">
                <a:avLst/>
              </a:prstGeom>
            </p:spPr>
            <p:txBody>
              <a:bodyPr wrap="square">
                <a:spAutoFit/>
              </a:bodyPr>
              <a:lstStyle/>
              <a:p>
                <a:pPr marR="30480" algn="just">
                  <a:lnSpc>
                    <a:spcPct val="150000"/>
                  </a:lnSpc>
                </a:pPr>
                <a:r>
                  <a:rPr lang="fr-FR" sz="1500" b="1" smtClean="0">
                    <a:latin typeface="+mj-lt"/>
                    <a:ea typeface="Times New Roman" panose="02020603050405020304" pitchFamily="18" charset="0"/>
                  </a:rPr>
                  <a:t>Câu 1.</a:t>
                </a:r>
                <a:r>
                  <a:rPr lang="fr-FR" sz="1500">
                    <a:effectLst/>
                    <a:latin typeface="+mj-lt"/>
                    <a:ea typeface="Times New Roman" panose="02020603050405020304" pitchFamily="18" charset="0"/>
                  </a:rPr>
                  <a:t> Cho hệ phương trình </a:t>
                </a:r>
                <a14:m>
                  <m:oMath xmlns:m="http://schemas.openxmlformats.org/officeDocument/2006/math">
                    <m:d>
                      <m:dPr>
                        <m:begChr m:val="{"/>
                        <m:endChr m:val=""/>
                        <m:ctrlPr>
                          <a:rPr lang="en-US" sz="1500" i="1">
                            <a:effectLst/>
                            <a:latin typeface="Cambria Math" panose="02040503050406030204" pitchFamily="18" charset="0"/>
                            <a:ea typeface="Times New Roman" panose="02020603050405020304" pitchFamily="18" charset="0"/>
                          </a:rPr>
                        </m:ctrlPr>
                      </m:dPr>
                      <m:e>
                        <m:eqArr>
                          <m:eqArrPr>
                            <m:ctrlPr>
                              <a:rPr lang="en-US" sz="1500" i="1">
                                <a:effectLst/>
                                <a:latin typeface="Cambria Math" panose="02040503050406030204" pitchFamily="18" charset="0"/>
                                <a:ea typeface="Times New Roman" panose="02020603050405020304" pitchFamily="18" charset="0"/>
                              </a:rPr>
                            </m:ctrlPr>
                          </m:eqArrPr>
                          <m:e>
                            <m:r>
                              <a:rPr lang="en-US" sz="1500" i="1">
                                <a:effectLst/>
                                <a:latin typeface="Cambria Math" panose="02040503050406030204" pitchFamily="18" charset="0"/>
                                <a:ea typeface="Times New Roman" panose="02020603050405020304" pitchFamily="18" charset="0"/>
                              </a:rPr>
                              <m:t>𝑥</m:t>
                            </m:r>
                            <m:r>
                              <a:rPr lang="fr-FR" sz="1500" i="1">
                                <a:effectLst/>
                                <a:latin typeface="Cambria Math" panose="02040503050406030204" pitchFamily="18" charset="0"/>
                                <a:ea typeface="Times New Roman" panose="02020603050405020304" pitchFamily="18" charset="0"/>
                              </a:rPr>
                              <m:t>−</m:t>
                            </m:r>
                            <m:r>
                              <a:rPr lang="en-US" sz="1500" i="1">
                                <a:effectLst/>
                                <a:latin typeface="Cambria Math" panose="02040503050406030204" pitchFamily="18" charset="0"/>
                                <a:ea typeface="Times New Roman" panose="02020603050405020304" pitchFamily="18" charset="0"/>
                              </a:rPr>
                              <m:t>𝑦</m:t>
                            </m:r>
                            <m:r>
                              <a:rPr lang="fr-FR" sz="1500" i="1">
                                <a:effectLst/>
                                <a:latin typeface="Cambria Math" panose="02040503050406030204" pitchFamily="18" charset="0"/>
                                <a:ea typeface="Times New Roman" panose="02020603050405020304" pitchFamily="18" charset="0"/>
                              </a:rPr>
                              <m:t>=5</m:t>
                            </m:r>
                          </m:e>
                          <m:e>
                            <m:r>
                              <a:rPr lang="fr-FR" sz="1500" i="1">
                                <a:effectLst/>
                                <a:latin typeface="Cambria Math" panose="02040503050406030204" pitchFamily="18" charset="0"/>
                                <a:ea typeface="Times New Roman" panose="02020603050405020304" pitchFamily="18" charset="0"/>
                              </a:rPr>
                              <m:t>3</m:t>
                            </m:r>
                            <m:r>
                              <a:rPr lang="en-US" sz="1500" i="1">
                                <a:effectLst/>
                                <a:latin typeface="Cambria Math" panose="02040503050406030204" pitchFamily="18" charset="0"/>
                                <a:ea typeface="Times New Roman" panose="02020603050405020304" pitchFamily="18" charset="0"/>
                              </a:rPr>
                              <m:t>𝑥</m:t>
                            </m:r>
                            <m:r>
                              <a:rPr lang="fr-FR" sz="1500" i="1">
                                <a:effectLst/>
                                <a:latin typeface="Cambria Math" panose="02040503050406030204" pitchFamily="18" charset="0"/>
                                <a:ea typeface="Times New Roman" panose="02020603050405020304" pitchFamily="18" charset="0"/>
                              </a:rPr>
                              <m:t>+2</m:t>
                            </m:r>
                            <m:r>
                              <a:rPr lang="en-US" sz="1500" i="1">
                                <a:effectLst/>
                                <a:latin typeface="Cambria Math" panose="02040503050406030204" pitchFamily="18" charset="0"/>
                                <a:ea typeface="Times New Roman" panose="02020603050405020304" pitchFamily="18" charset="0"/>
                              </a:rPr>
                              <m:t>𝑦</m:t>
                            </m:r>
                            <m:r>
                              <a:rPr lang="fr-FR" sz="1500" i="1">
                                <a:effectLst/>
                                <a:latin typeface="Cambria Math" panose="02040503050406030204" pitchFamily="18" charset="0"/>
                                <a:ea typeface="Times New Roman" panose="02020603050405020304" pitchFamily="18" charset="0"/>
                              </a:rPr>
                              <m:t>=18</m:t>
                            </m:r>
                          </m:e>
                        </m:eqArr>
                      </m:e>
                    </m:d>
                  </m:oMath>
                </a14:m>
                <a:endParaRPr lang="en-US" sz="1500">
                  <a:effectLst/>
                  <a:latin typeface="+mj-lt"/>
                  <a:ea typeface="Times New Roman" panose="02020603050405020304" pitchFamily="18" charset="0"/>
                </a:endParaRPr>
              </a:p>
              <a:p>
                <a:pPr marR="30480" algn="just">
                  <a:lnSpc>
                    <a:spcPct val="150000"/>
                  </a:lnSpc>
                </a:pPr>
                <a:r>
                  <a:rPr lang="fr-FR" sz="1500">
                    <a:effectLst/>
                    <a:latin typeface="+mj-lt"/>
                    <a:ea typeface="Times New Roman" panose="02020603050405020304" pitchFamily="18" charset="0"/>
                  </a:rPr>
                  <a:t>(i) Từ phương trình thứ nhất của hệ, biểu diễn </a:t>
                </a:r>
                <a14:m>
                  <m:oMath xmlns:m="http://schemas.openxmlformats.org/officeDocument/2006/math">
                    <m:r>
                      <a:rPr lang="en-US" sz="1500" i="1">
                        <a:effectLst/>
                        <a:latin typeface="Cambria Math" panose="02040503050406030204" pitchFamily="18" charset="0"/>
                        <a:ea typeface="Times New Roman" panose="02020603050405020304" pitchFamily="18" charset="0"/>
                      </a:rPr>
                      <m:t>𝑦</m:t>
                    </m:r>
                  </m:oMath>
                </a14:m>
                <a:r>
                  <a:rPr lang="fr-FR" sz="1500">
                    <a:effectLst/>
                    <a:latin typeface="+mj-lt"/>
                    <a:ea typeface="Times New Roman" panose="02020603050405020304" pitchFamily="18" charset="0"/>
                  </a:rPr>
                  <a:t> theo </a:t>
                </a:r>
                <a14:m>
                  <m:oMath xmlns:m="http://schemas.openxmlformats.org/officeDocument/2006/math">
                    <m:r>
                      <a:rPr lang="en-US" sz="1500" i="1">
                        <a:effectLst/>
                        <a:latin typeface="Cambria Math" panose="02040503050406030204" pitchFamily="18" charset="0"/>
                        <a:ea typeface="Times New Roman" panose="02020603050405020304" pitchFamily="18" charset="0"/>
                      </a:rPr>
                      <m:t>𝑥</m:t>
                    </m:r>
                  </m:oMath>
                </a14:m>
                <a:r>
                  <a:rPr lang="fr-FR" sz="1500">
                    <a:effectLst/>
                    <a:latin typeface="+mj-lt"/>
                    <a:ea typeface="Times New Roman" panose="02020603050405020304" pitchFamily="18" charset="0"/>
                  </a:rPr>
                  <a:t> ta được: </a:t>
                </a:r>
                <a14:m>
                  <m:oMath xmlns:m="http://schemas.openxmlformats.org/officeDocument/2006/math">
                    <m:r>
                      <a:rPr lang="en-US" sz="1500" i="1">
                        <a:effectLst/>
                        <a:latin typeface="Cambria Math" panose="02040503050406030204" pitchFamily="18" charset="0"/>
                        <a:ea typeface="Times New Roman" panose="02020603050405020304" pitchFamily="18" charset="0"/>
                      </a:rPr>
                      <m:t>𝑦</m:t>
                    </m:r>
                    <m:r>
                      <a:rPr lang="fr-FR" sz="1500" i="1">
                        <a:effectLst/>
                        <a:latin typeface="Cambria Math" panose="02040503050406030204" pitchFamily="18" charset="0"/>
                        <a:ea typeface="Times New Roman" panose="02020603050405020304" pitchFamily="18" charset="0"/>
                      </a:rPr>
                      <m:t>=</m:t>
                    </m:r>
                    <m:r>
                      <a:rPr lang="en-US" sz="1500" i="1">
                        <a:effectLst/>
                        <a:latin typeface="Cambria Math" panose="02040503050406030204" pitchFamily="18" charset="0"/>
                        <a:ea typeface="Times New Roman" panose="02020603050405020304" pitchFamily="18" charset="0"/>
                      </a:rPr>
                      <m:t>𝑥</m:t>
                    </m:r>
                    <m:r>
                      <a:rPr lang="fr-FR" sz="1500" i="1">
                        <a:effectLst/>
                        <a:latin typeface="Cambria Math" panose="02040503050406030204" pitchFamily="18" charset="0"/>
                        <a:ea typeface="Times New Roman" panose="02020603050405020304" pitchFamily="18" charset="0"/>
                      </a:rPr>
                      <m:t>−5</m:t>
                    </m:r>
                  </m:oMath>
                </a14:m>
                <a:r>
                  <a:rPr lang="fr-FR" sz="1500">
                    <a:effectLst/>
                    <a:latin typeface="+mj-lt"/>
                    <a:ea typeface="Times New Roman" panose="02020603050405020304" pitchFamily="18" charset="0"/>
                  </a:rPr>
                  <a:t>.</a:t>
                </a:r>
                <a:endParaRPr lang="en-US" sz="1500">
                  <a:effectLst/>
                  <a:latin typeface="+mj-lt"/>
                  <a:ea typeface="Times New Roman" panose="02020603050405020304" pitchFamily="18" charset="0"/>
                </a:endParaRPr>
              </a:p>
              <a:p>
                <a:pPr marR="30480" algn="just">
                  <a:lnSpc>
                    <a:spcPct val="150000"/>
                  </a:lnSpc>
                </a:pPr>
                <a:r>
                  <a:rPr lang="fr-FR" sz="1500">
                    <a:effectLst/>
                    <a:latin typeface="+mj-lt"/>
                    <a:ea typeface="Times New Roman" panose="02020603050405020304" pitchFamily="18" charset="0"/>
                  </a:rPr>
                  <a:t>(ii) Từ phương trình thứ nhất của hệ, biểu diễn </a:t>
                </a:r>
                <a14:m>
                  <m:oMath xmlns:m="http://schemas.openxmlformats.org/officeDocument/2006/math">
                    <m:r>
                      <a:rPr lang="en-US" sz="1500" i="1">
                        <a:effectLst/>
                        <a:latin typeface="Cambria Math" panose="02040503050406030204" pitchFamily="18" charset="0"/>
                        <a:ea typeface="Times New Roman" panose="02020603050405020304" pitchFamily="18" charset="0"/>
                      </a:rPr>
                      <m:t>𝑥</m:t>
                    </m:r>
                  </m:oMath>
                </a14:m>
                <a:r>
                  <a:rPr lang="fr-FR" sz="1500">
                    <a:effectLst/>
                    <a:latin typeface="+mj-lt"/>
                    <a:ea typeface="Times New Roman" panose="02020603050405020304" pitchFamily="18" charset="0"/>
                  </a:rPr>
                  <a:t> theo </a:t>
                </a:r>
                <a14:m>
                  <m:oMath xmlns:m="http://schemas.openxmlformats.org/officeDocument/2006/math">
                    <m:r>
                      <a:rPr lang="en-US" sz="1500" i="1">
                        <a:effectLst/>
                        <a:latin typeface="Cambria Math" panose="02040503050406030204" pitchFamily="18" charset="0"/>
                        <a:ea typeface="Times New Roman" panose="02020603050405020304" pitchFamily="18" charset="0"/>
                      </a:rPr>
                      <m:t>𝑦</m:t>
                    </m:r>
                  </m:oMath>
                </a14:m>
                <a:r>
                  <a:rPr lang="fr-FR" sz="1500">
                    <a:effectLst/>
                    <a:latin typeface="+mj-lt"/>
                    <a:ea typeface="Times New Roman" panose="02020603050405020304" pitchFamily="18" charset="0"/>
                  </a:rPr>
                  <a:t> ta được: </a:t>
                </a:r>
                <a14:m>
                  <m:oMath xmlns:m="http://schemas.openxmlformats.org/officeDocument/2006/math">
                    <m:r>
                      <a:rPr lang="en-US" sz="1500" i="1">
                        <a:effectLst/>
                        <a:latin typeface="Cambria Math" panose="02040503050406030204" pitchFamily="18" charset="0"/>
                        <a:ea typeface="Times New Roman" panose="02020603050405020304" pitchFamily="18" charset="0"/>
                      </a:rPr>
                      <m:t>𝑥</m:t>
                    </m:r>
                    <m:r>
                      <a:rPr lang="fr-FR" sz="1500" i="1">
                        <a:effectLst/>
                        <a:latin typeface="Cambria Math" panose="02040503050406030204" pitchFamily="18" charset="0"/>
                        <a:ea typeface="Times New Roman" panose="02020603050405020304" pitchFamily="18" charset="0"/>
                      </a:rPr>
                      <m:t>=</m:t>
                    </m:r>
                    <m:r>
                      <a:rPr lang="en-US" sz="1500" i="1">
                        <a:effectLst/>
                        <a:latin typeface="Cambria Math" panose="02040503050406030204" pitchFamily="18" charset="0"/>
                        <a:ea typeface="Times New Roman" panose="02020603050405020304" pitchFamily="18" charset="0"/>
                      </a:rPr>
                      <m:t>𝑦</m:t>
                    </m:r>
                    <m:r>
                      <a:rPr lang="fr-FR" sz="1500" i="1">
                        <a:effectLst/>
                        <a:latin typeface="Cambria Math" panose="02040503050406030204" pitchFamily="18" charset="0"/>
                        <a:ea typeface="Times New Roman" panose="02020603050405020304" pitchFamily="18" charset="0"/>
                      </a:rPr>
                      <m:t>−5</m:t>
                    </m:r>
                  </m:oMath>
                </a14:m>
                <a:r>
                  <a:rPr lang="fr-FR" sz="1500">
                    <a:effectLst/>
                    <a:latin typeface="+mj-lt"/>
                    <a:ea typeface="Times New Roman" panose="02020603050405020304" pitchFamily="18" charset="0"/>
                  </a:rPr>
                  <a:t>.</a:t>
                </a:r>
                <a:endParaRPr lang="en-US" sz="1500">
                  <a:effectLst/>
                  <a:latin typeface="+mj-lt"/>
                  <a:ea typeface="Times New Roman" panose="02020603050405020304" pitchFamily="18" charset="0"/>
                </a:endParaRPr>
              </a:p>
              <a:p>
                <a:pPr marR="30480" algn="just">
                  <a:lnSpc>
                    <a:spcPct val="150000"/>
                  </a:lnSpc>
                </a:pPr>
                <a14:m>
                  <m:oMathPara xmlns:m="http://schemas.openxmlformats.org/officeDocument/2006/math">
                    <m:oMathParaPr>
                      <m:jc m:val="left"/>
                    </m:oMathParaPr>
                    <m:oMath xmlns:m="http://schemas.openxmlformats.org/officeDocument/2006/math">
                      <m:r>
                        <m:rPr>
                          <m:nor/>
                        </m:rPr>
                        <a:rPr lang="fr-FR" sz="1500">
                          <a:ea typeface="Times New Roman" panose="02020603050405020304" pitchFamily="18" charset="0"/>
                        </a:rPr>
                        <m:t>(</m:t>
                      </m:r>
                      <m:r>
                        <m:rPr>
                          <m:nor/>
                        </m:rPr>
                        <a:rPr lang="fr-FR" sz="1500">
                          <a:ea typeface="Times New Roman" panose="02020603050405020304" pitchFamily="18" charset="0"/>
                        </a:rPr>
                        <m:t>iii</m:t>
                      </m:r>
                      <m:r>
                        <m:rPr>
                          <m:nor/>
                        </m:rPr>
                        <a:rPr lang="fr-FR" sz="1500">
                          <a:ea typeface="Times New Roman" panose="02020603050405020304" pitchFamily="18" charset="0"/>
                        </a:rPr>
                        <m:t>) </m:t>
                      </m:r>
                      <m:r>
                        <m:rPr>
                          <m:nor/>
                        </m:rPr>
                        <a:rPr lang="fr-FR" sz="1500">
                          <a:ea typeface="Times New Roman" panose="02020603050405020304" pitchFamily="18" charset="0"/>
                        </a:rPr>
                        <m:t>H</m:t>
                      </m:r>
                      <m:r>
                        <m:rPr>
                          <m:nor/>
                        </m:rPr>
                        <a:rPr lang="fr-FR" sz="1500">
                          <a:ea typeface="Times New Roman" panose="02020603050405020304" pitchFamily="18" charset="0"/>
                        </a:rPr>
                        <m:t>ệ </m:t>
                      </m:r>
                      <m:r>
                        <m:rPr>
                          <m:nor/>
                        </m:rPr>
                        <a:rPr lang="fr-FR" sz="1500">
                          <a:ea typeface="Times New Roman" panose="02020603050405020304" pitchFamily="18" charset="0"/>
                        </a:rPr>
                        <m:t>ph</m:t>
                      </m:r>
                      <m:r>
                        <m:rPr>
                          <m:nor/>
                        </m:rPr>
                        <a:rPr lang="fr-FR" sz="1500">
                          <a:ea typeface="Times New Roman" panose="02020603050405020304" pitchFamily="18" charset="0"/>
                        </a:rPr>
                        <m:t>ươ</m:t>
                      </m:r>
                      <m:r>
                        <m:rPr>
                          <m:nor/>
                        </m:rPr>
                        <a:rPr lang="fr-FR" sz="1500">
                          <a:ea typeface="Times New Roman" panose="02020603050405020304" pitchFamily="18" charset="0"/>
                        </a:rPr>
                        <m:t>ng</m:t>
                      </m:r>
                      <m:r>
                        <m:rPr>
                          <m:nor/>
                        </m:rPr>
                        <a:rPr lang="fr-FR" sz="1500">
                          <a:ea typeface="Times New Roman" panose="02020603050405020304" pitchFamily="18" charset="0"/>
                        </a:rPr>
                        <m:t> </m:t>
                      </m:r>
                      <m:r>
                        <m:rPr>
                          <m:nor/>
                        </m:rPr>
                        <a:rPr lang="fr-FR" sz="1500">
                          <a:ea typeface="Times New Roman" panose="02020603050405020304" pitchFamily="18" charset="0"/>
                        </a:rPr>
                        <m:t>tr</m:t>
                      </m:r>
                      <m:r>
                        <m:rPr>
                          <m:nor/>
                        </m:rPr>
                        <a:rPr lang="fr-FR" sz="1500">
                          <a:ea typeface="Times New Roman" panose="02020603050405020304" pitchFamily="18" charset="0"/>
                        </a:rPr>
                        <m:t>ì</m:t>
                      </m:r>
                      <m:r>
                        <m:rPr>
                          <m:nor/>
                        </m:rPr>
                        <a:rPr lang="fr-FR" sz="1500">
                          <a:ea typeface="Times New Roman" panose="02020603050405020304" pitchFamily="18" charset="0"/>
                        </a:rPr>
                        <m:t>nh</m:t>
                      </m:r>
                      <m:r>
                        <m:rPr>
                          <m:nor/>
                        </m:rPr>
                        <a:rPr lang="fr-FR" sz="1500">
                          <a:ea typeface="Times New Roman" panose="02020603050405020304" pitchFamily="18" charset="0"/>
                        </a:rPr>
                        <m:t> </m:t>
                      </m:r>
                      <m:r>
                        <m:rPr>
                          <m:nor/>
                        </m:rPr>
                        <a:rPr lang="fr-FR" sz="1500">
                          <a:ea typeface="Times New Roman" panose="02020603050405020304" pitchFamily="18" charset="0"/>
                        </a:rPr>
                        <m:t>c</m:t>
                      </m:r>
                      <m:r>
                        <m:rPr>
                          <m:nor/>
                        </m:rPr>
                        <a:rPr lang="fr-FR" sz="1500">
                          <a:ea typeface="Times New Roman" panose="02020603050405020304" pitchFamily="18" charset="0"/>
                        </a:rPr>
                        <m:t>ó </m:t>
                      </m:r>
                      <m:r>
                        <m:rPr>
                          <m:nor/>
                        </m:rPr>
                        <a:rPr lang="fr-FR" sz="1500">
                          <a:ea typeface="Times New Roman" panose="02020603050405020304" pitchFamily="18" charset="0"/>
                        </a:rPr>
                        <m:t>nghi</m:t>
                      </m:r>
                      <m:r>
                        <m:rPr>
                          <m:nor/>
                        </m:rPr>
                        <a:rPr lang="fr-FR" sz="1500">
                          <a:ea typeface="Times New Roman" panose="02020603050405020304" pitchFamily="18" charset="0"/>
                        </a:rPr>
                        <m:t>ệ</m:t>
                      </m:r>
                      <m:r>
                        <m:rPr>
                          <m:nor/>
                        </m:rPr>
                        <a:rPr lang="fr-FR" sz="1500">
                          <a:ea typeface="Times New Roman" panose="02020603050405020304" pitchFamily="18" charset="0"/>
                        </a:rPr>
                        <m:t>m</m:t>
                      </m:r>
                      <m:r>
                        <m:rPr>
                          <m:nor/>
                        </m:rPr>
                        <a:rPr lang="fr-FR" sz="1500">
                          <a:ea typeface="Times New Roman" panose="02020603050405020304" pitchFamily="18" charset="0"/>
                        </a:rPr>
                        <m:t> </m:t>
                      </m:r>
                      <m:r>
                        <m:rPr>
                          <m:nor/>
                        </m:rPr>
                        <a:rPr lang="fr-FR" sz="1500">
                          <a:ea typeface="Times New Roman" panose="02020603050405020304" pitchFamily="18" charset="0"/>
                        </a:rPr>
                        <m:t>l</m:t>
                      </m:r>
                      <m:r>
                        <m:rPr>
                          <m:nor/>
                        </m:rPr>
                        <a:rPr lang="fr-FR" sz="1500">
                          <a:ea typeface="Times New Roman" panose="02020603050405020304" pitchFamily="18" charset="0"/>
                        </a:rPr>
                        <m:t>à</m:t>
                      </m:r>
                      <m:d>
                        <m:dPr>
                          <m:ctrlPr>
                            <a:rPr lang="en-US" sz="1500" i="1">
                              <a:effectLst/>
                              <a:latin typeface="Cambria Math" panose="02040503050406030204" pitchFamily="18" charset="0"/>
                              <a:ea typeface="Times New Roman" panose="02020603050405020304" pitchFamily="18" charset="0"/>
                            </a:rPr>
                          </m:ctrlPr>
                        </m:dPr>
                        <m:e>
                          <m:f>
                            <m:fPr>
                              <m:ctrlPr>
                                <a:rPr lang="en-US" sz="1500" i="1">
                                  <a:effectLst/>
                                  <a:latin typeface="Cambria Math" panose="02040503050406030204" pitchFamily="18" charset="0"/>
                                  <a:ea typeface="Times New Roman" panose="02020603050405020304" pitchFamily="18" charset="0"/>
                                </a:rPr>
                              </m:ctrlPr>
                            </m:fPr>
                            <m:num>
                              <m:r>
                                <a:rPr lang="fr-FR" sz="1500" i="1">
                                  <a:effectLst/>
                                  <a:latin typeface="Cambria Math" panose="02040503050406030204" pitchFamily="18" charset="0"/>
                                  <a:ea typeface="Times New Roman" panose="02020603050405020304" pitchFamily="18" charset="0"/>
                                </a:rPr>
                                <m:t>28</m:t>
                              </m:r>
                            </m:num>
                            <m:den>
                              <m:r>
                                <a:rPr lang="fr-FR" sz="1500" i="1">
                                  <a:effectLst/>
                                  <a:latin typeface="Cambria Math" panose="02040503050406030204" pitchFamily="18" charset="0"/>
                                  <a:ea typeface="Times New Roman" panose="02020603050405020304" pitchFamily="18" charset="0"/>
                                </a:rPr>
                                <m:t>5</m:t>
                              </m:r>
                            </m:den>
                          </m:f>
                          <m:r>
                            <a:rPr lang="fr-FR" sz="1500" i="1">
                              <a:effectLst/>
                              <a:latin typeface="Cambria Math" panose="02040503050406030204" pitchFamily="18" charset="0"/>
                              <a:ea typeface="Times New Roman" panose="02020603050405020304" pitchFamily="18" charset="0"/>
                            </a:rPr>
                            <m:t>;</m:t>
                          </m:r>
                          <m:f>
                            <m:fPr>
                              <m:ctrlPr>
                                <a:rPr lang="en-US" sz="1500" i="1">
                                  <a:effectLst/>
                                  <a:latin typeface="Cambria Math" panose="02040503050406030204" pitchFamily="18" charset="0"/>
                                  <a:ea typeface="Times New Roman" panose="02020603050405020304" pitchFamily="18" charset="0"/>
                                </a:rPr>
                              </m:ctrlPr>
                            </m:fPr>
                            <m:num>
                              <m:r>
                                <a:rPr lang="fr-FR" sz="1500" i="1">
                                  <a:effectLst/>
                                  <a:latin typeface="Cambria Math" panose="02040503050406030204" pitchFamily="18" charset="0"/>
                                  <a:ea typeface="Times New Roman" panose="02020603050405020304" pitchFamily="18" charset="0"/>
                                </a:rPr>
                                <m:t>3</m:t>
                              </m:r>
                            </m:num>
                            <m:den>
                              <m:r>
                                <a:rPr lang="fr-FR" sz="1500" i="1">
                                  <a:effectLst/>
                                  <a:latin typeface="Cambria Math" panose="02040503050406030204" pitchFamily="18" charset="0"/>
                                  <a:ea typeface="Times New Roman" panose="02020603050405020304" pitchFamily="18" charset="0"/>
                                </a:rPr>
                                <m:t>5</m:t>
                              </m:r>
                            </m:den>
                          </m:f>
                        </m:e>
                      </m:d>
                      <m:r>
                        <a:rPr lang="en-US" sz="1500" b="0" i="0" smtClean="0">
                          <a:effectLst/>
                          <a:latin typeface="Cambria Math" panose="02040503050406030204" pitchFamily="18" charset="0"/>
                          <a:ea typeface="Times New Roman" panose="02020603050405020304" pitchFamily="18" charset="0"/>
                        </a:rPr>
                        <m:t>.</m:t>
                      </m:r>
                    </m:oMath>
                  </m:oMathPara>
                </a14:m>
                <a:endParaRPr lang="en-US" sz="1500">
                  <a:effectLst/>
                  <a:latin typeface="+mj-lt"/>
                  <a:ea typeface="Times New Roman" panose="02020603050405020304" pitchFamily="18" charset="0"/>
                </a:endParaRPr>
              </a:p>
              <a:p>
                <a:pPr marR="30480" algn="just">
                  <a:lnSpc>
                    <a:spcPct val="150000"/>
                  </a:lnSpc>
                </a:pPr>
                <a:r>
                  <a:rPr lang="fr-FR" sz="1500">
                    <a:effectLst/>
                    <a:latin typeface="+mj-lt"/>
                    <a:ea typeface="Times New Roman" panose="02020603050405020304" pitchFamily="18" charset="0"/>
                  </a:rPr>
                  <a:t>Số khẳng định đúng trong các khẳng định trên là:</a:t>
                </a:r>
                <a:endParaRPr lang="en-US" sz="1500">
                  <a:effectLst/>
                  <a:latin typeface="+mj-lt"/>
                  <a:ea typeface="Times New Roman" panose="02020603050405020304" pitchFamily="18" charset="0"/>
                </a:endParaRPr>
              </a:p>
              <a:p>
                <a:pPr marR="30480" algn="ctr">
                  <a:lnSpc>
                    <a:spcPct val="300000"/>
                  </a:lnSpc>
                </a:pPr>
                <a:r>
                  <a:rPr lang="vi-VN" sz="1500">
                    <a:effectLst/>
                    <a:latin typeface="+mn-lt"/>
                    <a:ea typeface="Times New Roman" panose="02020603050405020304" pitchFamily="18" charset="0"/>
                  </a:rPr>
                  <a:t>A. </a:t>
                </a:r>
                <a14:m>
                  <m:oMath xmlns:m="http://schemas.openxmlformats.org/officeDocument/2006/math">
                    <m:r>
                      <a:rPr lang="vi-VN" sz="1500" i="1">
                        <a:effectLst/>
                        <a:latin typeface="Cambria Math" panose="02040503050406030204" pitchFamily="18" charset="0"/>
                        <a:ea typeface="Times New Roman" panose="02020603050405020304" pitchFamily="18" charset="0"/>
                      </a:rPr>
                      <m:t>0</m:t>
                    </m:r>
                  </m:oMath>
                </a14:m>
                <a:r>
                  <a:rPr lang="vi-VN" sz="1500">
                    <a:effectLst/>
                    <a:latin typeface="+mn-lt"/>
                    <a:ea typeface="Times New Roman" panose="02020603050405020304" pitchFamily="18" charset="0"/>
                  </a:rPr>
                  <a:t>.	</a:t>
                </a:r>
                <a:r>
                  <a:rPr lang="fr-FR" sz="1500">
                    <a:effectLst/>
                    <a:latin typeface="+mn-lt"/>
                    <a:ea typeface="Times New Roman" panose="02020603050405020304" pitchFamily="18" charset="0"/>
                  </a:rPr>
                  <a:t>	</a:t>
                </a:r>
                <a:r>
                  <a:rPr lang="vi-VN" sz="1500" smtClean="0">
                    <a:effectLst/>
                    <a:latin typeface="+mn-lt"/>
                    <a:ea typeface="Times New Roman" panose="02020603050405020304" pitchFamily="18" charset="0"/>
                  </a:rPr>
                  <a:t>B</a:t>
                </a:r>
                <a:r>
                  <a:rPr lang="vi-VN" sz="1500">
                    <a:effectLst/>
                    <a:latin typeface="+mn-lt"/>
                    <a:ea typeface="Times New Roman" panose="02020603050405020304" pitchFamily="18" charset="0"/>
                  </a:rPr>
                  <a:t>. </a:t>
                </a:r>
                <a14:m>
                  <m:oMath xmlns:m="http://schemas.openxmlformats.org/officeDocument/2006/math">
                    <m:r>
                      <a:rPr lang="vi-VN" sz="1500" i="1">
                        <a:effectLst/>
                        <a:latin typeface="Cambria Math" panose="02040503050406030204" pitchFamily="18" charset="0"/>
                        <a:ea typeface="Times New Roman" panose="02020603050405020304" pitchFamily="18" charset="0"/>
                      </a:rPr>
                      <m:t>1</m:t>
                    </m:r>
                  </m:oMath>
                </a14:m>
                <a:r>
                  <a:rPr lang="fr-FR" sz="1500">
                    <a:effectLst/>
                    <a:latin typeface="+mn-lt"/>
                    <a:ea typeface="Times New Roman" panose="02020603050405020304" pitchFamily="18" charset="0"/>
                  </a:rPr>
                  <a:t>.		</a:t>
                </a:r>
                <a:r>
                  <a:rPr lang="vi-VN" sz="1500" smtClean="0">
                    <a:effectLst/>
                    <a:latin typeface="+mn-lt"/>
                    <a:ea typeface="Times New Roman" panose="02020603050405020304" pitchFamily="18" charset="0"/>
                  </a:rPr>
                  <a:t>C</a:t>
                </a:r>
                <a:r>
                  <a:rPr lang="vi-VN" sz="1500">
                    <a:effectLst/>
                    <a:latin typeface="+mn-lt"/>
                    <a:ea typeface="Times New Roman" panose="02020603050405020304" pitchFamily="18" charset="0"/>
                  </a:rPr>
                  <a:t>. </a:t>
                </a:r>
                <a14:m>
                  <m:oMath xmlns:m="http://schemas.openxmlformats.org/officeDocument/2006/math">
                    <m:r>
                      <a:rPr lang="vi-VN" sz="1500" i="1">
                        <a:effectLst/>
                        <a:latin typeface="Cambria Math" panose="02040503050406030204" pitchFamily="18" charset="0"/>
                        <a:ea typeface="Times New Roman" panose="02020603050405020304" pitchFamily="18" charset="0"/>
                      </a:rPr>
                      <m:t>2</m:t>
                    </m:r>
                  </m:oMath>
                </a14:m>
                <a:r>
                  <a:rPr lang="vi-VN" sz="1500">
                    <a:effectLst/>
                    <a:latin typeface="+mn-lt"/>
                    <a:ea typeface="Times New Roman" panose="02020603050405020304" pitchFamily="18" charset="0"/>
                  </a:rPr>
                  <a:t>.</a:t>
                </a:r>
                <a:r>
                  <a:rPr lang="fr-FR" sz="1500">
                    <a:effectLst/>
                    <a:latin typeface="+mn-lt"/>
                    <a:ea typeface="Times New Roman" panose="02020603050405020304" pitchFamily="18" charset="0"/>
                  </a:rPr>
                  <a:t>		</a:t>
                </a:r>
                <a:r>
                  <a:rPr lang="vi-VN" sz="1500" smtClean="0">
                    <a:effectLst/>
                    <a:latin typeface="+mn-lt"/>
                    <a:ea typeface="Times New Roman" panose="02020603050405020304" pitchFamily="18" charset="0"/>
                  </a:rPr>
                  <a:t>D</a:t>
                </a:r>
                <a:r>
                  <a:rPr lang="vi-VN" sz="1500">
                    <a:effectLst/>
                    <a:latin typeface="+mn-lt"/>
                    <a:ea typeface="Times New Roman" panose="02020603050405020304" pitchFamily="18" charset="0"/>
                  </a:rPr>
                  <a:t>. </a:t>
                </a:r>
                <a14:m>
                  <m:oMath xmlns:m="http://schemas.openxmlformats.org/officeDocument/2006/math">
                    <m:r>
                      <a:rPr lang="vi-VN" sz="1500" i="1">
                        <a:effectLst/>
                        <a:latin typeface="Cambria Math" panose="02040503050406030204" pitchFamily="18" charset="0"/>
                        <a:ea typeface="Times New Roman" panose="02020603050405020304" pitchFamily="18" charset="0"/>
                      </a:rPr>
                      <m:t>3</m:t>
                    </m:r>
                  </m:oMath>
                </a14:m>
                <a:r>
                  <a:rPr lang="fr-FR" sz="1500">
                    <a:effectLst/>
                    <a:latin typeface="+mn-lt"/>
                    <a:ea typeface="Times New Roman" panose="02020603050405020304" pitchFamily="18" charset="0"/>
                  </a:rPr>
                  <a:t>.</a:t>
                </a:r>
                <a:endParaRPr lang="en-US" sz="1500">
                  <a:effectLst/>
                  <a:latin typeface="+mn-lt"/>
                  <a:ea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269027" y="1200528"/>
                <a:ext cx="6641725" cy="3373809"/>
              </a:xfrm>
              <a:prstGeom prst="rect">
                <a:avLst/>
              </a:prstGeom>
              <a:blipFill>
                <a:blip r:embed="rId5"/>
                <a:stretch>
                  <a:fillRect l="-367"/>
                </a:stretch>
              </a:blipFill>
            </p:spPr>
            <p:txBody>
              <a:bodyPr/>
              <a:lstStyle/>
              <a:p>
                <a:r>
                  <a:rPr lang="en-US">
                    <a:noFill/>
                  </a:rPr>
                  <a:t> </a:t>
                </a:r>
              </a:p>
            </p:txBody>
          </p:sp>
        </mc:Fallback>
      </mc:AlternateContent>
      <p:pic>
        <p:nvPicPr>
          <p:cNvPr id="12"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386073" y="1986887"/>
            <a:ext cx="406400" cy="406400"/>
          </a:xfrm>
          <a:prstGeom prst="rect">
            <a:avLst/>
          </a:prstGeom>
        </p:spPr>
      </p:pic>
      <p:sp>
        <p:nvSpPr>
          <p:cNvPr id="26" name="Oval 25"/>
          <p:cNvSpPr/>
          <p:nvPr/>
        </p:nvSpPr>
        <p:spPr>
          <a:xfrm>
            <a:off x="5093208" y="4059936"/>
            <a:ext cx="457200" cy="41351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7741137"/>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barn(inVertical)">
                                      <p:cBhvr>
                                        <p:cTn id="19" dur="500"/>
                                        <p:tgtEl>
                                          <p:spTgt spid="26"/>
                                        </p:tgtEl>
                                      </p:cBhvr>
                                    </p:animEffect>
                                  </p:childTnLst>
                                </p:cTn>
                              </p:par>
                              <p:par>
                                <p:cTn id="20" presetID="1" presetClass="mediacall" presetSubtype="0" fill="hold" nodeType="withEffect">
                                  <p:stCondLst>
                                    <p:cond delay="0"/>
                                  </p:stCondLst>
                                  <p:childTnLst>
                                    <p:cmd type="call" cmd="playFrom(0.0)">
                                      <p:cBhvr>
                                        <p:cTn id="21" dur="8085"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12"/>
                </p:tgtEl>
              </p:cMediaNode>
            </p:audio>
          </p:childTnLst>
        </p:cTn>
      </p:par>
    </p:tnLst>
    <p:bldLst>
      <p:bldP spid="3" grpId="0"/>
      <p:bldP spid="4" grpId="0"/>
      <p:bldP spid="2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pic>
        <p:nvPicPr>
          <p:cNvPr id="28"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386073" y="1986887"/>
            <a:ext cx="406400" cy="406400"/>
          </a:xfrm>
          <a:prstGeom prst="rect">
            <a:avLst/>
          </a:prstGeom>
        </p:spPr>
      </p:pic>
      <mc:AlternateContent xmlns:mc="http://schemas.openxmlformats.org/markup-compatibility/2006">
        <mc:Choice xmlns:a14="http://schemas.microsoft.com/office/drawing/2010/main" Requires="a14">
          <p:sp>
            <p:nvSpPr>
              <p:cNvPr id="2" name="Rectangle 1"/>
              <p:cNvSpPr/>
              <p:nvPr/>
            </p:nvSpPr>
            <p:spPr>
              <a:xfrm>
                <a:off x="932688" y="315542"/>
                <a:ext cx="7296912" cy="4226157"/>
              </a:xfrm>
              <a:prstGeom prst="rect">
                <a:avLst/>
              </a:prstGeom>
            </p:spPr>
            <p:txBody>
              <a:bodyPr wrap="square">
                <a:spAutoFit/>
              </a:bodyPr>
              <a:lstStyle/>
              <a:p>
                <a:pPr marR="30480" algn="just">
                  <a:lnSpc>
                    <a:spcPct val="150000"/>
                  </a:lnSpc>
                </a:pPr>
                <a14:m>
                  <m:oMathPara xmlns:m="http://schemas.openxmlformats.org/officeDocument/2006/math">
                    <m:oMathParaPr>
                      <m:jc m:val="left"/>
                    </m:oMathParaPr>
                    <m:oMath xmlns:m="http://schemas.openxmlformats.org/officeDocument/2006/math">
                      <m:r>
                        <m:rPr>
                          <m:nor/>
                        </m:rPr>
                        <a:rPr lang="fr-FR" sz="1600" b="1" smtClean="0">
                          <a:ea typeface="Times New Roman" panose="02020603050405020304" pitchFamily="18" charset="0"/>
                        </a:rPr>
                        <m:t>C</m:t>
                      </m:r>
                      <m:r>
                        <m:rPr>
                          <m:nor/>
                        </m:rPr>
                        <a:rPr lang="fr-FR" sz="1600" b="1" smtClean="0">
                          <a:ea typeface="Times New Roman" panose="02020603050405020304" pitchFamily="18" charset="0"/>
                        </a:rPr>
                        <m:t>â</m:t>
                      </m:r>
                      <m:r>
                        <m:rPr>
                          <m:nor/>
                        </m:rPr>
                        <a:rPr lang="fr-FR" sz="1600" b="1" smtClean="0">
                          <a:ea typeface="Times New Roman" panose="02020603050405020304" pitchFamily="18" charset="0"/>
                        </a:rPr>
                        <m:t>u</m:t>
                      </m:r>
                      <m:r>
                        <m:rPr>
                          <m:nor/>
                        </m:rPr>
                        <a:rPr lang="fr-FR" sz="1600" b="1" smtClean="0">
                          <a:ea typeface="Times New Roman" panose="02020603050405020304" pitchFamily="18" charset="0"/>
                        </a:rPr>
                        <m:t> 2</m:t>
                      </m:r>
                      <m:r>
                        <m:rPr>
                          <m:nor/>
                        </m:rPr>
                        <a:rPr lang="fr-FR" sz="1600" smtClean="0">
                          <a:ea typeface="Times New Roman" panose="02020603050405020304" pitchFamily="18" charset="0"/>
                        </a:rPr>
                        <m:t>. </m:t>
                      </m:r>
                      <m:r>
                        <m:rPr>
                          <m:nor/>
                        </m:rPr>
                        <a:rPr lang="fr-FR" sz="1600" smtClean="0">
                          <a:ea typeface="Times New Roman" panose="02020603050405020304" pitchFamily="18" charset="0"/>
                        </a:rPr>
                        <m:t>Cho</m:t>
                      </m:r>
                      <m:r>
                        <m:rPr>
                          <m:nor/>
                        </m:rPr>
                        <a:rPr lang="fr-FR" sz="1600" smtClean="0">
                          <a:ea typeface="Times New Roman" panose="02020603050405020304" pitchFamily="18" charset="0"/>
                        </a:rPr>
                        <m:t> </m:t>
                      </m:r>
                      <m:r>
                        <m:rPr>
                          <m:nor/>
                        </m:rPr>
                        <a:rPr lang="fr-FR" sz="1600" smtClean="0">
                          <a:ea typeface="Times New Roman" panose="02020603050405020304" pitchFamily="18" charset="0"/>
                        </a:rPr>
                        <m:t>h</m:t>
                      </m:r>
                      <m:r>
                        <m:rPr>
                          <m:nor/>
                        </m:rPr>
                        <a:rPr lang="fr-FR" sz="1600" smtClean="0">
                          <a:ea typeface="Times New Roman" panose="02020603050405020304" pitchFamily="18" charset="0"/>
                        </a:rPr>
                        <m:t>ệ </m:t>
                      </m:r>
                      <m:r>
                        <m:rPr>
                          <m:nor/>
                        </m:rPr>
                        <a:rPr lang="fr-FR" sz="1600" smtClean="0">
                          <a:ea typeface="Times New Roman" panose="02020603050405020304" pitchFamily="18" charset="0"/>
                        </a:rPr>
                        <m:t>ph</m:t>
                      </m:r>
                      <m:r>
                        <m:rPr>
                          <m:nor/>
                        </m:rPr>
                        <a:rPr lang="fr-FR" sz="1600" smtClean="0">
                          <a:ea typeface="Times New Roman" panose="02020603050405020304" pitchFamily="18" charset="0"/>
                        </a:rPr>
                        <m:t>ươ</m:t>
                      </m:r>
                      <m:r>
                        <m:rPr>
                          <m:nor/>
                        </m:rPr>
                        <a:rPr lang="fr-FR" sz="1600" smtClean="0">
                          <a:ea typeface="Times New Roman" panose="02020603050405020304" pitchFamily="18" charset="0"/>
                        </a:rPr>
                        <m:t>ng</m:t>
                      </m:r>
                      <m:r>
                        <m:rPr>
                          <m:nor/>
                        </m:rPr>
                        <a:rPr lang="fr-FR" sz="1600" smtClean="0">
                          <a:ea typeface="Times New Roman" panose="02020603050405020304" pitchFamily="18" charset="0"/>
                        </a:rPr>
                        <m:t> </m:t>
                      </m:r>
                      <m:r>
                        <m:rPr>
                          <m:nor/>
                        </m:rPr>
                        <a:rPr lang="fr-FR" sz="1600" smtClean="0">
                          <a:ea typeface="Times New Roman" panose="02020603050405020304" pitchFamily="18" charset="0"/>
                        </a:rPr>
                        <m:t>tr</m:t>
                      </m:r>
                      <m:r>
                        <m:rPr>
                          <m:nor/>
                        </m:rPr>
                        <a:rPr lang="fr-FR" sz="1600" smtClean="0">
                          <a:ea typeface="Times New Roman" panose="02020603050405020304" pitchFamily="18" charset="0"/>
                        </a:rPr>
                        <m:t>ì</m:t>
                      </m:r>
                      <m:r>
                        <m:rPr>
                          <m:nor/>
                        </m:rPr>
                        <a:rPr lang="fr-FR" sz="1600" smtClean="0">
                          <a:ea typeface="Times New Roman" panose="02020603050405020304" pitchFamily="18" charset="0"/>
                        </a:rPr>
                        <m:t>nh</m:t>
                      </m:r>
                      <m:r>
                        <a:rPr lang="en-US" sz="1600" b="0" i="1" smtClean="0">
                          <a:latin typeface="Cambria Math" panose="02040503050406030204" pitchFamily="18" charset="0"/>
                          <a:ea typeface="Times New Roman" panose="02020603050405020304" pitchFamily="18" charset="0"/>
                        </a:rPr>
                        <m:t> </m:t>
                      </m:r>
                      <m:d>
                        <m:dPr>
                          <m:begChr m:val="{"/>
                          <m:endChr m:val=""/>
                          <m:ctrlPr>
                            <a:rPr lang="en-US" sz="1600" i="1">
                              <a:effectLst/>
                              <a:latin typeface="Cambria Math" panose="02040503050406030204" pitchFamily="18" charset="0"/>
                              <a:ea typeface="Times New Roman" panose="02020603050405020304" pitchFamily="18" charset="0"/>
                            </a:rPr>
                          </m:ctrlPr>
                        </m:dPr>
                        <m:e>
                          <m:eqArr>
                            <m:eqArrPr>
                              <m:ctrlPr>
                                <a:rPr lang="en-US" sz="1600" i="1">
                                  <a:effectLst/>
                                  <a:latin typeface="Cambria Math" panose="02040503050406030204" pitchFamily="18" charset="0"/>
                                  <a:ea typeface="Times New Roman" panose="02020603050405020304" pitchFamily="18" charset="0"/>
                                </a:rPr>
                              </m:ctrlPr>
                            </m:eqArrPr>
                            <m:e>
                              <m:f>
                                <m:fPr>
                                  <m:ctrlPr>
                                    <a:rPr lang="en-US" sz="1600" i="1">
                                      <a:effectLst/>
                                      <a:latin typeface="Cambria Math" panose="02040503050406030204" pitchFamily="18" charset="0"/>
                                      <a:ea typeface="Times New Roman" panose="02020603050405020304" pitchFamily="18" charset="0"/>
                                    </a:rPr>
                                  </m:ctrlPr>
                                </m:fPr>
                                <m:num>
                                  <m:r>
                                    <a:rPr lang="fr-FR" sz="1600" i="1">
                                      <a:effectLst/>
                                      <a:latin typeface="Cambria Math" panose="02040503050406030204" pitchFamily="18" charset="0"/>
                                      <a:ea typeface="Times New Roman" panose="02020603050405020304" pitchFamily="18" charset="0"/>
                                    </a:rPr>
                                    <m:t>1</m:t>
                                  </m:r>
                                </m:num>
                                <m:den>
                                  <m:r>
                                    <a:rPr lang="fr-FR" sz="1600" i="1">
                                      <a:effectLst/>
                                      <a:latin typeface="Cambria Math" panose="02040503050406030204" pitchFamily="18" charset="0"/>
                                      <a:ea typeface="Times New Roman" panose="02020603050405020304" pitchFamily="18" charset="0"/>
                                    </a:rPr>
                                    <m:t>2</m:t>
                                  </m:r>
                                </m:den>
                              </m:f>
                              <m:r>
                                <a:rPr lang="fr-FR" sz="1600" i="1">
                                  <a:effectLst/>
                                  <a:latin typeface="Cambria Math" panose="02040503050406030204" pitchFamily="18" charset="0"/>
                                  <a:ea typeface="Times New Roman" panose="02020603050405020304" pitchFamily="18" charset="0"/>
                                </a:rPr>
                                <m:t>𝑥</m:t>
                              </m:r>
                              <m:r>
                                <a:rPr lang="fr-FR" sz="1600" i="1">
                                  <a:effectLst/>
                                  <a:latin typeface="Cambria Math" panose="02040503050406030204" pitchFamily="18" charset="0"/>
                                  <a:ea typeface="Times New Roman" panose="02020603050405020304" pitchFamily="18" charset="0"/>
                                </a:rPr>
                                <m:t>+</m:t>
                              </m:r>
                              <m:r>
                                <a:rPr lang="fr-FR" sz="1600" i="1">
                                  <a:effectLst/>
                                  <a:latin typeface="Cambria Math" panose="02040503050406030204" pitchFamily="18" charset="0"/>
                                  <a:ea typeface="Times New Roman" panose="02020603050405020304" pitchFamily="18" charset="0"/>
                                </a:rPr>
                                <m:t>𝑦</m:t>
                              </m:r>
                              <m:r>
                                <a:rPr lang="fr-FR" sz="1600" i="1">
                                  <a:effectLst/>
                                  <a:latin typeface="Cambria Math" panose="02040503050406030204" pitchFamily="18" charset="0"/>
                                  <a:ea typeface="Times New Roman" panose="02020603050405020304" pitchFamily="18" charset="0"/>
                                </a:rPr>
                                <m:t>=1</m:t>
                              </m:r>
                            </m:e>
                            <m:e>
                              <m:r>
                                <a:rPr lang="fr-FR" sz="1600" i="1">
                                  <a:effectLst/>
                                  <a:latin typeface="Cambria Math" panose="02040503050406030204" pitchFamily="18" charset="0"/>
                                  <a:ea typeface="Times New Roman" panose="02020603050405020304" pitchFamily="18" charset="0"/>
                                </a:rPr>
                                <m:t>3</m:t>
                              </m:r>
                              <m:r>
                                <a:rPr lang="fr-FR" sz="1600" i="1">
                                  <a:effectLst/>
                                  <a:latin typeface="Cambria Math" panose="02040503050406030204" pitchFamily="18" charset="0"/>
                                  <a:ea typeface="Times New Roman" panose="02020603050405020304" pitchFamily="18" charset="0"/>
                                </a:rPr>
                                <m:t>𝑥</m:t>
                              </m:r>
                              <m:r>
                                <a:rPr lang="fr-FR" sz="1600" i="1">
                                  <a:effectLst/>
                                  <a:latin typeface="Cambria Math" panose="02040503050406030204" pitchFamily="18" charset="0"/>
                                  <a:ea typeface="Times New Roman" panose="02020603050405020304" pitchFamily="18" charset="0"/>
                                </a:rPr>
                                <m:t>+2</m:t>
                              </m:r>
                              <m:r>
                                <a:rPr lang="fr-FR" sz="1600" i="1">
                                  <a:effectLst/>
                                  <a:latin typeface="Cambria Math" panose="02040503050406030204" pitchFamily="18" charset="0"/>
                                  <a:ea typeface="Times New Roman" panose="02020603050405020304" pitchFamily="18" charset="0"/>
                                </a:rPr>
                                <m:t>𝑦</m:t>
                              </m:r>
                              <m:r>
                                <a:rPr lang="fr-FR" sz="1600" i="1">
                                  <a:effectLst/>
                                  <a:latin typeface="Cambria Math" panose="02040503050406030204" pitchFamily="18" charset="0"/>
                                  <a:ea typeface="Times New Roman" panose="02020603050405020304" pitchFamily="18" charset="0"/>
                                </a:rPr>
                                <m:t>=10</m:t>
                              </m:r>
                            </m:e>
                          </m:eqArr>
                        </m:e>
                      </m:d>
                    </m:oMath>
                  </m:oMathPara>
                </a14:m>
                <a:endParaRPr lang="en-US" sz="1600">
                  <a:effectLst/>
                  <a:latin typeface="+mj-lt"/>
                  <a:ea typeface="Times New Roman" panose="02020603050405020304" pitchFamily="18" charset="0"/>
                </a:endParaRPr>
              </a:p>
              <a:p>
                <a:pPr marR="30480" algn="just">
                  <a:lnSpc>
                    <a:spcPct val="150000"/>
                  </a:lnSpc>
                </a:pPr>
                <a:r>
                  <a:rPr lang="fr-FR" sz="1600">
                    <a:effectLst/>
                    <a:latin typeface="+mj-lt"/>
                    <a:ea typeface="Times New Roman" panose="02020603050405020304" pitchFamily="18" charset="0"/>
                  </a:rPr>
                  <a:t>(i) Nhân cả hai vế của phương trình thứ nhất với 2, rồi trừ từng vế của hai phương trình ta được </a:t>
                </a:r>
                <a14:m>
                  <m:oMath xmlns:m="http://schemas.openxmlformats.org/officeDocument/2006/math">
                    <m:r>
                      <a:rPr lang="fr-FR" sz="1600" i="1">
                        <a:effectLst/>
                        <a:latin typeface="Cambria Math" panose="02040503050406030204" pitchFamily="18" charset="0"/>
                        <a:ea typeface="Times New Roman" panose="02020603050405020304" pitchFamily="18" charset="0"/>
                      </a:rPr>
                      <m:t>𝑥</m:t>
                    </m:r>
                    <m:r>
                      <a:rPr lang="fr-FR" sz="1600" i="1">
                        <a:effectLst/>
                        <a:latin typeface="Cambria Math" panose="02040503050406030204" pitchFamily="18" charset="0"/>
                        <a:ea typeface="Times New Roman" panose="02020603050405020304" pitchFamily="18" charset="0"/>
                      </a:rPr>
                      <m:t>=4</m:t>
                    </m:r>
                  </m:oMath>
                </a14:m>
                <a:r>
                  <a:rPr lang="fr-FR" sz="1600">
                    <a:effectLst/>
                    <a:latin typeface="+mj-lt"/>
                    <a:ea typeface="Times New Roman" panose="02020603050405020304" pitchFamily="18" charset="0"/>
                  </a:rPr>
                  <a:t>.</a:t>
                </a:r>
                <a:endParaRPr lang="en-US" sz="1600">
                  <a:effectLst/>
                  <a:latin typeface="+mj-lt"/>
                  <a:ea typeface="Times New Roman" panose="02020603050405020304" pitchFamily="18" charset="0"/>
                </a:endParaRPr>
              </a:p>
              <a:p>
                <a:pPr marR="30480" algn="just">
                  <a:lnSpc>
                    <a:spcPct val="150000"/>
                  </a:lnSpc>
                </a:pPr>
                <a:r>
                  <a:rPr lang="fr-FR" sz="1600">
                    <a:effectLst/>
                    <a:latin typeface="+mj-lt"/>
                    <a:ea typeface="Times New Roman" panose="02020603050405020304" pitchFamily="18" charset="0"/>
                  </a:rPr>
                  <a:t>(ii) Nhân cả hai </a:t>
                </a:r>
                <a:r>
                  <a:rPr lang="fr-FR" sz="1600" smtClean="0">
                    <a:effectLst/>
                    <a:latin typeface="+mj-lt"/>
                    <a:ea typeface="Times New Roman" panose="02020603050405020304" pitchFamily="18" charset="0"/>
                  </a:rPr>
                  <a:t>vế cuả </a:t>
                </a:r>
                <a:r>
                  <a:rPr lang="fr-FR" sz="1600">
                    <a:effectLst/>
                    <a:latin typeface="+mj-lt"/>
                    <a:ea typeface="Times New Roman" panose="02020603050405020304" pitchFamily="18" charset="0"/>
                  </a:rPr>
                  <a:t>phương trình thứ nhất với -6, rồi cộng từng vế của hai phương trình ta được </a:t>
                </a:r>
                <a14:m>
                  <m:oMath xmlns:m="http://schemas.openxmlformats.org/officeDocument/2006/math">
                    <m:r>
                      <a:rPr lang="fr-FR" sz="1600" i="1">
                        <a:effectLst/>
                        <a:latin typeface="Cambria Math" panose="02040503050406030204" pitchFamily="18" charset="0"/>
                        <a:ea typeface="Times New Roman" panose="02020603050405020304" pitchFamily="18" charset="0"/>
                      </a:rPr>
                      <m:t>𝑦</m:t>
                    </m:r>
                    <m:r>
                      <a:rPr lang="fr-FR" sz="1600" i="1">
                        <a:effectLst/>
                        <a:latin typeface="Cambria Math" panose="02040503050406030204" pitchFamily="18" charset="0"/>
                        <a:ea typeface="Times New Roman" panose="02020603050405020304" pitchFamily="18" charset="0"/>
                      </a:rPr>
                      <m:t>=1</m:t>
                    </m:r>
                  </m:oMath>
                </a14:m>
                <a:r>
                  <a:rPr lang="fr-FR" sz="1600">
                    <a:effectLst/>
                    <a:latin typeface="+mj-lt"/>
                    <a:ea typeface="Times New Roman" panose="02020603050405020304" pitchFamily="18" charset="0"/>
                  </a:rPr>
                  <a:t>.</a:t>
                </a:r>
                <a:endParaRPr lang="en-US" sz="1600">
                  <a:effectLst/>
                  <a:latin typeface="+mj-lt"/>
                  <a:ea typeface="Times New Roman" panose="02020603050405020304" pitchFamily="18" charset="0"/>
                </a:endParaRPr>
              </a:p>
              <a:p>
                <a:pPr marR="30480" algn="just">
                  <a:lnSpc>
                    <a:spcPct val="150000"/>
                  </a:lnSpc>
                </a:pPr>
                <a:r>
                  <a:rPr lang="fr-FR" sz="1600">
                    <a:effectLst/>
                    <a:latin typeface="+mj-lt"/>
                    <a:ea typeface="Times New Roman" panose="02020603050405020304" pitchFamily="18" charset="0"/>
                  </a:rPr>
                  <a:t>(iii) Hệ phương trình đã cho có vô số nghiệm.</a:t>
                </a:r>
                <a:endParaRPr lang="en-US" sz="1600">
                  <a:effectLst/>
                  <a:latin typeface="+mj-lt"/>
                  <a:ea typeface="Times New Roman" panose="02020603050405020304" pitchFamily="18" charset="0"/>
                </a:endParaRPr>
              </a:p>
              <a:p>
                <a:pPr marR="30480" algn="just">
                  <a:lnSpc>
                    <a:spcPct val="150000"/>
                  </a:lnSpc>
                </a:pPr>
                <a:r>
                  <a:rPr lang="fr-FR" sz="1600">
                    <a:effectLst/>
                    <a:latin typeface="+mj-lt"/>
                    <a:ea typeface="Times New Roman" panose="02020603050405020304" pitchFamily="18" charset="0"/>
                  </a:rPr>
                  <a:t>(iv) Hệ phương trình đã cho có nghiệm.</a:t>
                </a:r>
                <a:endParaRPr lang="en-US" sz="1600">
                  <a:effectLst/>
                  <a:latin typeface="+mj-lt"/>
                  <a:ea typeface="Times New Roman" panose="02020603050405020304" pitchFamily="18" charset="0"/>
                </a:endParaRPr>
              </a:p>
              <a:p>
                <a:pPr marR="30480" algn="ctr">
                  <a:lnSpc>
                    <a:spcPct val="300000"/>
                  </a:lnSpc>
                </a:pPr>
                <a:r>
                  <a:rPr lang="vi-VN" sz="1600">
                    <a:effectLst/>
                    <a:latin typeface="+mn-lt"/>
                    <a:ea typeface="Times New Roman" panose="02020603050405020304" pitchFamily="18" charset="0"/>
                  </a:rPr>
                  <a:t>A. </a:t>
                </a:r>
                <a14:m>
                  <m:oMath xmlns:m="http://schemas.openxmlformats.org/officeDocument/2006/math">
                    <m:r>
                      <a:rPr lang="vi-VN" sz="1600" i="1">
                        <a:effectLst/>
                        <a:latin typeface="Cambria Math" panose="02040503050406030204" pitchFamily="18" charset="0"/>
                        <a:ea typeface="Times New Roman" panose="02020603050405020304" pitchFamily="18" charset="0"/>
                      </a:rPr>
                      <m:t>1</m:t>
                    </m:r>
                  </m:oMath>
                </a14:m>
                <a:r>
                  <a:rPr lang="fr-FR" sz="1600">
                    <a:effectLst/>
                    <a:latin typeface="+mn-lt"/>
                    <a:ea typeface="Times New Roman" panose="02020603050405020304" pitchFamily="18" charset="0"/>
                  </a:rPr>
                  <a:t>.</a:t>
                </a:r>
                <a:r>
                  <a:rPr lang="vi-VN" sz="1600">
                    <a:effectLst/>
                    <a:latin typeface="+mn-lt"/>
                    <a:ea typeface="Times New Roman" panose="02020603050405020304" pitchFamily="18" charset="0"/>
                  </a:rPr>
                  <a:t> 	</a:t>
                </a:r>
                <a:r>
                  <a:rPr lang="en-US" sz="1600" smtClean="0">
                    <a:effectLst/>
                    <a:latin typeface="+mn-lt"/>
                    <a:ea typeface="Times New Roman" panose="02020603050405020304" pitchFamily="18" charset="0"/>
                  </a:rPr>
                  <a:t>	</a:t>
                </a:r>
                <a:r>
                  <a:rPr lang="vi-VN" sz="1600" smtClean="0">
                    <a:effectLst/>
                    <a:latin typeface="+mn-lt"/>
                    <a:ea typeface="Times New Roman" panose="02020603050405020304" pitchFamily="18" charset="0"/>
                  </a:rPr>
                  <a:t>B</a:t>
                </a:r>
                <a:r>
                  <a:rPr lang="vi-VN" sz="1600">
                    <a:effectLst/>
                    <a:latin typeface="+mn-lt"/>
                    <a:ea typeface="Times New Roman" panose="02020603050405020304" pitchFamily="18" charset="0"/>
                  </a:rPr>
                  <a:t>. </a:t>
                </a:r>
                <a14:m>
                  <m:oMath xmlns:m="http://schemas.openxmlformats.org/officeDocument/2006/math">
                    <m:r>
                      <a:rPr lang="vi-VN" sz="1600" i="1">
                        <a:effectLst/>
                        <a:latin typeface="Cambria Math" panose="02040503050406030204" pitchFamily="18" charset="0"/>
                        <a:ea typeface="Times New Roman" panose="02020603050405020304" pitchFamily="18" charset="0"/>
                      </a:rPr>
                      <m:t>2</m:t>
                    </m:r>
                  </m:oMath>
                </a14:m>
                <a:r>
                  <a:rPr lang="vi-VN" sz="1600">
                    <a:effectLst/>
                    <a:latin typeface="+mn-lt"/>
                    <a:ea typeface="Times New Roman" panose="02020603050405020304" pitchFamily="18" charset="0"/>
                  </a:rPr>
                  <a:t> 	</a:t>
                </a:r>
                <a:r>
                  <a:rPr lang="en-US" sz="1600" smtClean="0">
                    <a:effectLst/>
                    <a:latin typeface="+mn-lt"/>
                    <a:ea typeface="Times New Roman" panose="02020603050405020304" pitchFamily="18" charset="0"/>
                  </a:rPr>
                  <a:t>	</a:t>
                </a:r>
                <a:r>
                  <a:rPr lang="vi-VN" sz="1600" smtClean="0">
                    <a:effectLst/>
                    <a:latin typeface="+mn-lt"/>
                    <a:ea typeface="Times New Roman" panose="02020603050405020304" pitchFamily="18" charset="0"/>
                  </a:rPr>
                  <a:t>C</a:t>
                </a:r>
                <a:r>
                  <a:rPr lang="vi-VN" sz="1600">
                    <a:effectLst/>
                    <a:latin typeface="+mn-lt"/>
                    <a:ea typeface="Times New Roman" panose="02020603050405020304" pitchFamily="18" charset="0"/>
                  </a:rPr>
                  <a:t>. </a:t>
                </a:r>
                <a14:m>
                  <m:oMath xmlns:m="http://schemas.openxmlformats.org/officeDocument/2006/math">
                    <m:r>
                      <a:rPr lang="vi-VN" sz="1600" i="1">
                        <a:effectLst/>
                        <a:latin typeface="Cambria Math" panose="02040503050406030204" pitchFamily="18" charset="0"/>
                        <a:ea typeface="Times New Roman" panose="02020603050405020304" pitchFamily="18" charset="0"/>
                      </a:rPr>
                      <m:t>3</m:t>
                    </m:r>
                  </m:oMath>
                </a14:m>
                <a:r>
                  <a:rPr lang="fr-FR" sz="1600">
                    <a:effectLst/>
                    <a:latin typeface="+mn-lt"/>
                    <a:ea typeface="Times New Roman" panose="02020603050405020304" pitchFamily="18" charset="0"/>
                  </a:rPr>
                  <a:t>.</a:t>
                </a:r>
                <a:r>
                  <a:rPr lang="vi-VN" sz="1600">
                    <a:effectLst/>
                    <a:latin typeface="+mn-lt"/>
                    <a:ea typeface="Times New Roman" panose="02020603050405020304" pitchFamily="18" charset="0"/>
                  </a:rPr>
                  <a:t>	</a:t>
                </a:r>
                <a:r>
                  <a:rPr lang="en-US" sz="1600" smtClean="0">
                    <a:effectLst/>
                    <a:latin typeface="+mn-lt"/>
                    <a:ea typeface="Times New Roman" panose="02020603050405020304" pitchFamily="18" charset="0"/>
                  </a:rPr>
                  <a:t>	</a:t>
                </a:r>
                <a:r>
                  <a:rPr lang="vi-VN" sz="1600" smtClean="0">
                    <a:effectLst/>
                    <a:latin typeface="+mn-lt"/>
                    <a:ea typeface="Times New Roman" panose="02020603050405020304" pitchFamily="18" charset="0"/>
                  </a:rPr>
                  <a:t>D</a:t>
                </a:r>
                <a:r>
                  <a:rPr lang="vi-VN" sz="1600">
                    <a:effectLst/>
                    <a:latin typeface="+mn-lt"/>
                    <a:ea typeface="Times New Roman" panose="02020603050405020304" pitchFamily="18" charset="0"/>
                  </a:rPr>
                  <a:t>. </a:t>
                </a:r>
                <a14:m>
                  <m:oMath xmlns:m="http://schemas.openxmlformats.org/officeDocument/2006/math">
                    <m:r>
                      <a:rPr lang="vi-VN" sz="1600" i="1">
                        <a:effectLst/>
                        <a:latin typeface="Cambria Math" panose="02040503050406030204" pitchFamily="18" charset="0"/>
                        <a:ea typeface="Times New Roman" panose="02020603050405020304" pitchFamily="18" charset="0"/>
                      </a:rPr>
                      <m:t>4</m:t>
                    </m:r>
                  </m:oMath>
                </a14:m>
                <a:r>
                  <a:rPr lang="fr-FR" sz="1600">
                    <a:effectLst/>
                    <a:latin typeface="+mn-lt"/>
                    <a:ea typeface="Times New Roman" panose="02020603050405020304" pitchFamily="18" charset="0"/>
                  </a:rPr>
                  <a:t>.</a:t>
                </a:r>
                <a:endParaRPr lang="en-US" sz="1600">
                  <a:effectLst/>
                  <a:latin typeface="+mn-lt"/>
                  <a:ea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932688" y="315542"/>
                <a:ext cx="7296912" cy="4226157"/>
              </a:xfrm>
              <a:prstGeom prst="rect">
                <a:avLst/>
              </a:prstGeom>
              <a:blipFill>
                <a:blip r:embed="rId6"/>
                <a:stretch>
                  <a:fillRect l="-418"/>
                </a:stretch>
              </a:blipFill>
            </p:spPr>
            <p:txBody>
              <a:bodyPr/>
              <a:lstStyle/>
              <a:p>
                <a:r>
                  <a:rPr lang="en-US">
                    <a:noFill/>
                  </a:rPr>
                  <a:t> </a:t>
                </a:r>
              </a:p>
            </p:txBody>
          </p:sp>
        </mc:Fallback>
      </mc:AlternateContent>
      <p:sp>
        <p:nvSpPr>
          <p:cNvPr id="26" name="Oval 25"/>
          <p:cNvSpPr/>
          <p:nvPr/>
        </p:nvSpPr>
        <p:spPr>
          <a:xfrm>
            <a:off x="3227832" y="3995928"/>
            <a:ext cx="457200" cy="41351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911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par>
                                <p:cTn id="8" presetID="1" presetClass="mediacall" presetSubtype="0" fill="hold" nodeType="withEffect">
                                  <p:stCondLst>
                                    <p:cond delay="0"/>
                                  </p:stCondLst>
                                  <p:childTnLst>
                                    <p:cmd type="call" cmd="playFrom(0.0)">
                                      <p:cBhvr>
                                        <p:cTn id="9" dur="8085" fill="hold"/>
                                        <p:tgtEl>
                                          <p:spTgt spid="2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28"/>
                </p:tgtEl>
              </p:cMediaNode>
            </p:audio>
          </p:childTnLst>
        </p:cTn>
      </p:par>
    </p:tnLst>
    <p:bldLst>
      <p:bldP spid="2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pic>
        <p:nvPicPr>
          <p:cNvPr id="27"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386073" y="1986887"/>
            <a:ext cx="406400" cy="406400"/>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060704" y="665987"/>
                <a:ext cx="7031736" cy="3454600"/>
              </a:xfrm>
              <a:prstGeom prst="rect">
                <a:avLst/>
              </a:prstGeom>
            </p:spPr>
            <p:txBody>
              <a:bodyPr wrap="square">
                <a:spAutoFit/>
              </a:bodyPr>
              <a:lstStyle/>
              <a:p>
                <a:pPr marR="30480" algn="just">
                  <a:lnSpc>
                    <a:spcPct val="200000"/>
                  </a:lnSpc>
                </a:pPr>
                <a:r>
                  <a:rPr lang="fr-FR" sz="1800" b="1" smtClean="0">
                    <a:latin typeface="+mn-lt"/>
                    <a:ea typeface="Times New Roman" panose="02020603050405020304" pitchFamily="18" charset="0"/>
                  </a:rPr>
                  <a:t>Câu 3.</a:t>
                </a:r>
                <a:r>
                  <a:rPr lang="fr-FR" sz="1800">
                    <a:effectLst/>
                    <a:latin typeface="+mn-lt"/>
                    <a:ea typeface="Times New Roman" panose="02020603050405020304" pitchFamily="18" charset="0"/>
                  </a:rPr>
                  <a:t> </a:t>
                </a:r>
                <a:r>
                  <a:rPr lang="vi-VN" sz="1800">
                    <a:effectLst/>
                    <a:latin typeface="+mn-lt"/>
                    <a:ea typeface="Times New Roman" panose="02020603050405020304" pitchFamily="18" charset="0"/>
                  </a:rPr>
                  <a:t>Cho hệ phương trình </a:t>
                </a:r>
                <a14:m>
                  <m:oMath xmlns:m="http://schemas.openxmlformats.org/officeDocument/2006/math">
                    <m:d>
                      <m:dPr>
                        <m:begChr m:val="{"/>
                        <m:endChr m:val=""/>
                        <m:ctrlPr>
                          <a:rPr lang="en-US" sz="1800" i="1">
                            <a:effectLst/>
                            <a:latin typeface="Cambria Math" panose="02040503050406030204" pitchFamily="18" charset="0"/>
                            <a:ea typeface="Times New Roman" panose="02020603050405020304" pitchFamily="18" charset="0"/>
                          </a:rPr>
                        </m:ctrlPr>
                      </m:dPr>
                      <m:e>
                        <m:eqArr>
                          <m:eqArrPr>
                            <m:ctrlPr>
                              <a:rPr lang="en-US" sz="1800" i="1">
                                <a:effectLst/>
                                <a:latin typeface="Cambria Math" panose="02040503050406030204" pitchFamily="18" charset="0"/>
                                <a:ea typeface="Times New Roman" panose="02020603050405020304" pitchFamily="18" charset="0"/>
                              </a:rPr>
                            </m:ctrlPr>
                          </m:eqArrPr>
                          <m:e>
                            <m:r>
                              <a:rPr lang="vi-VN" sz="1800" i="1">
                                <a:effectLst/>
                                <a:latin typeface="Cambria Math" panose="02040503050406030204" pitchFamily="18" charset="0"/>
                                <a:ea typeface="Times New Roman" panose="02020603050405020304" pitchFamily="18" charset="0"/>
                              </a:rPr>
                              <m:t>2</m:t>
                            </m:r>
                            <m:r>
                              <a:rPr lang="vi-VN" sz="1800" i="1">
                                <a:effectLst/>
                                <a:latin typeface="Cambria Math" panose="02040503050406030204" pitchFamily="18" charset="0"/>
                                <a:ea typeface="Times New Roman" panose="02020603050405020304" pitchFamily="18" charset="0"/>
                              </a:rPr>
                              <m:t>𝑥</m:t>
                            </m:r>
                            <m:r>
                              <a:rPr lang="vi-VN" sz="1800" i="1">
                                <a:effectLst/>
                                <a:latin typeface="Cambria Math" panose="02040503050406030204" pitchFamily="18" charset="0"/>
                                <a:ea typeface="Times New Roman" panose="02020603050405020304" pitchFamily="18" charset="0"/>
                              </a:rPr>
                              <m:t>−7</m:t>
                            </m:r>
                            <m:r>
                              <a:rPr lang="vi-VN" sz="1800" i="1">
                                <a:effectLst/>
                                <a:latin typeface="Cambria Math" panose="02040503050406030204" pitchFamily="18" charset="0"/>
                                <a:ea typeface="Times New Roman" panose="02020603050405020304" pitchFamily="18" charset="0"/>
                              </a:rPr>
                              <m:t>𝑦</m:t>
                            </m:r>
                            <m:r>
                              <a:rPr lang="vi-VN" sz="1800" i="1">
                                <a:effectLst/>
                                <a:latin typeface="Cambria Math" panose="02040503050406030204" pitchFamily="18" charset="0"/>
                                <a:ea typeface="Times New Roman" panose="02020603050405020304" pitchFamily="18" charset="0"/>
                              </a:rPr>
                              <m:t>=8</m:t>
                            </m:r>
                          </m:e>
                          <m:e>
                            <m:r>
                              <a:rPr lang="vi-VN" sz="1800" i="1">
                                <a:effectLst/>
                                <a:latin typeface="Cambria Math" panose="02040503050406030204" pitchFamily="18" charset="0"/>
                                <a:ea typeface="Times New Roman" panose="02020603050405020304" pitchFamily="18" charset="0"/>
                              </a:rPr>
                              <m:t>10</m:t>
                            </m:r>
                            <m:r>
                              <a:rPr lang="vi-VN" sz="1800" i="1">
                                <a:effectLst/>
                                <a:latin typeface="Cambria Math" panose="02040503050406030204" pitchFamily="18" charset="0"/>
                                <a:ea typeface="Times New Roman" panose="02020603050405020304" pitchFamily="18" charset="0"/>
                              </a:rPr>
                              <m:t>𝑥</m:t>
                            </m:r>
                            <m:r>
                              <a:rPr lang="vi-VN" sz="1800" i="1">
                                <a:effectLst/>
                                <a:latin typeface="Cambria Math" panose="02040503050406030204" pitchFamily="18" charset="0"/>
                                <a:ea typeface="Times New Roman" panose="02020603050405020304" pitchFamily="18" charset="0"/>
                              </a:rPr>
                              <m:t>+3</m:t>
                            </m:r>
                            <m:r>
                              <a:rPr lang="vi-VN" sz="1800" i="1">
                                <a:effectLst/>
                                <a:latin typeface="Cambria Math" panose="02040503050406030204" pitchFamily="18" charset="0"/>
                                <a:ea typeface="Times New Roman" panose="02020603050405020304" pitchFamily="18" charset="0"/>
                              </a:rPr>
                              <m:t>𝑦</m:t>
                            </m:r>
                            <m:r>
                              <a:rPr lang="vi-VN" sz="1800" i="1">
                                <a:effectLst/>
                                <a:latin typeface="Cambria Math" panose="02040503050406030204" pitchFamily="18" charset="0"/>
                                <a:ea typeface="Times New Roman" panose="02020603050405020304" pitchFamily="18" charset="0"/>
                              </a:rPr>
                              <m:t>=21</m:t>
                            </m:r>
                          </m:e>
                        </m:eqArr>
                      </m:e>
                    </m:d>
                    <m:r>
                      <a:rPr lang="en-US" sz="1800" i="1">
                        <a:effectLst/>
                        <a:latin typeface="Cambria Math" panose="02040503050406030204" pitchFamily="18" charset="0"/>
                        <a:ea typeface="Times New Roman" panose="02020603050405020304" pitchFamily="18" charset="0"/>
                      </a:rPr>
                      <m:t> </m:t>
                    </m:r>
                  </m:oMath>
                </a14:m>
                <a:r>
                  <a:rPr lang="vi-VN" sz="1800">
                    <a:effectLst/>
                    <a:latin typeface="+mn-lt"/>
                    <a:ea typeface="Times New Roman" panose="02020603050405020304" pitchFamily="18" charset="0"/>
                  </a:rPr>
                  <a:t>có nghiệm là </a:t>
                </a:r>
                <a14:m>
                  <m:oMath xmlns:m="http://schemas.openxmlformats.org/officeDocument/2006/math">
                    <m:r>
                      <a:rPr lang="vi-VN" sz="1800" i="1">
                        <a:effectLst/>
                        <a:latin typeface="Cambria Math" panose="02040503050406030204" pitchFamily="18" charset="0"/>
                        <a:ea typeface="Times New Roman" panose="02020603050405020304" pitchFamily="18" charset="0"/>
                      </a:rPr>
                      <m:t>(</m:t>
                    </m:r>
                    <m:r>
                      <a:rPr lang="vi-VN" sz="1800" i="1">
                        <a:effectLst/>
                        <a:latin typeface="Cambria Math" panose="02040503050406030204" pitchFamily="18" charset="0"/>
                        <a:ea typeface="Times New Roman" panose="02020603050405020304" pitchFamily="18" charset="0"/>
                      </a:rPr>
                      <m:t>𝑥</m:t>
                    </m:r>
                    <m:r>
                      <a:rPr lang="vi-VN" sz="1800" i="1">
                        <a:effectLst/>
                        <a:latin typeface="Cambria Math" panose="02040503050406030204" pitchFamily="18" charset="0"/>
                        <a:ea typeface="Times New Roman" panose="02020603050405020304" pitchFamily="18" charset="0"/>
                      </a:rPr>
                      <m:t>;</m:t>
                    </m:r>
                    <m:r>
                      <a:rPr lang="vi-VN" sz="1800" i="1">
                        <a:effectLst/>
                        <a:latin typeface="Cambria Math" panose="02040503050406030204" pitchFamily="18" charset="0"/>
                        <a:ea typeface="Times New Roman" panose="02020603050405020304" pitchFamily="18" charset="0"/>
                      </a:rPr>
                      <m:t>𝑦</m:t>
                    </m:r>
                    <m:r>
                      <a:rPr lang="vi-VN" sz="1800" i="1">
                        <a:effectLst/>
                        <a:latin typeface="Cambria Math" panose="02040503050406030204" pitchFamily="18" charset="0"/>
                        <a:ea typeface="Times New Roman" panose="02020603050405020304" pitchFamily="18" charset="0"/>
                      </a:rPr>
                      <m:t>)</m:t>
                    </m:r>
                  </m:oMath>
                </a14:m>
                <a:r>
                  <a:rPr lang="vi-VN" sz="1800">
                    <a:effectLst/>
                    <a:latin typeface="+mn-lt"/>
                    <a:ea typeface="Times New Roman" panose="02020603050405020304" pitchFamily="18" charset="0"/>
                  </a:rPr>
                  <a:t>. Khi đó </a:t>
                </a:r>
                <a14:m>
                  <m:oMath xmlns:m="http://schemas.openxmlformats.org/officeDocument/2006/math">
                    <m:r>
                      <a:rPr lang="vi-VN" sz="1800" i="1">
                        <a:effectLst/>
                        <a:latin typeface="Cambria Math" panose="02040503050406030204" pitchFamily="18" charset="0"/>
                        <a:ea typeface="Times New Roman" panose="02020603050405020304" pitchFamily="18" charset="0"/>
                      </a:rPr>
                      <m:t>𝑥</m:t>
                    </m:r>
                    <m:r>
                      <a:rPr lang="vi-VN" sz="1800" i="1">
                        <a:effectLst/>
                        <a:latin typeface="Cambria Math" panose="02040503050406030204" pitchFamily="18" charset="0"/>
                        <a:ea typeface="Times New Roman" panose="02020603050405020304" pitchFamily="18" charset="0"/>
                      </a:rPr>
                      <m:t>+</m:t>
                    </m:r>
                    <m:r>
                      <a:rPr lang="vi-VN" sz="1800" i="1">
                        <a:effectLst/>
                        <a:latin typeface="Cambria Math" panose="02040503050406030204" pitchFamily="18" charset="0"/>
                        <a:ea typeface="Times New Roman" panose="02020603050405020304" pitchFamily="18" charset="0"/>
                      </a:rPr>
                      <m:t>𝑦</m:t>
                    </m:r>
                  </m:oMath>
                </a14:m>
                <a:r>
                  <a:rPr lang="vi-VN" sz="1800">
                    <a:effectLst/>
                    <a:latin typeface="+mn-lt"/>
                    <a:ea typeface="Times New Roman" panose="02020603050405020304" pitchFamily="18" charset="0"/>
                  </a:rPr>
                  <a:t> bằng:</a:t>
                </a:r>
                <a:endParaRPr lang="en-US" sz="1800">
                  <a:effectLst/>
                  <a:latin typeface="+mn-lt"/>
                  <a:ea typeface="Times New Roman" panose="02020603050405020304" pitchFamily="18" charset="0"/>
                </a:endParaRPr>
              </a:p>
              <a:p>
                <a:pPr marR="30480" algn="just">
                  <a:lnSpc>
                    <a:spcPct val="300000"/>
                  </a:lnSpc>
                </a:pPr>
                <a14:m>
                  <m:oMathPara xmlns:m="http://schemas.openxmlformats.org/officeDocument/2006/math">
                    <m:oMathParaPr>
                      <m:jc m:val="centerGroup"/>
                    </m:oMathParaPr>
                    <m:oMath xmlns:m="http://schemas.openxmlformats.org/officeDocument/2006/math">
                      <m:r>
                        <m:rPr>
                          <m:nor/>
                        </m:rPr>
                        <a:rPr lang="vi-VN" sz="1800">
                          <a:ea typeface="Times New Roman" panose="02020603050405020304" pitchFamily="18" charset="0"/>
                        </a:rPr>
                        <m:t>A</m:t>
                      </m:r>
                      <m:r>
                        <m:rPr>
                          <m:nor/>
                        </m:rPr>
                        <a:rPr lang="vi-VN" sz="1800">
                          <a:ea typeface="Times New Roman" panose="02020603050405020304" pitchFamily="18" charset="0"/>
                        </a:rPr>
                        <m:t>. </m:t>
                      </m:r>
                      <m:f>
                        <m:fPr>
                          <m:ctrlPr>
                            <a:rPr lang="en-US" sz="1800" i="1">
                              <a:latin typeface="Cambria Math" panose="02040503050406030204" pitchFamily="18" charset="0"/>
                              <a:ea typeface="Times New Roman" panose="02020603050405020304" pitchFamily="18" charset="0"/>
                            </a:rPr>
                          </m:ctrlPr>
                        </m:fPr>
                        <m:num>
                          <m:r>
                            <a:rPr lang="vi-VN" sz="1800" i="1">
                              <a:latin typeface="Cambria Math" panose="02040503050406030204" pitchFamily="18" charset="0"/>
                              <a:ea typeface="Times New Roman" panose="02020603050405020304" pitchFamily="18" charset="0"/>
                            </a:rPr>
                            <m:t>5</m:t>
                          </m:r>
                        </m:num>
                        <m:den>
                          <m:r>
                            <a:rPr lang="vi-VN" sz="1800" i="1">
                              <a:latin typeface="Cambria Math" panose="02040503050406030204" pitchFamily="18" charset="0"/>
                              <a:ea typeface="Times New Roman" panose="02020603050405020304" pitchFamily="18" charset="0"/>
                            </a:rPr>
                            <m:t>4</m:t>
                          </m:r>
                        </m:den>
                      </m:f>
                      <m:r>
                        <a:rPr lang="en-US" sz="1800">
                          <a:latin typeface="Cambria Math" panose="02040503050406030204" pitchFamily="18" charset="0"/>
                          <a:ea typeface="Times New Roman" panose="02020603050405020304" pitchFamily="18" charset="0"/>
                        </a:rPr>
                        <m:t>.</m:t>
                      </m:r>
                      <m:r>
                        <m:rPr>
                          <m:nor/>
                        </m:rPr>
                        <a:rPr lang="vi-VN" sz="1800" smtClean="0">
                          <a:ea typeface="Times New Roman" panose="02020603050405020304" pitchFamily="18" charset="0"/>
                        </a:rPr>
                        <m:t>						</m:t>
                      </m:r>
                      <m:r>
                        <m:rPr>
                          <m:nor/>
                        </m:rPr>
                        <a:rPr lang="en-US" sz="1800" b="0" i="0" smtClean="0">
                          <a:ea typeface="Times New Roman" panose="02020603050405020304" pitchFamily="18" charset="0"/>
                        </a:rPr>
                        <m:t>                       </m:t>
                      </m:r>
                      <m:r>
                        <m:rPr>
                          <m:nor/>
                        </m:rPr>
                        <a:rPr lang="vi-VN" sz="1800">
                          <a:ea typeface="Times New Roman" panose="02020603050405020304" pitchFamily="18" charset="0"/>
                        </a:rPr>
                        <m:t>B</m:t>
                      </m:r>
                      <m:r>
                        <m:rPr>
                          <m:nor/>
                        </m:rPr>
                        <a:rPr lang="vi-VN" sz="1800">
                          <a:ea typeface="Times New Roman" panose="02020603050405020304" pitchFamily="18" charset="0"/>
                        </a:rPr>
                        <m:t>.</m:t>
                      </m:r>
                      <m:r>
                        <a:rPr lang="en-US" sz="1800" i="1">
                          <a:latin typeface="Cambria Math" panose="02040503050406030204" pitchFamily="18" charset="0"/>
                          <a:ea typeface="Times New Roman" panose="02020603050405020304" pitchFamily="18" charset="0"/>
                        </a:rPr>
                        <m:t> </m:t>
                      </m:r>
                      <m:f>
                        <m:fPr>
                          <m:ctrlPr>
                            <a:rPr lang="en-US" sz="1800" i="1">
                              <a:latin typeface="Cambria Math" panose="02040503050406030204" pitchFamily="18" charset="0"/>
                              <a:ea typeface="Times New Roman" panose="02020603050405020304" pitchFamily="18" charset="0"/>
                            </a:rPr>
                          </m:ctrlPr>
                        </m:fPr>
                        <m:num>
                          <m:r>
                            <a:rPr lang="vi-VN" sz="1800" i="1">
                              <a:latin typeface="Cambria Math" panose="02040503050406030204" pitchFamily="18" charset="0"/>
                              <a:ea typeface="Times New Roman" panose="02020603050405020304" pitchFamily="18" charset="0"/>
                            </a:rPr>
                            <m:t>9</m:t>
                          </m:r>
                        </m:num>
                        <m:den>
                          <m:r>
                            <a:rPr lang="vi-VN" sz="1800" i="1">
                              <a:latin typeface="Cambria Math" panose="02040503050406030204" pitchFamily="18" charset="0"/>
                              <a:ea typeface="Times New Roman" panose="02020603050405020304" pitchFamily="18" charset="0"/>
                            </a:rPr>
                            <m:t>2</m:t>
                          </m:r>
                        </m:den>
                      </m:f>
                      <m:r>
                        <a:rPr lang="en-US" sz="1800">
                          <a:latin typeface="Cambria Math" panose="02040503050406030204" pitchFamily="18" charset="0"/>
                          <a:ea typeface="Times New Roman" panose="02020603050405020304" pitchFamily="18" charset="0"/>
                        </a:rPr>
                        <m:t>.</m:t>
                      </m:r>
                      <m:r>
                        <m:rPr>
                          <m:nor/>
                        </m:rPr>
                        <a:rPr lang="vi-VN" sz="1800">
                          <a:ea typeface="Times New Roman" panose="02020603050405020304" pitchFamily="18" charset="0"/>
                        </a:rPr>
                        <m:t>		</m:t>
                      </m:r>
                      <m:r>
                        <m:rPr>
                          <m:nor/>
                        </m:rPr>
                        <a:rPr lang="en-US" sz="1800" b="0" i="0" smtClean="0">
                          <a:ea typeface="Times New Roman" panose="02020603050405020304" pitchFamily="18" charset="0"/>
                        </a:rPr>
                        <m:t>                        </m:t>
                      </m:r>
                      <m:r>
                        <m:rPr>
                          <m:nor/>
                        </m:rPr>
                        <a:rPr lang="vi-VN" sz="1800">
                          <a:ea typeface="Times New Roman" panose="02020603050405020304" pitchFamily="18" charset="0"/>
                        </a:rPr>
                        <m:t>C</m:t>
                      </m:r>
                      <m:r>
                        <m:rPr>
                          <m:nor/>
                        </m:rPr>
                        <a:rPr lang="vi-VN" sz="1800">
                          <a:ea typeface="Times New Roman" panose="02020603050405020304" pitchFamily="18" charset="0"/>
                        </a:rPr>
                        <m:t>. </m:t>
                      </m:r>
                      <m:f>
                        <m:fPr>
                          <m:ctrlPr>
                            <a:rPr lang="en-US" sz="1800" i="1">
                              <a:latin typeface="Cambria Math" panose="02040503050406030204" pitchFamily="18" charset="0"/>
                              <a:ea typeface="Times New Roman" panose="02020603050405020304" pitchFamily="18" charset="0"/>
                            </a:rPr>
                          </m:ctrlPr>
                        </m:fPr>
                        <m:num>
                          <m:r>
                            <a:rPr lang="vi-VN" sz="1800" i="1">
                              <a:latin typeface="Cambria Math" panose="02040503050406030204" pitchFamily="18" charset="0"/>
                              <a:ea typeface="Times New Roman" panose="02020603050405020304" pitchFamily="18" charset="0"/>
                            </a:rPr>
                            <m:t>3</m:t>
                          </m:r>
                        </m:num>
                        <m:den>
                          <m:r>
                            <a:rPr lang="vi-VN" sz="1800" i="1">
                              <a:latin typeface="Cambria Math" panose="02040503050406030204" pitchFamily="18" charset="0"/>
                              <a:ea typeface="Times New Roman" panose="02020603050405020304" pitchFamily="18" charset="0"/>
                            </a:rPr>
                            <m:t>2</m:t>
                          </m:r>
                        </m:den>
                      </m:f>
                      <m:r>
                        <a:rPr lang="en-US" sz="1800">
                          <a:latin typeface="Cambria Math" panose="02040503050406030204" pitchFamily="18" charset="0"/>
                          <a:ea typeface="Times New Roman" panose="02020603050405020304" pitchFamily="18" charset="0"/>
                        </a:rPr>
                        <m:t>.</m:t>
                      </m:r>
                      <m:r>
                        <m:rPr>
                          <m:nor/>
                        </m:rPr>
                        <a:rPr lang="vi-VN" sz="1800">
                          <a:ea typeface="Times New Roman" panose="02020603050405020304" pitchFamily="18" charset="0"/>
                        </a:rPr>
                        <m:t>		</m:t>
                      </m:r>
                      <m:r>
                        <m:rPr>
                          <m:nor/>
                        </m:rPr>
                        <a:rPr lang="en-US" sz="1800" b="0" i="0" smtClean="0">
                          <a:ea typeface="Times New Roman" panose="02020603050405020304" pitchFamily="18" charset="0"/>
                        </a:rPr>
                        <m:t>                     </m:t>
                      </m:r>
                      <m:r>
                        <m:rPr>
                          <m:nor/>
                        </m:rPr>
                        <a:rPr lang="vi-VN" sz="1800">
                          <a:ea typeface="Times New Roman" panose="02020603050405020304" pitchFamily="18" charset="0"/>
                        </a:rPr>
                        <m:t>D</m:t>
                      </m:r>
                      <m:r>
                        <m:rPr>
                          <m:nor/>
                        </m:rPr>
                        <a:rPr lang="vi-VN" sz="1800">
                          <a:ea typeface="Times New Roman" panose="02020603050405020304" pitchFamily="18" charset="0"/>
                        </a:rPr>
                        <m:t>.</m:t>
                      </m:r>
                      <m:r>
                        <a:rPr lang="en-US" sz="1800" b="0" i="1" smtClean="0">
                          <a:latin typeface="Cambria Math" panose="02040503050406030204" pitchFamily="18" charset="0"/>
                          <a:ea typeface="Times New Roman" panose="02020603050405020304" pitchFamily="18" charset="0"/>
                        </a:rPr>
                        <m:t> </m:t>
                      </m:r>
                      <m:f>
                        <m:fPr>
                          <m:ctrlPr>
                            <a:rPr lang="en-US" sz="1800" i="1">
                              <a:effectLst/>
                              <a:latin typeface="Cambria Math" panose="02040503050406030204" pitchFamily="18" charset="0"/>
                              <a:ea typeface="Times New Roman" panose="02020603050405020304" pitchFamily="18" charset="0"/>
                            </a:rPr>
                          </m:ctrlPr>
                        </m:fPr>
                        <m:num>
                          <m:r>
                            <a:rPr lang="vi-VN" sz="1800" i="1">
                              <a:effectLst/>
                              <a:latin typeface="Cambria Math" panose="02040503050406030204" pitchFamily="18" charset="0"/>
                              <a:ea typeface="Times New Roman" panose="02020603050405020304" pitchFamily="18" charset="0"/>
                            </a:rPr>
                            <m:t>7</m:t>
                          </m:r>
                        </m:num>
                        <m:den>
                          <m:r>
                            <a:rPr lang="vi-VN" sz="1800" i="1">
                              <a:effectLst/>
                              <a:latin typeface="Cambria Math" panose="02040503050406030204" pitchFamily="18" charset="0"/>
                              <a:ea typeface="Times New Roman" panose="02020603050405020304" pitchFamily="18" charset="0"/>
                            </a:rPr>
                            <m:t>4</m:t>
                          </m:r>
                        </m:den>
                      </m:f>
                      <m:r>
                        <a:rPr lang="en-US" sz="1800" b="0" i="0" smtClean="0">
                          <a:effectLst/>
                          <a:latin typeface="Cambria Math" panose="02040503050406030204" pitchFamily="18" charset="0"/>
                          <a:ea typeface="Times New Roman" panose="02020603050405020304" pitchFamily="18" charset="0"/>
                        </a:rPr>
                        <m:t>.</m:t>
                      </m:r>
                    </m:oMath>
                  </m:oMathPara>
                </a14:m>
                <a:endParaRPr lang="en-US" sz="1800">
                  <a:effectLst/>
                  <a:latin typeface="+mn-lt"/>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060704" y="665987"/>
                <a:ext cx="7031736" cy="3454600"/>
              </a:xfrm>
              <a:prstGeom prst="rect">
                <a:avLst/>
              </a:prstGeom>
              <a:blipFill>
                <a:blip r:embed="rId6"/>
                <a:stretch>
                  <a:fillRect l="-693" r="-173"/>
                </a:stretch>
              </a:blipFill>
            </p:spPr>
            <p:txBody>
              <a:bodyPr/>
              <a:lstStyle/>
              <a:p>
                <a:r>
                  <a:rPr lang="en-US">
                    <a:noFill/>
                  </a:rPr>
                  <a:t> </a:t>
                </a:r>
              </a:p>
            </p:txBody>
          </p:sp>
        </mc:Fallback>
      </mc:AlternateContent>
      <p:sp>
        <p:nvSpPr>
          <p:cNvPr id="26" name="Oval 25"/>
          <p:cNvSpPr/>
          <p:nvPr/>
        </p:nvSpPr>
        <p:spPr>
          <a:xfrm>
            <a:off x="7040880" y="3310128"/>
            <a:ext cx="548640" cy="51187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4067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par>
                                <p:cTn id="8" presetID="1" presetClass="mediacall" presetSubtype="0" fill="hold" nodeType="withEffect">
                                  <p:stCondLst>
                                    <p:cond delay="0"/>
                                  </p:stCondLst>
                                  <p:childTnLst>
                                    <p:cmd type="call" cmd="playFrom(0.0)">
                                      <p:cBhvr>
                                        <p:cTn id="9" dur="8085" fill="hold"/>
                                        <p:tgtEl>
                                          <p:spTgt spid="2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27"/>
                </p:tgtEl>
              </p:cMediaNode>
            </p:audio>
          </p:childTnLst>
        </p:cTn>
      </p:par>
    </p:tnLst>
    <p:bldLst>
      <p:bldP spid="2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pic>
        <p:nvPicPr>
          <p:cNvPr id="24"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386073" y="1986887"/>
            <a:ext cx="406400" cy="406400"/>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115568" y="1017163"/>
                <a:ext cx="6931152" cy="3287054"/>
              </a:xfrm>
              <a:prstGeom prst="rect">
                <a:avLst/>
              </a:prstGeom>
            </p:spPr>
            <p:txBody>
              <a:bodyPr wrap="square">
                <a:spAutoFit/>
              </a:bodyPr>
              <a:lstStyle/>
              <a:p>
                <a:pPr marR="30480" algn="just">
                  <a:lnSpc>
                    <a:spcPct val="150000"/>
                  </a:lnSpc>
                  <a:spcBef>
                    <a:spcPts val="600"/>
                  </a:spcBef>
                  <a:spcAft>
                    <a:spcPts val="600"/>
                  </a:spcAft>
                </a:pPr>
                <a:r>
                  <a:rPr lang="fr-FR" sz="1800" b="1">
                    <a:latin typeface="+mn-lt"/>
                    <a:ea typeface="Times New Roman" panose="02020603050405020304" pitchFamily="18" charset="0"/>
                  </a:rPr>
                  <a:t>Câu 4.</a:t>
                </a:r>
                <a:r>
                  <a:rPr lang="fr-FR" sz="1800">
                    <a:effectLst/>
                    <a:latin typeface="+mn-lt"/>
                    <a:ea typeface="Times New Roman" panose="02020603050405020304" pitchFamily="18" charset="0"/>
                  </a:rPr>
                  <a:t> Cặp số </a:t>
                </a:r>
                <a14:m>
                  <m:oMath xmlns:m="http://schemas.openxmlformats.org/officeDocument/2006/math">
                    <m:r>
                      <a:rPr lang="fr-FR" sz="1800" i="1">
                        <a:effectLst/>
                        <a:latin typeface="Cambria Math" panose="02040503050406030204" pitchFamily="18" charset="0"/>
                        <a:ea typeface="Times New Roman" panose="02020603050405020304" pitchFamily="18" charset="0"/>
                      </a:rPr>
                      <m:t>(2;1)</m:t>
                    </m:r>
                  </m:oMath>
                </a14:m>
                <a:r>
                  <a:rPr lang="fr-FR" sz="1800">
                    <a:effectLst/>
                    <a:latin typeface="+mn-lt"/>
                    <a:ea typeface="Times New Roman" panose="02020603050405020304" pitchFamily="18" charset="0"/>
                  </a:rPr>
                  <a:t> là nghiệm của hệ phương trình nào sau đây?</a:t>
                </a:r>
                <a:endParaRPr lang="en-US" sz="1800">
                  <a:effectLst/>
                  <a:latin typeface="+mn-lt"/>
                  <a:ea typeface="Times New Roman" panose="02020603050405020304" pitchFamily="18" charset="0"/>
                </a:endParaRPr>
              </a:p>
              <a:p>
                <a:pPr marR="30480" algn="just">
                  <a:lnSpc>
                    <a:spcPct val="200000"/>
                  </a:lnSpc>
                  <a:spcBef>
                    <a:spcPts val="600"/>
                  </a:spcBef>
                  <a:spcAft>
                    <a:spcPts val="600"/>
                  </a:spcAft>
                </a:pPr>
                <a:r>
                  <a:rPr lang="en-US" sz="1800" smtClean="0">
                    <a:effectLst/>
                    <a:latin typeface="+mn-lt"/>
                    <a:ea typeface="Times New Roman" panose="02020603050405020304" pitchFamily="18" charset="0"/>
                  </a:rPr>
                  <a:t>     	</a:t>
                </a:r>
                <a:r>
                  <a:rPr lang="vi-VN" sz="1800" smtClean="0">
                    <a:effectLst/>
                    <a:latin typeface="+mn-lt"/>
                    <a:ea typeface="Times New Roman" panose="02020603050405020304" pitchFamily="18" charset="0"/>
                  </a:rPr>
                  <a:t>A</a:t>
                </a:r>
                <a:r>
                  <a:rPr lang="vi-VN" sz="1800">
                    <a:effectLst/>
                    <a:latin typeface="+mn-lt"/>
                    <a:ea typeface="Times New Roman" panose="02020603050405020304" pitchFamily="18" charset="0"/>
                  </a:rPr>
                  <a:t>. </a:t>
                </a:r>
                <a14:m>
                  <m:oMath xmlns:m="http://schemas.openxmlformats.org/officeDocument/2006/math">
                    <m:d>
                      <m:dPr>
                        <m:begChr m:val="{"/>
                        <m:endChr m:val=""/>
                        <m:ctrlPr>
                          <a:rPr lang="en-US" sz="1800" i="1">
                            <a:effectLst/>
                            <a:latin typeface="Cambria Math" panose="02040503050406030204" pitchFamily="18" charset="0"/>
                            <a:ea typeface="Times New Roman" panose="02020603050405020304" pitchFamily="18" charset="0"/>
                          </a:rPr>
                        </m:ctrlPr>
                      </m:dPr>
                      <m:e>
                        <m:eqArr>
                          <m:eqArrPr>
                            <m:ctrlPr>
                              <a:rPr lang="en-US" sz="1800" i="1">
                                <a:effectLst/>
                                <a:latin typeface="Cambria Math" panose="02040503050406030204" pitchFamily="18" charset="0"/>
                                <a:ea typeface="Times New Roman" panose="02020603050405020304" pitchFamily="18" charset="0"/>
                              </a:rPr>
                            </m:ctrlPr>
                          </m:eqArrPr>
                          <m:e>
                            <m:r>
                              <a:rPr lang="vi-VN" sz="1800" i="1">
                                <a:effectLst/>
                                <a:latin typeface="Cambria Math" panose="02040503050406030204" pitchFamily="18" charset="0"/>
                                <a:ea typeface="Times New Roman" panose="02020603050405020304" pitchFamily="18" charset="0"/>
                              </a:rPr>
                              <m:t>2</m:t>
                            </m:r>
                            <m:r>
                              <a:rPr lang="en-US" sz="1800" i="1">
                                <a:effectLst/>
                                <a:latin typeface="Cambria Math" panose="02040503050406030204" pitchFamily="18" charset="0"/>
                                <a:ea typeface="Times New Roman" panose="02020603050405020304" pitchFamily="18" charset="0"/>
                              </a:rPr>
                              <m:t>𝑥</m:t>
                            </m:r>
                            <m:r>
                              <a:rPr lang="fr-FR" sz="1800" i="1">
                                <a:effectLst/>
                                <a:latin typeface="Cambria Math" panose="02040503050406030204" pitchFamily="18" charset="0"/>
                                <a:ea typeface="Times New Roman" panose="02020603050405020304" pitchFamily="18" charset="0"/>
                              </a:rPr>
                              <m:t>−3</m:t>
                            </m:r>
                            <m:r>
                              <a:rPr lang="en-US" sz="1800" i="1">
                                <a:effectLst/>
                                <a:latin typeface="Cambria Math" panose="02040503050406030204" pitchFamily="18" charset="0"/>
                                <a:ea typeface="Times New Roman" panose="02020603050405020304" pitchFamily="18" charset="0"/>
                              </a:rPr>
                              <m:t>𝑦</m:t>
                            </m:r>
                            <m:r>
                              <a:rPr lang="fr-FR" sz="1800" i="1">
                                <a:effectLst/>
                                <a:latin typeface="Cambria Math" panose="02040503050406030204" pitchFamily="18" charset="0"/>
                                <a:ea typeface="Times New Roman" panose="02020603050405020304" pitchFamily="18" charset="0"/>
                              </a:rPr>
                              <m:t>=1</m:t>
                            </m:r>
                          </m:e>
                          <m:e>
                            <m:r>
                              <a:rPr lang="vi-VN" sz="1800" i="1">
                                <a:effectLst/>
                                <a:latin typeface="Cambria Math" panose="02040503050406030204" pitchFamily="18" charset="0"/>
                                <a:ea typeface="Times New Roman" panose="02020603050405020304" pitchFamily="18" charset="0"/>
                              </a:rPr>
                              <m:t>4</m:t>
                            </m:r>
                            <m:r>
                              <a:rPr lang="en-US" sz="1800" i="1">
                                <a:effectLst/>
                                <a:latin typeface="Cambria Math" panose="02040503050406030204" pitchFamily="18" charset="0"/>
                                <a:ea typeface="Times New Roman" panose="02020603050405020304" pitchFamily="18" charset="0"/>
                              </a:rPr>
                              <m:t>𝑥</m:t>
                            </m:r>
                            <m:r>
                              <a:rPr lang="fr-FR" sz="1800" i="1">
                                <a:effectLst/>
                                <a:latin typeface="Cambria Math" panose="02040503050406030204" pitchFamily="18" charset="0"/>
                                <a:ea typeface="Times New Roman" panose="02020603050405020304" pitchFamily="18" charset="0"/>
                              </a:rPr>
                              <m:t>+</m:t>
                            </m:r>
                            <m:r>
                              <a:rPr lang="en-US" sz="1800" i="1">
                                <a:effectLst/>
                                <a:latin typeface="Cambria Math" panose="02040503050406030204" pitchFamily="18" charset="0"/>
                                <a:ea typeface="Times New Roman" panose="02020603050405020304" pitchFamily="18" charset="0"/>
                              </a:rPr>
                              <m:t>𝑦</m:t>
                            </m:r>
                            <m:r>
                              <a:rPr lang="fr-FR" sz="1800" i="1">
                                <a:effectLst/>
                                <a:latin typeface="Cambria Math" panose="02040503050406030204" pitchFamily="18" charset="0"/>
                                <a:ea typeface="Times New Roman" panose="02020603050405020304" pitchFamily="18" charset="0"/>
                              </a:rPr>
                              <m:t>=9</m:t>
                            </m:r>
                          </m:e>
                        </m:eqArr>
                      </m:e>
                    </m:d>
                  </m:oMath>
                </a14:m>
                <a:r>
                  <a:rPr lang="fr-FR" sz="1800">
                    <a:effectLst/>
                    <a:latin typeface="+mn-lt"/>
                    <a:ea typeface="Times New Roman" panose="02020603050405020304" pitchFamily="18" charset="0"/>
                  </a:rPr>
                  <a:t>.</a:t>
                </a:r>
                <a:r>
                  <a:rPr lang="vi-VN" sz="1800">
                    <a:effectLst/>
                    <a:latin typeface="+mn-lt"/>
                    <a:ea typeface="Times New Roman" panose="02020603050405020304" pitchFamily="18" charset="0"/>
                  </a:rPr>
                  <a:t>		</a:t>
                </a:r>
                <a:r>
                  <a:rPr lang="en-US" sz="1800" smtClean="0">
                    <a:effectLst/>
                    <a:latin typeface="+mn-lt"/>
                    <a:ea typeface="Times New Roman" panose="02020603050405020304" pitchFamily="18" charset="0"/>
                  </a:rPr>
                  <a:t>  </a:t>
                </a:r>
                <a:r>
                  <a:rPr lang="vi-VN" sz="1800" smtClean="0">
                    <a:effectLst/>
                    <a:latin typeface="+mn-lt"/>
                    <a:ea typeface="Times New Roman" panose="02020603050405020304" pitchFamily="18" charset="0"/>
                  </a:rPr>
                  <a:t>B</a:t>
                </a:r>
                <a:r>
                  <a:rPr lang="vi-VN" sz="1800">
                    <a:effectLst/>
                    <a:latin typeface="+mn-lt"/>
                    <a:ea typeface="Times New Roman" panose="02020603050405020304" pitchFamily="18" charset="0"/>
                  </a:rPr>
                  <a:t>. </a:t>
                </a:r>
                <a14:m>
                  <m:oMath xmlns:m="http://schemas.openxmlformats.org/officeDocument/2006/math">
                    <m:d>
                      <m:dPr>
                        <m:begChr m:val="{"/>
                        <m:endChr m:val=""/>
                        <m:ctrlPr>
                          <a:rPr lang="en-US" sz="1800" i="1">
                            <a:effectLst/>
                            <a:latin typeface="Cambria Math" panose="02040503050406030204" pitchFamily="18" charset="0"/>
                            <a:ea typeface="Times New Roman" panose="02020603050405020304" pitchFamily="18" charset="0"/>
                          </a:rPr>
                        </m:ctrlPr>
                      </m:dPr>
                      <m:e>
                        <m:eqArr>
                          <m:eqArrPr>
                            <m:ctrlPr>
                              <a:rPr lang="en-US" sz="1800" i="1">
                                <a:effectLst/>
                                <a:latin typeface="Cambria Math" panose="02040503050406030204" pitchFamily="18" charset="0"/>
                                <a:ea typeface="Times New Roman" panose="02020603050405020304" pitchFamily="18" charset="0"/>
                              </a:rPr>
                            </m:ctrlPr>
                          </m:eqArrPr>
                          <m:e>
                            <m:r>
                              <a:rPr lang="vi-VN" sz="1800" i="1">
                                <a:effectLst/>
                                <a:latin typeface="Cambria Math" panose="02040503050406030204" pitchFamily="18" charset="0"/>
                                <a:ea typeface="Times New Roman" panose="02020603050405020304" pitchFamily="18" charset="0"/>
                              </a:rPr>
                              <m:t>8</m:t>
                            </m:r>
                            <m:r>
                              <a:rPr lang="en-US" sz="1800" i="1">
                                <a:effectLst/>
                                <a:latin typeface="Cambria Math" panose="02040503050406030204" pitchFamily="18" charset="0"/>
                                <a:ea typeface="Times New Roman" panose="02020603050405020304" pitchFamily="18" charset="0"/>
                              </a:rPr>
                              <m:t>𝑥</m:t>
                            </m:r>
                            <m:r>
                              <a:rPr lang="fr-FR" sz="1800" i="1">
                                <a:effectLst/>
                                <a:latin typeface="Cambria Math" panose="02040503050406030204" pitchFamily="18" charset="0"/>
                                <a:ea typeface="Times New Roman" panose="02020603050405020304" pitchFamily="18" charset="0"/>
                              </a:rPr>
                              <m:t>+7</m:t>
                            </m:r>
                            <m:r>
                              <a:rPr lang="en-US" sz="1800" i="1">
                                <a:effectLst/>
                                <a:latin typeface="Cambria Math" panose="02040503050406030204" pitchFamily="18" charset="0"/>
                                <a:ea typeface="Times New Roman" panose="02020603050405020304" pitchFamily="18" charset="0"/>
                              </a:rPr>
                              <m:t>𝑦</m:t>
                            </m:r>
                            <m:r>
                              <a:rPr lang="fr-FR" sz="1800" i="1">
                                <a:effectLst/>
                                <a:latin typeface="Cambria Math" panose="02040503050406030204" pitchFamily="18" charset="0"/>
                                <a:ea typeface="Times New Roman" panose="02020603050405020304" pitchFamily="18" charset="0"/>
                              </a:rPr>
                              <m:t>=16</m:t>
                            </m:r>
                          </m:e>
                          <m:e>
                            <m:r>
                              <a:rPr lang="vi-VN" sz="1800" i="1">
                                <a:effectLst/>
                                <a:latin typeface="Cambria Math" panose="02040503050406030204" pitchFamily="18" charset="0"/>
                                <a:ea typeface="Times New Roman" panose="02020603050405020304" pitchFamily="18" charset="0"/>
                              </a:rPr>
                              <m:t>8</m:t>
                            </m:r>
                            <m:r>
                              <a:rPr lang="en-US" sz="1800" i="1">
                                <a:effectLst/>
                                <a:latin typeface="Cambria Math" panose="02040503050406030204" pitchFamily="18" charset="0"/>
                                <a:ea typeface="Times New Roman" panose="02020603050405020304" pitchFamily="18" charset="0"/>
                              </a:rPr>
                              <m:t>𝑥</m:t>
                            </m:r>
                            <m:r>
                              <a:rPr lang="fr-FR" sz="1800" i="1">
                                <a:effectLst/>
                                <a:latin typeface="Cambria Math" panose="02040503050406030204" pitchFamily="18" charset="0"/>
                                <a:ea typeface="Times New Roman" panose="02020603050405020304" pitchFamily="18" charset="0"/>
                              </a:rPr>
                              <m:t>−3</m:t>
                            </m:r>
                            <m:r>
                              <a:rPr lang="en-US" sz="1800" i="1">
                                <a:effectLst/>
                                <a:latin typeface="Cambria Math" panose="02040503050406030204" pitchFamily="18" charset="0"/>
                                <a:ea typeface="Times New Roman" panose="02020603050405020304" pitchFamily="18" charset="0"/>
                              </a:rPr>
                              <m:t>𝑦</m:t>
                            </m:r>
                            <m:r>
                              <a:rPr lang="fr-FR" sz="1800" i="1">
                                <a:effectLst/>
                                <a:latin typeface="Cambria Math" panose="02040503050406030204" pitchFamily="18" charset="0"/>
                                <a:ea typeface="Times New Roman" panose="02020603050405020304" pitchFamily="18" charset="0"/>
                              </a:rPr>
                              <m:t>=−14</m:t>
                            </m:r>
                          </m:e>
                        </m:eqArr>
                      </m:e>
                    </m:d>
                  </m:oMath>
                </a14:m>
                <a:r>
                  <a:rPr lang="vi-VN" sz="1800">
                    <a:effectLst/>
                    <a:latin typeface="+mn-lt"/>
                    <a:ea typeface="Times New Roman" panose="02020603050405020304" pitchFamily="18" charset="0"/>
                  </a:rPr>
                  <a:t>.	</a:t>
                </a:r>
                <a:endParaRPr lang="en-US" sz="1800">
                  <a:effectLst/>
                  <a:latin typeface="+mn-lt"/>
                  <a:ea typeface="Times New Roman" panose="02020603050405020304" pitchFamily="18" charset="0"/>
                </a:endParaRPr>
              </a:p>
              <a:p>
                <a:pPr marR="30480" algn="just">
                  <a:lnSpc>
                    <a:spcPct val="200000"/>
                  </a:lnSpc>
                  <a:spcBef>
                    <a:spcPts val="600"/>
                  </a:spcBef>
                  <a:spcAft>
                    <a:spcPts val="600"/>
                  </a:spcAft>
                </a:pPr>
                <a:r>
                  <a:rPr lang="en-US" sz="1800" smtClean="0">
                    <a:effectLst/>
                    <a:latin typeface="+mn-lt"/>
                    <a:ea typeface="Times New Roman" panose="02020603050405020304" pitchFamily="18" charset="0"/>
                  </a:rPr>
                  <a:t>     	</a:t>
                </a:r>
                <a:r>
                  <a:rPr lang="vi-VN" sz="1800" smtClean="0">
                    <a:effectLst/>
                    <a:latin typeface="+mn-lt"/>
                    <a:ea typeface="Times New Roman" panose="02020603050405020304" pitchFamily="18" charset="0"/>
                  </a:rPr>
                  <a:t>C</a:t>
                </a:r>
                <a:r>
                  <a:rPr lang="vi-VN" sz="1800">
                    <a:effectLst/>
                    <a:latin typeface="+mn-lt"/>
                    <a:ea typeface="Times New Roman" panose="02020603050405020304" pitchFamily="18" charset="0"/>
                  </a:rPr>
                  <a:t>. </a:t>
                </a:r>
                <a14:m>
                  <m:oMath xmlns:m="http://schemas.openxmlformats.org/officeDocument/2006/math">
                    <m:d>
                      <m:dPr>
                        <m:begChr m:val="{"/>
                        <m:endChr m:val=""/>
                        <m:ctrlPr>
                          <a:rPr lang="en-US" sz="1800" i="1">
                            <a:effectLst/>
                            <a:latin typeface="Cambria Math" panose="02040503050406030204" pitchFamily="18" charset="0"/>
                            <a:ea typeface="Times New Roman" panose="02020603050405020304" pitchFamily="18" charset="0"/>
                          </a:rPr>
                        </m:ctrlPr>
                      </m:dPr>
                      <m:e>
                        <m:eqArr>
                          <m:eqArrPr>
                            <m:ctrlPr>
                              <a:rPr lang="en-US" sz="1800" i="1">
                                <a:effectLst/>
                                <a:latin typeface="Cambria Math" panose="02040503050406030204" pitchFamily="18" charset="0"/>
                                <a:ea typeface="Times New Roman" panose="02020603050405020304" pitchFamily="18" charset="0"/>
                              </a:rPr>
                            </m:ctrlPr>
                          </m:eqArrPr>
                          <m:e>
                            <m:r>
                              <a:rPr lang="vi-VN" sz="1800" i="1">
                                <a:effectLst/>
                                <a:latin typeface="Cambria Math" panose="02040503050406030204" pitchFamily="18" charset="0"/>
                                <a:ea typeface="Times New Roman" panose="02020603050405020304" pitchFamily="18" charset="0"/>
                              </a:rPr>
                              <m:t>3</m:t>
                            </m:r>
                            <m:r>
                              <a:rPr lang="vi-VN" sz="1800" i="1">
                                <a:effectLst/>
                                <a:latin typeface="Cambria Math" panose="02040503050406030204" pitchFamily="18" charset="0"/>
                                <a:ea typeface="Times New Roman" panose="02020603050405020304" pitchFamily="18" charset="0"/>
                              </a:rPr>
                              <m:t>𝑥</m:t>
                            </m:r>
                            <m:r>
                              <a:rPr lang="vi-VN" sz="1800" i="1">
                                <a:effectLst/>
                                <a:latin typeface="Cambria Math" panose="02040503050406030204" pitchFamily="18" charset="0"/>
                                <a:ea typeface="Times New Roman" panose="02020603050405020304" pitchFamily="18" charset="0"/>
                              </a:rPr>
                              <m:t>−2</m:t>
                            </m:r>
                            <m:r>
                              <a:rPr lang="vi-VN" sz="1800" i="1">
                                <a:effectLst/>
                                <a:latin typeface="Cambria Math" panose="02040503050406030204" pitchFamily="18" charset="0"/>
                                <a:ea typeface="Times New Roman" panose="02020603050405020304" pitchFamily="18" charset="0"/>
                              </a:rPr>
                              <m:t>𝑦</m:t>
                            </m:r>
                            <m:r>
                              <a:rPr lang="vi-VN" sz="1800" i="1">
                                <a:effectLst/>
                                <a:latin typeface="Cambria Math" panose="02040503050406030204" pitchFamily="18" charset="0"/>
                                <a:ea typeface="Times New Roman" panose="02020603050405020304" pitchFamily="18" charset="0"/>
                              </a:rPr>
                              <m:t>=12</m:t>
                            </m:r>
                          </m:e>
                          <m:e>
                            <m:r>
                              <a:rPr lang="vi-VN" sz="1800" i="1">
                                <a:effectLst/>
                                <a:latin typeface="Cambria Math" panose="02040503050406030204" pitchFamily="18" charset="0"/>
                                <a:ea typeface="Times New Roman" panose="02020603050405020304" pitchFamily="18" charset="0"/>
                              </a:rPr>
                              <m:t>𝑥</m:t>
                            </m:r>
                            <m:r>
                              <a:rPr lang="vi-VN" sz="1800" i="1">
                                <a:effectLst/>
                                <a:latin typeface="Cambria Math" panose="02040503050406030204" pitchFamily="18" charset="0"/>
                                <a:ea typeface="Times New Roman" panose="02020603050405020304" pitchFamily="18" charset="0"/>
                              </a:rPr>
                              <m:t>−2</m:t>
                            </m:r>
                            <m:r>
                              <a:rPr lang="vi-VN" sz="1800" i="1">
                                <a:effectLst/>
                                <a:latin typeface="Cambria Math" panose="02040503050406030204" pitchFamily="18" charset="0"/>
                                <a:ea typeface="Times New Roman" panose="02020603050405020304" pitchFamily="18" charset="0"/>
                              </a:rPr>
                              <m:t>𝑦</m:t>
                            </m:r>
                            <m:r>
                              <a:rPr lang="vi-VN" sz="1800" i="1">
                                <a:effectLst/>
                                <a:latin typeface="Cambria Math" panose="02040503050406030204" pitchFamily="18" charset="0"/>
                                <a:ea typeface="Times New Roman" panose="02020603050405020304" pitchFamily="18" charset="0"/>
                              </a:rPr>
                              <m:t>=3</m:t>
                            </m:r>
                          </m:e>
                        </m:eqArr>
                      </m:e>
                    </m:d>
                  </m:oMath>
                </a14:m>
                <a:r>
                  <a:rPr lang="vi-VN" sz="1800">
                    <a:effectLst/>
                    <a:latin typeface="+mn-lt"/>
                    <a:ea typeface="Times New Roman" panose="02020603050405020304" pitchFamily="18" charset="0"/>
                  </a:rPr>
                  <a:t>.		</a:t>
                </a:r>
                <a:r>
                  <a:rPr lang="en-US" sz="1800" smtClean="0">
                    <a:effectLst/>
                    <a:latin typeface="+mn-lt"/>
                    <a:ea typeface="Times New Roman" panose="02020603050405020304" pitchFamily="18" charset="0"/>
                  </a:rPr>
                  <a:t>  </a:t>
                </a:r>
                <a:r>
                  <a:rPr lang="vi-VN" sz="1800" smtClean="0">
                    <a:effectLst/>
                    <a:latin typeface="+mn-lt"/>
                    <a:ea typeface="Times New Roman" panose="02020603050405020304" pitchFamily="18" charset="0"/>
                  </a:rPr>
                  <a:t>D</a:t>
                </a:r>
                <a:r>
                  <a:rPr lang="vi-VN" sz="1800">
                    <a:effectLst/>
                    <a:latin typeface="+mn-lt"/>
                    <a:ea typeface="Times New Roman" panose="02020603050405020304" pitchFamily="18" charset="0"/>
                  </a:rPr>
                  <a:t>. </a:t>
                </a:r>
                <a14:m>
                  <m:oMath xmlns:m="http://schemas.openxmlformats.org/officeDocument/2006/math">
                    <m:d>
                      <m:dPr>
                        <m:begChr m:val="{"/>
                        <m:endChr m:val=""/>
                        <m:ctrlPr>
                          <a:rPr lang="en-US" sz="1800" i="1">
                            <a:effectLst/>
                            <a:latin typeface="Cambria Math" panose="02040503050406030204" pitchFamily="18" charset="0"/>
                            <a:ea typeface="Times New Roman" panose="02020603050405020304" pitchFamily="18" charset="0"/>
                          </a:rPr>
                        </m:ctrlPr>
                      </m:dPr>
                      <m:e>
                        <m:eqArr>
                          <m:eqArrPr>
                            <m:ctrlPr>
                              <a:rPr lang="en-US" sz="1800" i="1">
                                <a:effectLst/>
                                <a:latin typeface="Cambria Math" panose="02040503050406030204" pitchFamily="18" charset="0"/>
                                <a:ea typeface="Times New Roman" panose="02020603050405020304" pitchFamily="18" charset="0"/>
                              </a:rPr>
                            </m:ctrlPr>
                          </m:eqArrPr>
                          <m:e>
                            <m:r>
                              <a:rPr lang="vi-VN" sz="1800" i="1">
                                <a:effectLst/>
                                <a:latin typeface="Cambria Math" panose="02040503050406030204" pitchFamily="18" charset="0"/>
                                <a:ea typeface="Times New Roman" panose="02020603050405020304" pitchFamily="18" charset="0"/>
                              </a:rPr>
                              <m:t>𝑥</m:t>
                            </m:r>
                            <m:r>
                              <a:rPr lang="vi-VN" sz="1800" i="1">
                                <a:effectLst/>
                                <a:latin typeface="Cambria Math" panose="02040503050406030204" pitchFamily="18" charset="0"/>
                                <a:ea typeface="Times New Roman" panose="02020603050405020304" pitchFamily="18" charset="0"/>
                              </a:rPr>
                              <m:t>−2</m:t>
                            </m:r>
                            <m:r>
                              <a:rPr lang="vi-VN" sz="1800" i="1">
                                <a:effectLst/>
                                <a:latin typeface="Cambria Math" panose="02040503050406030204" pitchFamily="18" charset="0"/>
                                <a:ea typeface="Times New Roman" panose="02020603050405020304" pitchFamily="18" charset="0"/>
                              </a:rPr>
                              <m:t>𝑦</m:t>
                            </m:r>
                            <m:r>
                              <a:rPr lang="vi-VN" sz="1800" i="1">
                                <a:effectLst/>
                                <a:latin typeface="Cambria Math" panose="02040503050406030204" pitchFamily="18" charset="0"/>
                                <a:ea typeface="Times New Roman" panose="02020603050405020304" pitchFamily="18" charset="0"/>
                              </a:rPr>
                              <m:t>=5</m:t>
                            </m:r>
                          </m:e>
                          <m:e>
                            <m:r>
                              <a:rPr lang="vi-VN" sz="1800" i="1">
                                <a:effectLst/>
                                <a:latin typeface="Cambria Math" panose="02040503050406030204" pitchFamily="18" charset="0"/>
                                <a:ea typeface="Times New Roman" panose="02020603050405020304" pitchFamily="18" charset="0"/>
                              </a:rPr>
                              <m:t>7</m:t>
                            </m:r>
                            <m:r>
                              <a:rPr lang="vi-VN" sz="1800" i="1">
                                <a:effectLst/>
                                <a:latin typeface="Cambria Math" panose="02040503050406030204" pitchFamily="18" charset="0"/>
                                <a:ea typeface="Times New Roman" panose="02020603050405020304" pitchFamily="18" charset="0"/>
                              </a:rPr>
                              <m:t>𝑥</m:t>
                            </m:r>
                            <m:r>
                              <a:rPr lang="vi-VN" sz="1800" i="1">
                                <a:effectLst/>
                                <a:latin typeface="Cambria Math" panose="02040503050406030204" pitchFamily="18" charset="0"/>
                                <a:ea typeface="Times New Roman" panose="02020603050405020304" pitchFamily="18" charset="0"/>
                              </a:rPr>
                              <m:t>−3</m:t>
                            </m:r>
                            <m:r>
                              <a:rPr lang="vi-VN" sz="1800" i="1">
                                <a:effectLst/>
                                <a:latin typeface="Cambria Math" panose="02040503050406030204" pitchFamily="18" charset="0"/>
                                <a:ea typeface="Times New Roman" panose="02020603050405020304" pitchFamily="18" charset="0"/>
                              </a:rPr>
                              <m:t>𝑦</m:t>
                            </m:r>
                            <m:r>
                              <a:rPr lang="vi-VN" sz="1800" i="1">
                                <a:effectLst/>
                                <a:latin typeface="Cambria Math" panose="02040503050406030204" pitchFamily="18" charset="0"/>
                                <a:ea typeface="Times New Roman" panose="02020603050405020304" pitchFamily="18" charset="0"/>
                              </a:rPr>
                              <m:t>=9</m:t>
                            </m:r>
                          </m:e>
                        </m:eqArr>
                      </m:e>
                    </m:d>
                    <m:r>
                      <a:rPr lang="vi-VN" sz="1800">
                        <a:effectLst/>
                        <a:latin typeface="Cambria Math" panose="02040503050406030204" pitchFamily="18" charset="0"/>
                        <a:ea typeface="Times New Roman" panose="02020603050405020304" pitchFamily="18" charset="0"/>
                      </a:rPr>
                      <m:t>.</m:t>
                    </m:r>
                  </m:oMath>
                </a14:m>
                <a:endParaRPr lang="en-US" sz="1800">
                  <a:effectLst/>
                  <a:latin typeface="+mn-lt"/>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115568" y="1017163"/>
                <a:ext cx="6931152" cy="3287054"/>
              </a:xfrm>
              <a:prstGeom prst="rect">
                <a:avLst/>
              </a:prstGeom>
              <a:blipFill>
                <a:blip r:embed="rId6"/>
                <a:stretch>
                  <a:fillRect l="-704" r="-264"/>
                </a:stretch>
              </a:blipFill>
            </p:spPr>
            <p:txBody>
              <a:bodyPr/>
              <a:lstStyle/>
              <a:p>
                <a:r>
                  <a:rPr lang="en-US">
                    <a:noFill/>
                  </a:rPr>
                  <a:t> </a:t>
                </a:r>
              </a:p>
            </p:txBody>
          </p:sp>
        </mc:Fallback>
      </mc:AlternateContent>
      <p:sp>
        <p:nvSpPr>
          <p:cNvPr id="26" name="Oval 25"/>
          <p:cNvSpPr/>
          <p:nvPr/>
        </p:nvSpPr>
        <p:spPr>
          <a:xfrm>
            <a:off x="1856232" y="2148816"/>
            <a:ext cx="548640" cy="51187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4679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par>
                                <p:cTn id="8" presetID="1" presetClass="mediacall" presetSubtype="0" fill="hold" nodeType="withEffect">
                                  <p:stCondLst>
                                    <p:cond delay="0"/>
                                  </p:stCondLst>
                                  <p:childTnLst>
                                    <p:cmd type="call" cmd="playFrom(0.0)">
                                      <p:cBhvr>
                                        <p:cTn id="9" dur="8085" fill="hold"/>
                                        <p:tgtEl>
                                          <p:spTgt spid="2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24"/>
                </p:tgtEl>
              </p:cMediaNode>
            </p:audio>
          </p:childTnLst>
        </p:cTn>
      </p:par>
    </p:tnLst>
    <p:bldLst>
      <p:bldP spid="2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pic>
        <p:nvPicPr>
          <p:cNvPr id="24"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386073" y="1986887"/>
            <a:ext cx="406400" cy="406400"/>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207008" y="766403"/>
                <a:ext cx="6757416" cy="2865656"/>
              </a:xfrm>
              <a:prstGeom prst="rect">
                <a:avLst/>
              </a:prstGeom>
            </p:spPr>
            <p:txBody>
              <a:bodyPr wrap="square">
                <a:spAutoFit/>
              </a:bodyPr>
              <a:lstStyle/>
              <a:p>
                <a:pPr marR="30480" algn="just">
                  <a:lnSpc>
                    <a:spcPct val="200000"/>
                  </a:lnSpc>
                  <a:spcBef>
                    <a:spcPts val="1200"/>
                  </a:spcBef>
                  <a:spcAft>
                    <a:spcPts val="1200"/>
                  </a:spcAft>
                </a:pPr>
                <a:r>
                  <a:rPr lang="fr-FR" sz="1800" b="1">
                    <a:latin typeface="+mj-lt"/>
                    <a:ea typeface="Times New Roman" panose="02020603050405020304" pitchFamily="18" charset="0"/>
                  </a:rPr>
                  <a:t>Câu 5.</a:t>
                </a:r>
                <a:r>
                  <a:rPr lang="fr-FR" sz="1800">
                    <a:effectLst/>
                    <a:latin typeface="+mj-lt"/>
                    <a:ea typeface="Times New Roman" panose="02020603050405020304" pitchFamily="18" charset="0"/>
                  </a:rPr>
                  <a:t> Cho hệ phương trình </a:t>
                </a:r>
                <a14:m>
                  <m:oMath xmlns:m="http://schemas.openxmlformats.org/officeDocument/2006/math">
                    <m:d>
                      <m:dPr>
                        <m:begChr m:val="{"/>
                        <m:endChr m:val=""/>
                        <m:ctrlPr>
                          <a:rPr lang="en-US" sz="1800" i="1">
                            <a:effectLst/>
                            <a:latin typeface="Cambria Math" panose="02040503050406030204" pitchFamily="18" charset="0"/>
                            <a:ea typeface="Times New Roman" panose="02020603050405020304" pitchFamily="18" charset="0"/>
                          </a:rPr>
                        </m:ctrlPr>
                      </m:dPr>
                      <m:e>
                        <m:eqArr>
                          <m:eqArrPr>
                            <m:ctrlPr>
                              <a:rPr lang="en-US" sz="1800" i="1">
                                <a:effectLst/>
                                <a:latin typeface="Cambria Math" panose="02040503050406030204" pitchFamily="18" charset="0"/>
                                <a:ea typeface="Times New Roman" panose="02020603050405020304" pitchFamily="18" charset="0"/>
                              </a:rPr>
                            </m:ctrlPr>
                          </m:eqArrPr>
                          <m:e>
                            <m:r>
                              <a:rPr lang="fr-FR" sz="1800" i="1">
                                <a:effectLst/>
                                <a:latin typeface="Cambria Math" panose="02040503050406030204" pitchFamily="18" charset="0"/>
                                <a:ea typeface="Times New Roman" panose="02020603050405020304" pitchFamily="18" charset="0"/>
                              </a:rPr>
                              <m:t>2</m:t>
                            </m:r>
                            <m:r>
                              <a:rPr lang="fr-FR" sz="1800" i="1">
                                <a:effectLst/>
                                <a:latin typeface="Cambria Math" panose="02040503050406030204" pitchFamily="18" charset="0"/>
                                <a:ea typeface="Times New Roman" panose="02020603050405020304" pitchFamily="18" charset="0"/>
                              </a:rPr>
                              <m:t>𝑥</m:t>
                            </m:r>
                            <m:r>
                              <a:rPr lang="fr-FR" sz="1800" i="1">
                                <a:effectLst/>
                                <a:latin typeface="Cambria Math" panose="02040503050406030204" pitchFamily="18" charset="0"/>
                                <a:ea typeface="Times New Roman" panose="02020603050405020304" pitchFamily="18" charset="0"/>
                              </a:rPr>
                              <m:t>+</m:t>
                            </m:r>
                            <m:r>
                              <a:rPr lang="fr-FR" sz="1800" i="1">
                                <a:effectLst/>
                                <a:latin typeface="Cambria Math" panose="02040503050406030204" pitchFamily="18" charset="0"/>
                                <a:ea typeface="Times New Roman" panose="02020603050405020304" pitchFamily="18" charset="0"/>
                              </a:rPr>
                              <m:t>𝑏𝑦</m:t>
                            </m:r>
                            <m:r>
                              <a:rPr lang="fr-FR" sz="1800" i="1">
                                <a:effectLst/>
                                <a:latin typeface="Cambria Math" panose="02040503050406030204" pitchFamily="18" charset="0"/>
                                <a:ea typeface="Times New Roman" panose="02020603050405020304" pitchFamily="18" charset="0"/>
                              </a:rPr>
                              <m:t>=−4</m:t>
                            </m:r>
                          </m:e>
                          <m:e>
                            <m:r>
                              <a:rPr lang="fr-FR" sz="1800" i="1">
                                <a:effectLst/>
                                <a:latin typeface="Cambria Math" panose="02040503050406030204" pitchFamily="18" charset="0"/>
                                <a:ea typeface="Times New Roman" panose="02020603050405020304" pitchFamily="18" charset="0"/>
                              </a:rPr>
                              <m:t>𝑏𝑥</m:t>
                            </m:r>
                            <m:r>
                              <a:rPr lang="fr-FR" sz="1800" i="1">
                                <a:effectLst/>
                                <a:latin typeface="Cambria Math" panose="02040503050406030204" pitchFamily="18" charset="0"/>
                                <a:ea typeface="Times New Roman" panose="02020603050405020304" pitchFamily="18" charset="0"/>
                              </a:rPr>
                              <m:t>−</m:t>
                            </m:r>
                            <m:r>
                              <a:rPr lang="fr-FR" sz="1800" i="1">
                                <a:effectLst/>
                                <a:latin typeface="Cambria Math" panose="02040503050406030204" pitchFamily="18" charset="0"/>
                                <a:ea typeface="Times New Roman" panose="02020603050405020304" pitchFamily="18" charset="0"/>
                              </a:rPr>
                              <m:t>𝑎𝑦</m:t>
                            </m:r>
                            <m:r>
                              <a:rPr lang="fr-FR" sz="1800" i="1">
                                <a:effectLst/>
                                <a:latin typeface="Cambria Math" panose="02040503050406030204" pitchFamily="18" charset="0"/>
                                <a:ea typeface="Times New Roman" panose="02020603050405020304" pitchFamily="18" charset="0"/>
                              </a:rPr>
                              <m:t>=−5</m:t>
                            </m:r>
                          </m:e>
                        </m:eqArr>
                      </m:e>
                    </m:d>
                    <m:r>
                      <a:rPr lang="fr-FR" sz="1800" i="1">
                        <a:effectLst/>
                        <a:latin typeface="Cambria Math" panose="02040503050406030204" pitchFamily="18" charset="0"/>
                        <a:ea typeface="Times New Roman" panose="02020603050405020304" pitchFamily="18" charset="0"/>
                      </a:rPr>
                      <m:t>.</m:t>
                    </m:r>
                  </m:oMath>
                </a14:m>
                <a:r>
                  <a:rPr lang="fr-FR" sz="1800">
                    <a:effectLst/>
                    <a:latin typeface="+mj-lt"/>
                    <a:ea typeface="Times New Roman" panose="02020603050405020304" pitchFamily="18" charset="0"/>
                  </a:rPr>
                  <a:t> Biết rằng hệ phương trình có nghiệm là </a:t>
                </a:r>
                <a14:m>
                  <m:oMath xmlns:m="http://schemas.openxmlformats.org/officeDocument/2006/math">
                    <m:r>
                      <a:rPr lang="fr-FR" sz="1800" i="1">
                        <a:effectLst/>
                        <a:latin typeface="Cambria Math" panose="02040503050406030204" pitchFamily="18" charset="0"/>
                        <a:ea typeface="Times New Roman" panose="02020603050405020304" pitchFamily="18" charset="0"/>
                      </a:rPr>
                      <m:t>(1;−2)</m:t>
                    </m:r>
                  </m:oMath>
                </a14:m>
                <a:r>
                  <a:rPr lang="fr-FR" sz="1800">
                    <a:effectLst/>
                    <a:latin typeface="+mj-lt"/>
                    <a:ea typeface="Times New Roman" panose="02020603050405020304" pitchFamily="18" charset="0"/>
                  </a:rPr>
                  <a:t>. Tính </a:t>
                </a:r>
                <a14:m>
                  <m:oMath xmlns:m="http://schemas.openxmlformats.org/officeDocument/2006/math">
                    <m:r>
                      <a:rPr lang="fr-FR" sz="1800" i="1">
                        <a:effectLst/>
                        <a:latin typeface="Cambria Math" panose="02040503050406030204" pitchFamily="18" charset="0"/>
                        <a:ea typeface="Times New Roman" panose="02020603050405020304" pitchFamily="18" charset="0"/>
                      </a:rPr>
                      <m:t>2</m:t>
                    </m:r>
                    <m:r>
                      <a:rPr lang="fr-FR" sz="1800" i="1">
                        <a:effectLst/>
                        <a:latin typeface="Cambria Math" panose="02040503050406030204" pitchFamily="18" charset="0"/>
                        <a:ea typeface="Times New Roman" panose="02020603050405020304" pitchFamily="18" charset="0"/>
                      </a:rPr>
                      <m:t>𝑎</m:t>
                    </m:r>
                    <m:r>
                      <a:rPr lang="fr-FR" sz="1800" i="1">
                        <a:effectLst/>
                        <a:latin typeface="Cambria Math" panose="02040503050406030204" pitchFamily="18" charset="0"/>
                        <a:ea typeface="Times New Roman" panose="02020603050405020304" pitchFamily="18" charset="0"/>
                      </a:rPr>
                      <m:t>−</m:t>
                    </m:r>
                    <m:r>
                      <a:rPr lang="fr-FR" sz="1800" i="1">
                        <a:effectLst/>
                        <a:latin typeface="Cambria Math" panose="02040503050406030204" pitchFamily="18" charset="0"/>
                        <a:ea typeface="Times New Roman" panose="02020603050405020304" pitchFamily="18" charset="0"/>
                      </a:rPr>
                      <m:t>𝑏</m:t>
                    </m:r>
                  </m:oMath>
                </a14:m>
                <a:r>
                  <a:rPr lang="fr-FR" sz="1800">
                    <a:effectLst/>
                    <a:latin typeface="+mj-lt"/>
                    <a:ea typeface="Times New Roman" panose="02020603050405020304" pitchFamily="18" charset="0"/>
                  </a:rPr>
                  <a:t>.</a:t>
                </a:r>
                <a:endParaRPr lang="en-US" sz="1800">
                  <a:effectLst/>
                  <a:latin typeface="+mj-lt"/>
                  <a:ea typeface="Times New Roman" panose="02020603050405020304" pitchFamily="18" charset="0"/>
                </a:endParaRPr>
              </a:p>
              <a:p>
                <a:pPr marR="30480" algn="just">
                  <a:lnSpc>
                    <a:spcPct val="300000"/>
                  </a:lnSpc>
                  <a:spcBef>
                    <a:spcPts val="1200"/>
                  </a:spcBef>
                  <a:spcAft>
                    <a:spcPts val="1200"/>
                  </a:spcAft>
                </a:pPr>
                <a:r>
                  <a:rPr lang="vi-VN" sz="1800">
                    <a:effectLst/>
                    <a:latin typeface="+mn-lt"/>
                    <a:ea typeface="Times New Roman" panose="02020603050405020304" pitchFamily="18" charset="0"/>
                  </a:rPr>
                  <a:t>A. </a:t>
                </a:r>
                <a14:m>
                  <m:oMath xmlns:m="http://schemas.openxmlformats.org/officeDocument/2006/math">
                    <m:r>
                      <a:rPr lang="fr-FR" sz="1800" i="1">
                        <a:effectLst/>
                        <a:latin typeface="Cambria Math" panose="02040503050406030204" pitchFamily="18" charset="0"/>
                        <a:ea typeface="Times New Roman" panose="02020603050405020304" pitchFamily="18" charset="0"/>
                      </a:rPr>
                      <m:t>1</m:t>
                    </m:r>
                  </m:oMath>
                </a14:m>
                <a:r>
                  <a:rPr lang="fr-FR" sz="1800" smtClean="0">
                    <a:effectLst/>
                    <a:latin typeface="+mn-lt"/>
                    <a:ea typeface="Times New Roman" panose="02020603050405020304" pitchFamily="18" charset="0"/>
                  </a:rPr>
                  <a:t>.</a:t>
                </a:r>
                <a:r>
                  <a:rPr lang="fr-FR" sz="1800" smtClean="0">
                    <a:latin typeface="+mn-lt"/>
                    <a:ea typeface="Times New Roman" panose="02020603050405020304" pitchFamily="18" charset="0"/>
                  </a:rPr>
                  <a:t>		</a:t>
                </a:r>
                <a:r>
                  <a:rPr lang="vi-VN" sz="1800" smtClean="0">
                    <a:effectLst/>
                    <a:latin typeface="+mn-lt"/>
                    <a:ea typeface="Times New Roman" panose="02020603050405020304" pitchFamily="18" charset="0"/>
                  </a:rPr>
                  <a:t>B</a:t>
                </a:r>
                <a:r>
                  <a:rPr lang="vi-VN" sz="1800">
                    <a:effectLst/>
                    <a:latin typeface="+mn-lt"/>
                    <a:ea typeface="Times New Roman" panose="02020603050405020304" pitchFamily="18" charset="0"/>
                  </a:rPr>
                  <a:t>. </a:t>
                </a:r>
                <a14:m>
                  <m:oMath xmlns:m="http://schemas.openxmlformats.org/officeDocument/2006/math">
                    <m:r>
                      <a:rPr lang="vi-VN" sz="1800" i="1">
                        <a:effectLst/>
                        <a:latin typeface="Cambria Math" panose="02040503050406030204" pitchFamily="18" charset="0"/>
                        <a:ea typeface="Times New Roman" panose="02020603050405020304" pitchFamily="18" charset="0"/>
                      </a:rPr>
                      <m:t>−</m:t>
                    </m:r>
                    <m:r>
                      <a:rPr lang="fr-FR" sz="1800" i="1">
                        <a:effectLst/>
                        <a:latin typeface="Cambria Math" panose="02040503050406030204" pitchFamily="18" charset="0"/>
                        <a:ea typeface="Times New Roman" panose="02020603050405020304" pitchFamily="18" charset="0"/>
                      </a:rPr>
                      <m:t>11</m:t>
                    </m:r>
                  </m:oMath>
                </a14:m>
                <a:r>
                  <a:rPr lang="fr-FR" sz="1800" smtClean="0">
                    <a:effectLst/>
                    <a:latin typeface="+mn-lt"/>
                    <a:ea typeface="Times New Roman" panose="02020603050405020304" pitchFamily="18" charset="0"/>
                  </a:rPr>
                  <a:t>.</a:t>
                </a:r>
                <a:r>
                  <a:rPr lang="en-US" sz="1800" smtClean="0">
                    <a:latin typeface="+mn-lt"/>
                    <a:ea typeface="Times New Roman" panose="02020603050405020304" pitchFamily="18" charset="0"/>
                  </a:rPr>
                  <a:t>		     </a:t>
                </a:r>
                <a:r>
                  <a:rPr lang="vi-VN" sz="1800" smtClean="0">
                    <a:effectLst/>
                    <a:latin typeface="+mn-lt"/>
                    <a:ea typeface="Times New Roman" panose="02020603050405020304" pitchFamily="18" charset="0"/>
                  </a:rPr>
                  <a:t>C</a:t>
                </a:r>
                <a:r>
                  <a:rPr lang="vi-VN" sz="1800">
                    <a:effectLst/>
                    <a:latin typeface="+mn-lt"/>
                    <a:ea typeface="Times New Roman" panose="02020603050405020304" pitchFamily="18" charset="0"/>
                  </a:rPr>
                  <a:t>. </a:t>
                </a:r>
                <a14:m>
                  <m:oMath xmlns:m="http://schemas.openxmlformats.org/officeDocument/2006/math">
                    <m:r>
                      <a:rPr lang="vi-VN" sz="1800" i="1">
                        <a:effectLst/>
                        <a:latin typeface="Cambria Math" panose="02040503050406030204" pitchFamily="18" charset="0"/>
                        <a:ea typeface="Times New Roman" panose="02020603050405020304" pitchFamily="18" charset="0"/>
                      </a:rPr>
                      <m:t>5</m:t>
                    </m:r>
                  </m:oMath>
                </a14:m>
                <a:r>
                  <a:rPr lang="fr-FR" sz="1800">
                    <a:effectLst/>
                    <a:latin typeface="+mn-lt"/>
                    <a:ea typeface="Times New Roman" panose="02020603050405020304" pitchFamily="18" charset="0"/>
                  </a:rPr>
                  <a:t>.		</a:t>
                </a:r>
                <a:r>
                  <a:rPr lang="fr-FR" sz="1800" smtClean="0">
                    <a:effectLst/>
                    <a:latin typeface="+mn-lt"/>
                    <a:ea typeface="Times New Roman" panose="02020603050405020304" pitchFamily="18" charset="0"/>
                  </a:rPr>
                  <a:t>    </a:t>
                </a:r>
                <a:r>
                  <a:rPr lang="vi-VN" sz="1800" smtClean="0">
                    <a:effectLst/>
                    <a:latin typeface="+mn-lt"/>
                    <a:ea typeface="Times New Roman" panose="02020603050405020304" pitchFamily="18" charset="0"/>
                  </a:rPr>
                  <a:t>D</a:t>
                </a:r>
                <a:r>
                  <a:rPr lang="vi-VN" sz="1800">
                    <a:effectLst/>
                    <a:latin typeface="+mn-lt"/>
                    <a:ea typeface="Times New Roman" panose="02020603050405020304" pitchFamily="18" charset="0"/>
                  </a:rPr>
                  <a:t>. </a:t>
                </a:r>
                <a14:m>
                  <m:oMath xmlns:m="http://schemas.openxmlformats.org/officeDocument/2006/math">
                    <m:r>
                      <a:rPr lang="vi-VN" sz="1800" i="1">
                        <a:effectLst/>
                        <a:latin typeface="Cambria Math" panose="02040503050406030204" pitchFamily="18" charset="0"/>
                        <a:ea typeface="Times New Roman" panose="02020603050405020304" pitchFamily="18" charset="0"/>
                      </a:rPr>
                      <m:t>−</m:t>
                    </m:r>
                    <m:r>
                      <a:rPr lang="fr-FR" sz="1800" i="1">
                        <a:effectLst/>
                        <a:latin typeface="Cambria Math" panose="02040503050406030204" pitchFamily="18" charset="0"/>
                        <a:ea typeface="Times New Roman" panose="02020603050405020304" pitchFamily="18" charset="0"/>
                      </a:rPr>
                      <m:t>7</m:t>
                    </m:r>
                  </m:oMath>
                </a14:m>
                <a:r>
                  <a:rPr lang="fr-FR" sz="1800">
                    <a:effectLst/>
                    <a:latin typeface="+mn-lt"/>
                    <a:ea typeface="Times New Roman" panose="02020603050405020304" pitchFamily="18" charset="0"/>
                  </a:rPr>
                  <a:t>.</a:t>
                </a:r>
                <a:endParaRPr lang="en-US" sz="1800">
                  <a:effectLst/>
                  <a:latin typeface="+mn-lt"/>
                  <a:ea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207008" y="766403"/>
                <a:ext cx="6757416" cy="2865656"/>
              </a:xfrm>
              <a:prstGeom prst="rect">
                <a:avLst/>
              </a:prstGeom>
              <a:blipFill>
                <a:blip r:embed="rId6"/>
                <a:stretch>
                  <a:fillRect l="-721" r="-180" b="-2553"/>
                </a:stretch>
              </a:blipFill>
            </p:spPr>
            <p:txBody>
              <a:bodyPr/>
              <a:lstStyle/>
              <a:p>
                <a:r>
                  <a:rPr lang="en-US">
                    <a:noFill/>
                  </a:rPr>
                  <a:t> </a:t>
                </a:r>
              </a:p>
            </p:txBody>
          </p:sp>
        </mc:Fallback>
      </mc:AlternateContent>
      <p:sp>
        <p:nvSpPr>
          <p:cNvPr id="26" name="Oval 25"/>
          <p:cNvSpPr/>
          <p:nvPr/>
        </p:nvSpPr>
        <p:spPr>
          <a:xfrm>
            <a:off x="2852928" y="3200400"/>
            <a:ext cx="548640" cy="51187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3439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par>
                                <p:cTn id="8" presetID="1" presetClass="mediacall" presetSubtype="0" fill="hold" nodeType="withEffect">
                                  <p:stCondLst>
                                    <p:cond delay="0"/>
                                  </p:stCondLst>
                                  <p:childTnLst>
                                    <p:cmd type="call" cmd="playFrom(0.0)">
                                      <p:cBhvr>
                                        <p:cTn id="9" dur="8085" fill="hold"/>
                                        <p:tgtEl>
                                          <p:spTgt spid="2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24"/>
                </p:tgtEl>
              </p:cMediaNode>
            </p:audio>
          </p:childTnLst>
        </p:cTn>
      </p:par>
    </p:tnLst>
    <p:bldLst>
      <p:bldP spid="2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pic>
        <p:nvPicPr>
          <p:cNvPr id="24"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386073" y="1986887"/>
            <a:ext cx="406400" cy="406400"/>
          </a:xfrm>
          <a:prstGeom prst="rect">
            <a:avLst/>
          </a:prstGeom>
        </p:spPr>
      </p:pic>
      <mc:AlternateContent xmlns:mc="http://schemas.openxmlformats.org/markup-compatibility/2006">
        <mc:Choice xmlns:a14="http://schemas.microsoft.com/office/drawing/2010/main" Requires="a14">
          <p:sp>
            <p:nvSpPr>
              <p:cNvPr id="2" name="Rectangle 1"/>
              <p:cNvSpPr/>
              <p:nvPr/>
            </p:nvSpPr>
            <p:spPr>
              <a:xfrm>
                <a:off x="1252728" y="642369"/>
                <a:ext cx="6711696" cy="3801425"/>
              </a:xfrm>
              <a:prstGeom prst="rect">
                <a:avLst/>
              </a:prstGeom>
            </p:spPr>
            <p:txBody>
              <a:bodyPr wrap="square">
                <a:spAutoFit/>
              </a:bodyPr>
              <a:lstStyle/>
              <a:p>
                <a:pPr marR="30480" algn="just">
                  <a:lnSpc>
                    <a:spcPct val="150000"/>
                  </a:lnSpc>
                </a:pPr>
                <a:r>
                  <a:rPr lang="fr-FR" sz="1800" b="1">
                    <a:latin typeface="+mj-lt"/>
                    <a:ea typeface="Times New Roman" panose="02020603050405020304" pitchFamily="18" charset="0"/>
                  </a:rPr>
                  <a:t>Câu 6.</a:t>
                </a:r>
                <a:r>
                  <a:rPr lang="fr-FR" sz="1800">
                    <a:effectLst/>
                    <a:latin typeface="+mj-lt"/>
                    <a:ea typeface="Times New Roman" panose="02020603050405020304" pitchFamily="18" charset="0"/>
                  </a:rPr>
                  <a:t> Cho hệ phương trình </a:t>
                </a:r>
                <a14:m>
                  <m:oMath xmlns:m="http://schemas.openxmlformats.org/officeDocument/2006/math">
                    <m:d>
                      <m:dPr>
                        <m:begChr m:val="{"/>
                        <m:endChr m:val=""/>
                        <m:ctrlPr>
                          <a:rPr lang="en-US" sz="1800" i="1">
                            <a:effectLst/>
                            <a:latin typeface="Cambria Math" panose="02040503050406030204" pitchFamily="18" charset="0"/>
                            <a:ea typeface="Times New Roman" panose="02020603050405020304" pitchFamily="18" charset="0"/>
                          </a:rPr>
                        </m:ctrlPr>
                      </m:dPr>
                      <m:e>
                        <m:eqArr>
                          <m:eqArrPr>
                            <m:ctrlPr>
                              <a:rPr lang="en-US" sz="1800" i="1">
                                <a:effectLst/>
                                <a:latin typeface="Cambria Math" panose="02040503050406030204" pitchFamily="18" charset="0"/>
                                <a:ea typeface="Times New Roman" panose="02020603050405020304" pitchFamily="18" charset="0"/>
                              </a:rPr>
                            </m:ctrlPr>
                          </m:eqArrPr>
                          <m:e>
                            <m:d>
                              <m:dPr>
                                <m:ctrlPr>
                                  <a:rPr lang="en-US" sz="1800" i="1">
                                    <a:effectLst/>
                                    <a:latin typeface="Cambria Math" panose="02040503050406030204" pitchFamily="18" charset="0"/>
                                    <a:ea typeface="Times New Roman" panose="02020603050405020304" pitchFamily="18" charset="0"/>
                                  </a:rPr>
                                </m:ctrlPr>
                              </m:dPr>
                              <m:e>
                                <m:r>
                                  <a:rPr lang="fr-FR" sz="1800" i="1">
                                    <a:effectLst/>
                                    <a:latin typeface="Cambria Math" panose="02040503050406030204" pitchFamily="18" charset="0"/>
                                    <a:ea typeface="Times New Roman" panose="02020603050405020304" pitchFamily="18" charset="0"/>
                                  </a:rPr>
                                  <m:t>𝑥</m:t>
                                </m:r>
                                <m:r>
                                  <a:rPr lang="fr-FR" sz="1800" i="1">
                                    <a:effectLst/>
                                    <a:latin typeface="Cambria Math" panose="02040503050406030204" pitchFamily="18" charset="0"/>
                                    <a:ea typeface="Times New Roman" panose="02020603050405020304" pitchFamily="18" charset="0"/>
                                  </a:rPr>
                                  <m:t>+1</m:t>
                                </m:r>
                              </m:e>
                            </m:d>
                            <m:d>
                              <m:dPr>
                                <m:ctrlPr>
                                  <a:rPr lang="en-US" sz="1800" i="1">
                                    <a:effectLst/>
                                    <a:latin typeface="Cambria Math" panose="02040503050406030204" pitchFamily="18" charset="0"/>
                                    <a:ea typeface="Times New Roman" panose="02020603050405020304" pitchFamily="18" charset="0"/>
                                  </a:rPr>
                                </m:ctrlPr>
                              </m:dPr>
                              <m:e>
                                <m:r>
                                  <a:rPr lang="fr-FR" sz="1800" i="1">
                                    <a:effectLst/>
                                    <a:latin typeface="Cambria Math" panose="02040503050406030204" pitchFamily="18" charset="0"/>
                                    <a:ea typeface="Times New Roman" panose="02020603050405020304" pitchFamily="18" charset="0"/>
                                  </a:rPr>
                                  <m:t>𝑦</m:t>
                                </m:r>
                                <m:r>
                                  <a:rPr lang="fr-FR" sz="1800" i="1">
                                    <a:effectLst/>
                                    <a:latin typeface="Cambria Math" panose="02040503050406030204" pitchFamily="18" charset="0"/>
                                    <a:ea typeface="Times New Roman" panose="02020603050405020304" pitchFamily="18" charset="0"/>
                                  </a:rPr>
                                  <m:t>−3</m:t>
                                </m:r>
                              </m:e>
                            </m:d>
                            <m:r>
                              <a:rPr lang="fr-FR" sz="1800" i="1">
                                <a:effectLst/>
                                <a:latin typeface="Cambria Math" panose="02040503050406030204" pitchFamily="18" charset="0"/>
                                <a:ea typeface="Times New Roman" panose="02020603050405020304" pitchFamily="18" charset="0"/>
                              </a:rPr>
                              <m:t>=(</m:t>
                            </m:r>
                            <m:r>
                              <a:rPr lang="fr-FR" sz="1800" i="1">
                                <a:effectLst/>
                                <a:latin typeface="Cambria Math" panose="02040503050406030204" pitchFamily="18" charset="0"/>
                                <a:ea typeface="Times New Roman" panose="02020603050405020304" pitchFamily="18" charset="0"/>
                              </a:rPr>
                              <m:t>𝑥</m:t>
                            </m:r>
                            <m:r>
                              <a:rPr lang="fr-FR" sz="1800" i="1">
                                <a:effectLst/>
                                <a:latin typeface="Cambria Math" panose="02040503050406030204" pitchFamily="18" charset="0"/>
                                <a:ea typeface="Times New Roman" panose="02020603050405020304" pitchFamily="18" charset="0"/>
                              </a:rPr>
                              <m:t>−1)(</m:t>
                            </m:r>
                            <m:r>
                              <a:rPr lang="fr-FR" sz="1800" i="1">
                                <a:effectLst/>
                                <a:latin typeface="Cambria Math" panose="02040503050406030204" pitchFamily="18" charset="0"/>
                                <a:ea typeface="Times New Roman" panose="02020603050405020304" pitchFamily="18" charset="0"/>
                              </a:rPr>
                              <m:t>𝑦</m:t>
                            </m:r>
                            <m:r>
                              <a:rPr lang="fr-FR" sz="1800" i="1">
                                <a:effectLst/>
                                <a:latin typeface="Cambria Math" panose="02040503050406030204" pitchFamily="18" charset="0"/>
                                <a:ea typeface="Times New Roman" panose="02020603050405020304" pitchFamily="18" charset="0"/>
                              </a:rPr>
                              <m:t>+3)</m:t>
                            </m:r>
                          </m:e>
                          <m:e>
                            <m:d>
                              <m:dPr>
                                <m:ctrlPr>
                                  <a:rPr lang="en-US" sz="1800" i="1">
                                    <a:effectLst/>
                                    <a:latin typeface="Cambria Math" panose="02040503050406030204" pitchFamily="18" charset="0"/>
                                    <a:ea typeface="Times New Roman" panose="02020603050405020304" pitchFamily="18" charset="0"/>
                                  </a:rPr>
                                </m:ctrlPr>
                              </m:dPr>
                              <m:e>
                                <m:r>
                                  <a:rPr lang="fr-FR" sz="1800" i="1">
                                    <a:effectLst/>
                                    <a:latin typeface="Cambria Math" panose="02040503050406030204" pitchFamily="18" charset="0"/>
                                    <a:ea typeface="Times New Roman" panose="02020603050405020304" pitchFamily="18" charset="0"/>
                                  </a:rPr>
                                  <m:t>𝑥</m:t>
                                </m:r>
                                <m:r>
                                  <a:rPr lang="fr-FR" sz="1800" i="1">
                                    <a:effectLst/>
                                    <a:latin typeface="Cambria Math" panose="02040503050406030204" pitchFamily="18" charset="0"/>
                                    <a:ea typeface="Times New Roman" panose="02020603050405020304" pitchFamily="18" charset="0"/>
                                  </a:rPr>
                                  <m:t>−3</m:t>
                                </m:r>
                              </m:e>
                            </m:d>
                            <m:d>
                              <m:dPr>
                                <m:ctrlPr>
                                  <a:rPr lang="en-US" sz="1800" i="1">
                                    <a:effectLst/>
                                    <a:latin typeface="Cambria Math" panose="02040503050406030204" pitchFamily="18" charset="0"/>
                                    <a:ea typeface="Times New Roman" panose="02020603050405020304" pitchFamily="18" charset="0"/>
                                  </a:rPr>
                                </m:ctrlPr>
                              </m:dPr>
                              <m:e>
                                <m:r>
                                  <a:rPr lang="fr-FR" sz="1800" i="1">
                                    <a:effectLst/>
                                    <a:latin typeface="Cambria Math" panose="02040503050406030204" pitchFamily="18" charset="0"/>
                                    <a:ea typeface="Times New Roman" panose="02020603050405020304" pitchFamily="18" charset="0"/>
                                  </a:rPr>
                                  <m:t>𝑦</m:t>
                                </m:r>
                                <m:r>
                                  <a:rPr lang="fr-FR" sz="1800" i="1">
                                    <a:effectLst/>
                                    <a:latin typeface="Cambria Math" panose="02040503050406030204" pitchFamily="18" charset="0"/>
                                    <a:ea typeface="Times New Roman" panose="02020603050405020304" pitchFamily="18" charset="0"/>
                                  </a:rPr>
                                  <m:t>+1</m:t>
                                </m:r>
                              </m:e>
                            </m:d>
                            <m:r>
                              <a:rPr lang="fr-FR" sz="1800" i="1">
                                <a:effectLst/>
                                <a:latin typeface="Cambria Math" panose="02040503050406030204" pitchFamily="18" charset="0"/>
                                <a:ea typeface="Times New Roman" panose="02020603050405020304" pitchFamily="18" charset="0"/>
                              </a:rPr>
                              <m:t>=(</m:t>
                            </m:r>
                            <m:r>
                              <a:rPr lang="fr-FR" sz="1800" i="1">
                                <a:effectLst/>
                                <a:latin typeface="Cambria Math" panose="02040503050406030204" pitchFamily="18" charset="0"/>
                                <a:ea typeface="Times New Roman" panose="02020603050405020304" pitchFamily="18" charset="0"/>
                              </a:rPr>
                              <m:t>𝑥</m:t>
                            </m:r>
                            <m:r>
                              <a:rPr lang="fr-FR" sz="1800" i="1">
                                <a:effectLst/>
                                <a:latin typeface="Cambria Math" panose="02040503050406030204" pitchFamily="18" charset="0"/>
                                <a:ea typeface="Times New Roman" panose="02020603050405020304" pitchFamily="18" charset="0"/>
                              </a:rPr>
                              <m:t>+1)(</m:t>
                            </m:r>
                            <m:r>
                              <a:rPr lang="fr-FR" sz="1800" i="1">
                                <a:effectLst/>
                                <a:latin typeface="Cambria Math" panose="02040503050406030204" pitchFamily="18" charset="0"/>
                                <a:ea typeface="Times New Roman" panose="02020603050405020304" pitchFamily="18" charset="0"/>
                              </a:rPr>
                              <m:t>𝑦</m:t>
                            </m:r>
                            <m:r>
                              <a:rPr lang="fr-FR" sz="1800" i="1">
                                <a:effectLst/>
                                <a:latin typeface="Cambria Math" panose="02040503050406030204" pitchFamily="18" charset="0"/>
                                <a:ea typeface="Times New Roman" panose="02020603050405020304" pitchFamily="18" charset="0"/>
                              </a:rPr>
                              <m:t>−3)</m:t>
                            </m:r>
                          </m:e>
                        </m:eqArr>
                      </m:e>
                    </m:d>
                  </m:oMath>
                </a14:m>
                <a:r>
                  <a:rPr lang="fr-FR" sz="1800">
                    <a:effectLst/>
                    <a:latin typeface="+mj-lt"/>
                    <a:ea typeface="Times New Roman" panose="02020603050405020304" pitchFamily="18" charset="0"/>
                  </a:rPr>
                  <a:t>. </a:t>
                </a:r>
                <a:endParaRPr lang="fr-FR" sz="1800" smtClean="0">
                  <a:effectLst/>
                  <a:latin typeface="+mj-lt"/>
                  <a:ea typeface="Times New Roman" panose="02020603050405020304" pitchFamily="18" charset="0"/>
                </a:endParaRPr>
              </a:p>
              <a:p>
                <a:pPr marR="30480" algn="just">
                  <a:lnSpc>
                    <a:spcPct val="150000"/>
                  </a:lnSpc>
                </a:pPr>
                <a:r>
                  <a:rPr lang="fr-FR" sz="1800" smtClean="0">
                    <a:effectLst/>
                    <a:latin typeface="+mj-lt"/>
                    <a:ea typeface="Times New Roman" panose="02020603050405020304" pitchFamily="18" charset="0"/>
                  </a:rPr>
                  <a:t>Chọn </a:t>
                </a:r>
                <a:r>
                  <a:rPr lang="fr-FR" sz="1800">
                    <a:effectLst/>
                    <a:latin typeface="+mj-lt"/>
                    <a:ea typeface="Times New Roman" panose="02020603050405020304" pitchFamily="18" charset="0"/>
                  </a:rPr>
                  <a:t>khẳng định đúng :</a:t>
                </a:r>
                <a:endParaRPr lang="en-US" sz="1800">
                  <a:effectLst/>
                  <a:latin typeface="+mj-lt"/>
                  <a:ea typeface="Times New Roman" panose="02020603050405020304" pitchFamily="18" charset="0"/>
                </a:endParaRPr>
              </a:p>
              <a:p>
                <a:pPr marR="30480" algn="just">
                  <a:lnSpc>
                    <a:spcPct val="165000"/>
                  </a:lnSpc>
                  <a:spcBef>
                    <a:spcPts val="600"/>
                  </a:spcBef>
                  <a:spcAft>
                    <a:spcPts val="600"/>
                  </a:spcAft>
                </a:pPr>
                <a:r>
                  <a:rPr lang="vi-VN" sz="1800">
                    <a:effectLst/>
                    <a:latin typeface="+mn-lt"/>
                    <a:ea typeface="Times New Roman" panose="02020603050405020304" pitchFamily="18" charset="0"/>
                  </a:rPr>
                  <a:t>A.</a:t>
                </a:r>
                <a:r>
                  <a:rPr lang="fr-FR" sz="1800">
                    <a:effectLst/>
                    <a:latin typeface="+mn-lt"/>
                    <a:ea typeface="Times New Roman" panose="02020603050405020304" pitchFamily="18" charset="0"/>
                  </a:rPr>
                  <a:t> Hệ phương trình có </a:t>
                </a:r>
                <a:r>
                  <a:rPr lang="fr-FR" sz="1800" smtClean="0">
                    <a:effectLst/>
                    <a:latin typeface="+mn-lt"/>
                    <a:ea typeface="Times New Roman" panose="02020603050405020304" pitchFamily="18" charset="0"/>
                  </a:rPr>
                  <a:t>nghiệm </a:t>
                </a:r>
                <a:r>
                  <a:rPr lang="fr-FR" sz="1800">
                    <a:effectLst/>
                    <a:latin typeface="+mn-lt"/>
                    <a:ea typeface="Times New Roman" panose="02020603050405020304" pitchFamily="18" charset="0"/>
                  </a:rPr>
                  <a:t>duy nhất là </a:t>
                </a:r>
                <a14:m>
                  <m:oMath xmlns:m="http://schemas.openxmlformats.org/officeDocument/2006/math">
                    <m:r>
                      <a:rPr lang="fr-FR" sz="1800" i="1">
                        <a:effectLst/>
                        <a:latin typeface="Cambria Math" panose="02040503050406030204" pitchFamily="18" charset="0"/>
                        <a:ea typeface="Times New Roman" panose="02020603050405020304" pitchFamily="18" charset="0"/>
                      </a:rPr>
                      <m:t>(1;1)</m:t>
                    </m:r>
                  </m:oMath>
                </a14:m>
                <a:r>
                  <a:rPr lang="fr-FR" sz="1800">
                    <a:effectLst/>
                    <a:latin typeface="+mn-lt"/>
                    <a:ea typeface="Times New Roman" panose="02020603050405020304" pitchFamily="18" charset="0"/>
                  </a:rPr>
                  <a:t>.</a:t>
                </a:r>
                <a:r>
                  <a:rPr lang="vi-VN" sz="1800">
                    <a:effectLst/>
                    <a:latin typeface="+mn-lt"/>
                    <a:ea typeface="Times New Roman" panose="02020603050405020304" pitchFamily="18" charset="0"/>
                  </a:rPr>
                  <a:t>		</a:t>
                </a:r>
                <a:endParaRPr lang="en-US" sz="1800">
                  <a:effectLst/>
                  <a:latin typeface="+mn-lt"/>
                  <a:ea typeface="Times New Roman" panose="02020603050405020304" pitchFamily="18" charset="0"/>
                </a:endParaRPr>
              </a:p>
              <a:p>
                <a:pPr marR="30480" algn="just">
                  <a:lnSpc>
                    <a:spcPct val="165000"/>
                  </a:lnSpc>
                  <a:spcBef>
                    <a:spcPts val="600"/>
                  </a:spcBef>
                  <a:spcAft>
                    <a:spcPts val="600"/>
                  </a:spcAft>
                </a:pPr>
                <a:r>
                  <a:rPr lang="vi-VN" sz="1800">
                    <a:effectLst/>
                    <a:latin typeface="+mn-lt"/>
                    <a:ea typeface="Times New Roman" panose="02020603050405020304" pitchFamily="18" charset="0"/>
                  </a:rPr>
                  <a:t>B.</a:t>
                </a:r>
                <a:r>
                  <a:rPr lang="fr-FR" sz="1800">
                    <a:effectLst/>
                    <a:latin typeface="+mn-lt"/>
                    <a:ea typeface="Times New Roman" panose="02020603050405020304" pitchFamily="18" charset="0"/>
                  </a:rPr>
                  <a:t> Hệ phương trình vô nghiệm.</a:t>
                </a:r>
                <a:r>
                  <a:rPr lang="vi-VN" sz="1800">
                    <a:effectLst/>
                    <a:latin typeface="+mn-lt"/>
                    <a:ea typeface="Times New Roman" panose="02020603050405020304" pitchFamily="18" charset="0"/>
                  </a:rPr>
                  <a:t>	</a:t>
                </a:r>
                <a:endParaRPr lang="en-US" sz="1800">
                  <a:effectLst/>
                  <a:latin typeface="+mn-lt"/>
                  <a:ea typeface="Times New Roman" panose="02020603050405020304" pitchFamily="18" charset="0"/>
                </a:endParaRPr>
              </a:p>
              <a:p>
                <a:pPr marR="30480" algn="just">
                  <a:lnSpc>
                    <a:spcPct val="165000"/>
                  </a:lnSpc>
                  <a:spcBef>
                    <a:spcPts val="600"/>
                  </a:spcBef>
                  <a:spcAft>
                    <a:spcPts val="600"/>
                  </a:spcAft>
                </a:pPr>
                <a:r>
                  <a:rPr lang="vi-VN" sz="1800">
                    <a:effectLst/>
                    <a:latin typeface="+mn-lt"/>
                    <a:ea typeface="Times New Roman" panose="02020603050405020304" pitchFamily="18" charset="0"/>
                  </a:rPr>
                  <a:t>C. Hệ phương vô số nghiệm.			</a:t>
                </a:r>
                <a:endParaRPr lang="en-US" sz="1800">
                  <a:effectLst/>
                  <a:latin typeface="+mn-lt"/>
                  <a:ea typeface="Times New Roman" panose="02020603050405020304" pitchFamily="18" charset="0"/>
                </a:endParaRPr>
              </a:p>
              <a:p>
                <a:pPr marR="30480" algn="just">
                  <a:lnSpc>
                    <a:spcPct val="165000"/>
                  </a:lnSpc>
                  <a:spcBef>
                    <a:spcPts val="600"/>
                  </a:spcBef>
                  <a:spcAft>
                    <a:spcPts val="600"/>
                  </a:spcAft>
                </a:pPr>
                <a:r>
                  <a:rPr lang="vi-VN" sz="1800">
                    <a:effectLst/>
                    <a:latin typeface="+mn-lt"/>
                    <a:ea typeface="Times New Roman" panose="02020603050405020304" pitchFamily="18" charset="0"/>
                  </a:rPr>
                  <a:t>D. Hệ phương trình có nghiệm duy nhất là </a:t>
                </a:r>
                <a14:m>
                  <m:oMath xmlns:m="http://schemas.openxmlformats.org/officeDocument/2006/math">
                    <m:r>
                      <a:rPr lang="vi-VN" sz="1800" i="1">
                        <a:effectLst/>
                        <a:latin typeface="Cambria Math" panose="02040503050406030204" pitchFamily="18" charset="0"/>
                        <a:ea typeface="Times New Roman" panose="02020603050405020304" pitchFamily="18" charset="0"/>
                      </a:rPr>
                      <m:t>(0;0)</m:t>
                    </m:r>
                  </m:oMath>
                </a14:m>
                <a:endParaRPr lang="en-US" sz="1800">
                  <a:effectLst/>
                  <a:latin typeface="+mn-lt"/>
                  <a:ea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1252728" y="642369"/>
                <a:ext cx="6711696" cy="3801425"/>
              </a:xfrm>
              <a:prstGeom prst="rect">
                <a:avLst/>
              </a:prstGeom>
              <a:blipFill>
                <a:blip r:embed="rId6"/>
                <a:stretch>
                  <a:fillRect l="-817"/>
                </a:stretch>
              </a:blipFill>
            </p:spPr>
            <p:txBody>
              <a:bodyPr/>
              <a:lstStyle/>
              <a:p>
                <a:r>
                  <a:rPr lang="en-US">
                    <a:noFill/>
                  </a:rPr>
                  <a:t> </a:t>
                </a:r>
              </a:p>
            </p:txBody>
          </p:sp>
        </mc:Fallback>
      </mc:AlternateContent>
      <p:sp>
        <p:nvSpPr>
          <p:cNvPr id="3" name="Oval 2"/>
          <p:cNvSpPr/>
          <p:nvPr/>
        </p:nvSpPr>
        <p:spPr>
          <a:xfrm>
            <a:off x="1106424" y="3904488"/>
            <a:ext cx="548640" cy="51187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7804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 presetClass="mediacall" presetSubtype="0" fill="hold" nodeType="withEffect">
                                  <p:stCondLst>
                                    <p:cond delay="0"/>
                                  </p:stCondLst>
                                  <p:childTnLst>
                                    <p:cmd type="call" cmd="playFrom(0.0)">
                                      <p:cBhvr>
                                        <p:cTn id="9" dur="8085" fill="hold"/>
                                        <p:tgtEl>
                                          <p:spTgt spid="2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24"/>
                </p:tgtEl>
              </p:cMediaNode>
            </p:audio>
          </p:childTnLst>
        </p:cTn>
      </p:par>
    </p:tnLst>
    <p:bldLst>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sp>
        <p:nvSpPr>
          <p:cNvPr id="11" name="Rectangle 10"/>
          <p:cNvSpPr/>
          <p:nvPr/>
        </p:nvSpPr>
        <p:spPr>
          <a:xfrm>
            <a:off x="182879" y="172471"/>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 name="Rectangle 3"/>
          <p:cNvSpPr/>
          <p:nvPr/>
        </p:nvSpPr>
        <p:spPr>
          <a:xfrm>
            <a:off x="638432" y="2189607"/>
            <a:ext cx="670376" cy="35394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700" b="1" i="1" u="sng" strike="noStrike" kern="100" cap="none" spc="0" normalizeH="0" baseline="0" noProof="0" smtClean="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700" b="0" i="0" u="sng" strike="noStrike" kern="0" cap="none" spc="0" normalizeH="0" baseline="0" noProof="0">
              <a:ln>
                <a:noFill/>
              </a:ln>
              <a:solidFill>
                <a:srgbClr val="C00000"/>
              </a:solidFill>
              <a:effectLst/>
              <a:uLnTx/>
              <a:uFillTx/>
              <a:latin typeface="Arial"/>
              <a:sym typeface="Arial"/>
            </a:endParaRPr>
          </a:p>
        </p:txBody>
      </p:sp>
      <p:grpSp>
        <p:nvGrpSpPr>
          <p:cNvPr id="33" name="Google Shape;902;p32"/>
          <p:cNvGrpSpPr/>
          <p:nvPr/>
        </p:nvGrpSpPr>
        <p:grpSpPr>
          <a:xfrm rot="783256">
            <a:off x="8346001" y="446234"/>
            <a:ext cx="620880" cy="535834"/>
            <a:chOff x="5113625" y="4091075"/>
            <a:chExt cx="270325" cy="258750"/>
          </a:xfrm>
        </p:grpSpPr>
        <p:sp>
          <p:nvSpPr>
            <p:cNvPr id="34" name="Google Shape;903;p32"/>
            <p:cNvSpPr/>
            <p:nvPr/>
          </p:nvSpPr>
          <p:spPr>
            <a:xfrm>
              <a:off x="5117625" y="4094650"/>
              <a:ext cx="173550" cy="228850"/>
            </a:xfrm>
            <a:custGeom>
              <a:avLst/>
              <a:gdLst/>
              <a:ahLst/>
              <a:cxnLst/>
              <a:rect l="l" t="t" r="r" b="b"/>
              <a:pathLst>
                <a:path w="6942" h="9154" extrusionOk="0">
                  <a:moveTo>
                    <a:pt x="197" y="1"/>
                  </a:moveTo>
                  <a:cubicBezTo>
                    <a:pt x="90" y="1"/>
                    <a:pt x="1" y="90"/>
                    <a:pt x="1" y="215"/>
                  </a:cubicBezTo>
                  <a:lnTo>
                    <a:pt x="1" y="8940"/>
                  </a:lnTo>
                  <a:cubicBezTo>
                    <a:pt x="1" y="9047"/>
                    <a:pt x="90" y="9154"/>
                    <a:pt x="197" y="9154"/>
                  </a:cubicBezTo>
                  <a:lnTo>
                    <a:pt x="6942" y="9154"/>
                  </a:lnTo>
                  <a:lnTo>
                    <a:pt x="6942" y="215"/>
                  </a:lnTo>
                  <a:cubicBezTo>
                    <a:pt x="6942" y="90"/>
                    <a:pt x="6852" y="1"/>
                    <a:pt x="6745"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904;p32"/>
            <p:cNvSpPr/>
            <p:nvPr/>
          </p:nvSpPr>
          <p:spPr>
            <a:xfrm>
              <a:off x="5129225" y="4116950"/>
              <a:ext cx="161950" cy="206550"/>
            </a:xfrm>
            <a:custGeom>
              <a:avLst/>
              <a:gdLst/>
              <a:ahLst/>
              <a:cxnLst/>
              <a:rect l="l" t="t" r="r" b="b"/>
              <a:pathLst>
                <a:path w="6478" h="8262" extrusionOk="0">
                  <a:moveTo>
                    <a:pt x="197" y="1"/>
                  </a:moveTo>
                  <a:cubicBezTo>
                    <a:pt x="90" y="1"/>
                    <a:pt x="1" y="90"/>
                    <a:pt x="1" y="197"/>
                  </a:cubicBezTo>
                  <a:lnTo>
                    <a:pt x="1" y="8262"/>
                  </a:lnTo>
                  <a:lnTo>
                    <a:pt x="6335" y="8262"/>
                  </a:lnTo>
                  <a:lnTo>
                    <a:pt x="6478" y="8101"/>
                  </a:lnTo>
                  <a:lnTo>
                    <a:pt x="6478" y="1"/>
                  </a:lnTo>
                  <a:close/>
                </a:path>
              </a:pathLst>
            </a:custGeom>
            <a:solidFill>
              <a:srgbClr val="C0C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05;p32"/>
            <p:cNvSpPr/>
            <p:nvPr/>
          </p:nvSpPr>
          <p:spPr>
            <a:xfrm>
              <a:off x="5139925" y="4116950"/>
              <a:ext cx="173550" cy="228850"/>
            </a:xfrm>
            <a:custGeom>
              <a:avLst/>
              <a:gdLst/>
              <a:ahLst/>
              <a:cxnLst/>
              <a:rect l="l" t="t" r="r" b="b"/>
              <a:pathLst>
                <a:path w="6942" h="9154" extrusionOk="0">
                  <a:moveTo>
                    <a:pt x="197" y="1"/>
                  </a:moveTo>
                  <a:cubicBezTo>
                    <a:pt x="90" y="1"/>
                    <a:pt x="1" y="90"/>
                    <a:pt x="1" y="215"/>
                  </a:cubicBezTo>
                  <a:lnTo>
                    <a:pt x="1" y="8940"/>
                  </a:lnTo>
                  <a:cubicBezTo>
                    <a:pt x="1" y="9047"/>
                    <a:pt x="90" y="9154"/>
                    <a:pt x="197" y="9154"/>
                  </a:cubicBezTo>
                  <a:lnTo>
                    <a:pt x="5675" y="9154"/>
                  </a:lnTo>
                  <a:cubicBezTo>
                    <a:pt x="5675" y="9118"/>
                    <a:pt x="5693" y="9100"/>
                    <a:pt x="5693" y="9083"/>
                  </a:cubicBezTo>
                  <a:cubicBezTo>
                    <a:pt x="5764" y="8886"/>
                    <a:pt x="5853" y="8744"/>
                    <a:pt x="6014" y="8601"/>
                  </a:cubicBezTo>
                  <a:cubicBezTo>
                    <a:pt x="6121" y="8494"/>
                    <a:pt x="6246" y="8405"/>
                    <a:pt x="6371" y="8333"/>
                  </a:cubicBezTo>
                  <a:lnTo>
                    <a:pt x="6389" y="8333"/>
                  </a:lnTo>
                  <a:cubicBezTo>
                    <a:pt x="6424" y="8297"/>
                    <a:pt x="6460" y="8280"/>
                    <a:pt x="6496" y="8244"/>
                  </a:cubicBezTo>
                  <a:cubicBezTo>
                    <a:pt x="6513" y="8226"/>
                    <a:pt x="6531" y="8226"/>
                    <a:pt x="6531" y="8208"/>
                  </a:cubicBezTo>
                  <a:cubicBezTo>
                    <a:pt x="6638" y="8101"/>
                    <a:pt x="6763" y="8012"/>
                    <a:pt x="6906" y="7941"/>
                  </a:cubicBezTo>
                  <a:cubicBezTo>
                    <a:pt x="6924" y="7923"/>
                    <a:pt x="6924" y="7905"/>
                    <a:pt x="6942" y="7887"/>
                  </a:cubicBezTo>
                  <a:lnTo>
                    <a:pt x="6942" y="215"/>
                  </a:lnTo>
                  <a:cubicBezTo>
                    <a:pt x="6942" y="90"/>
                    <a:pt x="6852" y="1"/>
                    <a:pt x="6745"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906;p32"/>
            <p:cNvSpPr/>
            <p:nvPr/>
          </p:nvSpPr>
          <p:spPr>
            <a:xfrm>
              <a:off x="5264375" y="4116950"/>
              <a:ext cx="51325" cy="228425"/>
            </a:xfrm>
            <a:custGeom>
              <a:avLst/>
              <a:gdLst/>
              <a:ahLst/>
              <a:cxnLst/>
              <a:rect l="l" t="t" r="r" b="b"/>
              <a:pathLst>
                <a:path w="2053" h="9137" extrusionOk="0">
                  <a:moveTo>
                    <a:pt x="1303" y="1"/>
                  </a:moveTo>
                  <a:cubicBezTo>
                    <a:pt x="1428" y="1"/>
                    <a:pt x="1518" y="90"/>
                    <a:pt x="1518" y="197"/>
                  </a:cubicBezTo>
                  <a:lnTo>
                    <a:pt x="1518" y="7637"/>
                  </a:lnTo>
                  <a:lnTo>
                    <a:pt x="1" y="9136"/>
                  </a:lnTo>
                  <a:lnTo>
                    <a:pt x="536" y="9136"/>
                  </a:lnTo>
                  <a:lnTo>
                    <a:pt x="2053" y="7637"/>
                  </a:lnTo>
                  <a:lnTo>
                    <a:pt x="2053" y="197"/>
                  </a:lnTo>
                  <a:cubicBezTo>
                    <a:pt x="2053" y="90"/>
                    <a:pt x="1946" y="1"/>
                    <a:pt x="1839" y="1"/>
                  </a:cubicBezTo>
                  <a:close/>
                </a:path>
              </a:pathLst>
            </a:custGeom>
            <a:solidFill>
              <a:srgbClr val="C0C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907;p32"/>
            <p:cNvSpPr/>
            <p:nvPr/>
          </p:nvSpPr>
          <p:spPr>
            <a:xfrm>
              <a:off x="5250550" y="4178950"/>
              <a:ext cx="124925" cy="124925"/>
            </a:xfrm>
            <a:custGeom>
              <a:avLst/>
              <a:gdLst/>
              <a:ahLst/>
              <a:cxnLst/>
              <a:rect l="l" t="t" r="r" b="b"/>
              <a:pathLst>
                <a:path w="4997" h="4997" extrusionOk="0">
                  <a:moveTo>
                    <a:pt x="4176" y="1"/>
                  </a:moveTo>
                  <a:lnTo>
                    <a:pt x="358" y="3801"/>
                  </a:lnTo>
                  <a:lnTo>
                    <a:pt x="1" y="4997"/>
                  </a:lnTo>
                  <a:lnTo>
                    <a:pt x="1196" y="4640"/>
                  </a:lnTo>
                  <a:lnTo>
                    <a:pt x="4997" y="822"/>
                  </a:lnTo>
                  <a:lnTo>
                    <a:pt x="4176" y="1"/>
                  </a:lnTo>
                  <a:close/>
                </a:path>
              </a:pathLst>
            </a:custGeom>
            <a:solidFill>
              <a:srgbClr val="FF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908;p32"/>
            <p:cNvSpPr/>
            <p:nvPr/>
          </p:nvSpPr>
          <p:spPr>
            <a:xfrm>
              <a:off x="5250550" y="4192775"/>
              <a:ext cx="124925" cy="111100"/>
            </a:xfrm>
            <a:custGeom>
              <a:avLst/>
              <a:gdLst/>
              <a:ahLst/>
              <a:cxnLst/>
              <a:rect l="l" t="t" r="r" b="b"/>
              <a:pathLst>
                <a:path w="4997" h="4444" extrusionOk="0">
                  <a:moveTo>
                    <a:pt x="4729" y="1"/>
                  </a:moveTo>
                  <a:lnTo>
                    <a:pt x="1018" y="3712"/>
                  </a:lnTo>
                  <a:lnTo>
                    <a:pt x="144" y="3980"/>
                  </a:lnTo>
                  <a:lnTo>
                    <a:pt x="1" y="4444"/>
                  </a:lnTo>
                  <a:lnTo>
                    <a:pt x="1196" y="4087"/>
                  </a:lnTo>
                  <a:lnTo>
                    <a:pt x="4997" y="269"/>
                  </a:lnTo>
                  <a:lnTo>
                    <a:pt x="4729" y="1"/>
                  </a:ln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909;p32"/>
            <p:cNvSpPr/>
            <p:nvPr/>
          </p:nvSpPr>
          <p:spPr>
            <a:xfrm>
              <a:off x="5348700" y="4173950"/>
              <a:ext cx="32125" cy="31800"/>
            </a:xfrm>
            <a:custGeom>
              <a:avLst/>
              <a:gdLst/>
              <a:ahLst/>
              <a:cxnLst/>
              <a:rect l="l" t="t" r="r" b="b"/>
              <a:pathLst>
                <a:path w="1285" h="1272" extrusionOk="0">
                  <a:moveTo>
                    <a:pt x="560" y="0"/>
                  </a:moveTo>
                  <a:cubicBezTo>
                    <a:pt x="482" y="0"/>
                    <a:pt x="402" y="31"/>
                    <a:pt x="339" y="94"/>
                  </a:cubicBezTo>
                  <a:lnTo>
                    <a:pt x="0" y="451"/>
                  </a:lnTo>
                  <a:lnTo>
                    <a:pt x="821" y="1271"/>
                  </a:lnTo>
                  <a:lnTo>
                    <a:pt x="1178" y="914"/>
                  </a:lnTo>
                  <a:cubicBezTo>
                    <a:pt x="1285" y="807"/>
                    <a:pt x="1285" y="611"/>
                    <a:pt x="1178" y="504"/>
                  </a:cubicBezTo>
                  <a:lnTo>
                    <a:pt x="767" y="94"/>
                  </a:lnTo>
                  <a:cubicBezTo>
                    <a:pt x="714" y="31"/>
                    <a:pt x="638" y="0"/>
                    <a:pt x="560" y="0"/>
                  </a:cubicBezTo>
                  <a:close/>
                </a:path>
              </a:pathLst>
            </a:custGeom>
            <a:solidFill>
              <a:srgbClr val="FF7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910;p32"/>
            <p:cNvSpPr/>
            <p:nvPr/>
          </p:nvSpPr>
          <p:spPr>
            <a:xfrm>
              <a:off x="5354050" y="4173950"/>
              <a:ext cx="26775" cy="31800"/>
            </a:xfrm>
            <a:custGeom>
              <a:avLst/>
              <a:gdLst/>
              <a:ahLst/>
              <a:cxnLst/>
              <a:rect l="l" t="t" r="r" b="b"/>
              <a:pathLst>
                <a:path w="1071" h="1272" extrusionOk="0">
                  <a:moveTo>
                    <a:pt x="346" y="0"/>
                  </a:moveTo>
                  <a:cubicBezTo>
                    <a:pt x="268" y="0"/>
                    <a:pt x="188" y="31"/>
                    <a:pt x="125" y="94"/>
                  </a:cubicBezTo>
                  <a:lnTo>
                    <a:pt x="0" y="219"/>
                  </a:lnTo>
                  <a:cubicBezTo>
                    <a:pt x="36" y="192"/>
                    <a:pt x="76" y="178"/>
                    <a:pt x="116" y="178"/>
                  </a:cubicBezTo>
                  <a:cubicBezTo>
                    <a:pt x="156" y="178"/>
                    <a:pt x="197" y="192"/>
                    <a:pt x="232" y="219"/>
                  </a:cubicBezTo>
                  <a:lnTo>
                    <a:pt x="464" y="451"/>
                  </a:lnTo>
                  <a:cubicBezTo>
                    <a:pt x="571" y="575"/>
                    <a:pt x="571" y="754"/>
                    <a:pt x="464" y="879"/>
                  </a:cubicBezTo>
                  <a:lnTo>
                    <a:pt x="339" y="1004"/>
                  </a:lnTo>
                  <a:lnTo>
                    <a:pt x="607" y="1271"/>
                  </a:lnTo>
                  <a:lnTo>
                    <a:pt x="964" y="914"/>
                  </a:lnTo>
                  <a:cubicBezTo>
                    <a:pt x="1071" y="807"/>
                    <a:pt x="1071" y="611"/>
                    <a:pt x="964" y="504"/>
                  </a:cubicBezTo>
                  <a:lnTo>
                    <a:pt x="553" y="94"/>
                  </a:lnTo>
                  <a:cubicBezTo>
                    <a:pt x="500" y="31"/>
                    <a:pt x="424" y="0"/>
                    <a:pt x="346" y="0"/>
                  </a:cubicBezTo>
                  <a:close/>
                </a:path>
              </a:pathLst>
            </a:custGeom>
            <a:solidFill>
              <a:srgbClr val="FF7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911;p32"/>
            <p:cNvSpPr/>
            <p:nvPr/>
          </p:nvSpPr>
          <p:spPr>
            <a:xfrm>
              <a:off x="5250550" y="4273975"/>
              <a:ext cx="29925" cy="29450"/>
            </a:xfrm>
            <a:custGeom>
              <a:avLst/>
              <a:gdLst/>
              <a:ahLst/>
              <a:cxnLst/>
              <a:rect l="l" t="t" r="r" b="b"/>
              <a:pathLst>
                <a:path w="1197" h="1178" extrusionOk="0">
                  <a:moveTo>
                    <a:pt x="358" y="0"/>
                  </a:moveTo>
                  <a:lnTo>
                    <a:pt x="144" y="714"/>
                  </a:lnTo>
                  <a:lnTo>
                    <a:pt x="1" y="1178"/>
                  </a:lnTo>
                  <a:lnTo>
                    <a:pt x="1" y="1178"/>
                  </a:lnTo>
                  <a:lnTo>
                    <a:pt x="1196" y="821"/>
                  </a:lnTo>
                  <a:cubicBezTo>
                    <a:pt x="1161" y="696"/>
                    <a:pt x="1107" y="571"/>
                    <a:pt x="1018" y="446"/>
                  </a:cubicBezTo>
                  <a:cubicBezTo>
                    <a:pt x="982" y="393"/>
                    <a:pt x="946" y="339"/>
                    <a:pt x="893" y="304"/>
                  </a:cubicBezTo>
                  <a:cubicBezTo>
                    <a:pt x="732" y="143"/>
                    <a:pt x="554" y="54"/>
                    <a:pt x="358" y="0"/>
                  </a:cubicBezTo>
                  <a:close/>
                </a:path>
              </a:pathLst>
            </a:custGeom>
            <a:solidFill>
              <a:srgbClr val="FF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912;p32"/>
            <p:cNvSpPr/>
            <p:nvPr/>
          </p:nvSpPr>
          <p:spPr>
            <a:xfrm>
              <a:off x="5278225" y="4307875"/>
              <a:ext cx="37475" cy="37500"/>
            </a:xfrm>
            <a:custGeom>
              <a:avLst/>
              <a:gdLst/>
              <a:ahLst/>
              <a:cxnLst/>
              <a:rect l="l" t="t" r="r" b="b"/>
              <a:pathLst>
                <a:path w="1499" h="1500" extrusionOk="0">
                  <a:moveTo>
                    <a:pt x="0" y="0"/>
                  </a:moveTo>
                  <a:lnTo>
                    <a:pt x="0" y="1499"/>
                  </a:lnTo>
                  <a:lnTo>
                    <a:pt x="149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913;p32"/>
            <p:cNvSpPr/>
            <p:nvPr/>
          </p:nvSpPr>
          <p:spPr>
            <a:xfrm>
              <a:off x="5171600" y="4173075"/>
              <a:ext cx="29025" cy="30525"/>
            </a:xfrm>
            <a:custGeom>
              <a:avLst/>
              <a:gdLst/>
              <a:ahLst/>
              <a:cxnLst/>
              <a:rect l="l" t="t" r="r" b="b"/>
              <a:pathLst>
                <a:path w="1161" h="1221" extrusionOk="0">
                  <a:moveTo>
                    <a:pt x="589" y="379"/>
                  </a:moveTo>
                  <a:cubicBezTo>
                    <a:pt x="714" y="379"/>
                    <a:pt x="821" y="486"/>
                    <a:pt x="821" y="610"/>
                  </a:cubicBezTo>
                  <a:cubicBezTo>
                    <a:pt x="821" y="753"/>
                    <a:pt x="714" y="860"/>
                    <a:pt x="589" y="860"/>
                  </a:cubicBezTo>
                  <a:cubicBezTo>
                    <a:pt x="447" y="860"/>
                    <a:pt x="340" y="753"/>
                    <a:pt x="340" y="610"/>
                  </a:cubicBezTo>
                  <a:cubicBezTo>
                    <a:pt x="340" y="486"/>
                    <a:pt x="447" y="379"/>
                    <a:pt x="589" y="379"/>
                  </a:cubicBezTo>
                  <a:close/>
                  <a:moveTo>
                    <a:pt x="984" y="0"/>
                  </a:moveTo>
                  <a:cubicBezTo>
                    <a:pt x="911" y="0"/>
                    <a:pt x="855" y="49"/>
                    <a:pt x="839" y="111"/>
                  </a:cubicBezTo>
                  <a:cubicBezTo>
                    <a:pt x="772" y="71"/>
                    <a:pt x="695" y="51"/>
                    <a:pt x="616" y="51"/>
                  </a:cubicBezTo>
                  <a:cubicBezTo>
                    <a:pt x="589" y="51"/>
                    <a:pt x="563" y="53"/>
                    <a:pt x="536" y="57"/>
                  </a:cubicBezTo>
                  <a:cubicBezTo>
                    <a:pt x="268" y="93"/>
                    <a:pt x="72" y="289"/>
                    <a:pt x="36" y="557"/>
                  </a:cubicBezTo>
                  <a:cubicBezTo>
                    <a:pt x="1" y="878"/>
                    <a:pt x="268" y="1164"/>
                    <a:pt x="589" y="1164"/>
                  </a:cubicBezTo>
                  <a:cubicBezTo>
                    <a:pt x="679" y="1164"/>
                    <a:pt x="768" y="1146"/>
                    <a:pt x="839" y="1110"/>
                  </a:cubicBezTo>
                  <a:cubicBezTo>
                    <a:pt x="855" y="1172"/>
                    <a:pt x="911" y="1221"/>
                    <a:pt x="984" y="1221"/>
                  </a:cubicBezTo>
                  <a:cubicBezTo>
                    <a:pt x="995" y="1221"/>
                    <a:pt x="1006" y="1219"/>
                    <a:pt x="1018" y="1217"/>
                  </a:cubicBezTo>
                  <a:cubicBezTo>
                    <a:pt x="1089" y="1217"/>
                    <a:pt x="1160" y="1146"/>
                    <a:pt x="1160" y="1057"/>
                  </a:cubicBezTo>
                  <a:lnTo>
                    <a:pt x="1160" y="164"/>
                  </a:lnTo>
                  <a:cubicBezTo>
                    <a:pt x="1160" y="75"/>
                    <a:pt x="1089" y="4"/>
                    <a:pt x="1018" y="4"/>
                  </a:cubicBezTo>
                  <a:cubicBezTo>
                    <a:pt x="1006" y="1"/>
                    <a:pt x="995" y="0"/>
                    <a:pt x="984" y="0"/>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914;p32"/>
            <p:cNvSpPr/>
            <p:nvPr/>
          </p:nvSpPr>
          <p:spPr>
            <a:xfrm>
              <a:off x="5245200" y="4162825"/>
              <a:ext cx="30375" cy="41225"/>
            </a:xfrm>
            <a:custGeom>
              <a:avLst/>
              <a:gdLst/>
              <a:ahLst/>
              <a:cxnLst/>
              <a:rect l="l" t="t" r="r" b="b"/>
              <a:pathLst>
                <a:path w="1215" h="1649" extrusionOk="0">
                  <a:moveTo>
                    <a:pt x="607" y="753"/>
                  </a:moveTo>
                  <a:cubicBezTo>
                    <a:pt x="768" y="753"/>
                    <a:pt x="911" y="878"/>
                    <a:pt x="911" y="1038"/>
                  </a:cubicBezTo>
                  <a:cubicBezTo>
                    <a:pt x="911" y="1199"/>
                    <a:pt x="768" y="1324"/>
                    <a:pt x="607" y="1324"/>
                  </a:cubicBezTo>
                  <a:cubicBezTo>
                    <a:pt x="465" y="1324"/>
                    <a:pt x="322" y="1199"/>
                    <a:pt x="322" y="1038"/>
                  </a:cubicBezTo>
                  <a:cubicBezTo>
                    <a:pt x="322" y="878"/>
                    <a:pt x="465" y="753"/>
                    <a:pt x="607" y="753"/>
                  </a:cubicBezTo>
                  <a:close/>
                  <a:moveTo>
                    <a:pt x="151" y="1"/>
                  </a:moveTo>
                  <a:cubicBezTo>
                    <a:pt x="72" y="1"/>
                    <a:pt x="1" y="66"/>
                    <a:pt x="1" y="146"/>
                  </a:cubicBezTo>
                  <a:lnTo>
                    <a:pt x="1" y="1484"/>
                  </a:lnTo>
                  <a:cubicBezTo>
                    <a:pt x="1" y="1556"/>
                    <a:pt x="54" y="1627"/>
                    <a:pt x="143" y="1645"/>
                  </a:cubicBezTo>
                  <a:cubicBezTo>
                    <a:pt x="153" y="1647"/>
                    <a:pt x="162" y="1648"/>
                    <a:pt x="171" y="1648"/>
                  </a:cubicBezTo>
                  <a:cubicBezTo>
                    <a:pt x="229" y="1648"/>
                    <a:pt x="273" y="1602"/>
                    <a:pt x="304" y="1556"/>
                  </a:cubicBezTo>
                  <a:cubicBezTo>
                    <a:pt x="393" y="1609"/>
                    <a:pt x="500" y="1645"/>
                    <a:pt x="607" y="1645"/>
                  </a:cubicBezTo>
                  <a:cubicBezTo>
                    <a:pt x="946" y="1645"/>
                    <a:pt x="1214" y="1377"/>
                    <a:pt x="1214" y="1038"/>
                  </a:cubicBezTo>
                  <a:cubicBezTo>
                    <a:pt x="1214" y="699"/>
                    <a:pt x="946" y="432"/>
                    <a:pt x="607" y="432"/>
                  </a:cubicBezTo>
                  <a:cubicBezTo>
                    <a:pt x="500" y="432"/>
                    <a:pt x="411" y="467"/>
                    <a:pt x="322" y="503"/>
                  </a:cubicBezTo>
                  <a:lnTo>
                    <a:pt x="322" y="164"/>
                  </a:lnTo>
                  <a:cubicBezTo>
                    <a:pt x="322" y="75"/>
                    <a:pt x="268" y="3"/>
                    <a:pt x="179" y="3"/>
                  </a:cubicBezTo>
                  <a:cubicBezTo>
                    <a:pt x="170" y="2"/>
                    <a:pt x="161" y="1"/>
                    <a:pt x="151"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915;p32"/>
            <p:cNvSpPr/>
            <p:nvPr/>
          </p:nvSpPr>
          <p:spPr>
            <a:xfrm>
              <a:off x="5208175" y="4174425"/>
              <a:ext cx="29925" cy="29150"/>
            </a:xfrm>
            <a:custGeom>
              <a:avLst/>
              <a:gdLst/>
              <a:ahLst/>
              <a:cxnLst/>
              <a:rect l="l" t="t" r="r" b="b"/>
              <a:pathLst>
                <a:path w="1197" h="1166" extrusionOk="0">
                  <a:moveTo>
                    <a:pt x="598" y="1"/>
                  </a:moveTo>
                  <a:cubicBezTo>
                    <a:pt x="519" y="1"/>
                    <a:pt x="447" y="68"/>
                    <a:pt x="447" y="164"/>
                  </a:cubicBezTo>
                  <a:lnTo>
                    <a:pt x="447" y="414"/>
                  </a:lnTo>
                  <a:lnTo>
                    <a:pt x="179" y="414"/>
                  </a:lnTo>
                  <a:cubicBezTo>
                    <a:pt x="108" y="414"/>
                    <a:pt x="36" y="485"/>
                    <a:pt x="19" y="556"/>
                  </a:cubicBezTo>
                  <a:cubicBezTo>
                    <a:pt x="1" y="664"/>
                    <a:pt x="90" y="735"/>
                    <a:pt x="179" y="735"/>
                  </a:cubicBezTo>
                  <a:lnTo>
                    <a:pt x="447" y="735"/>
                  </a:lnTo>
                  <a:lnTo>
                    <a:pt x="447" y="1003"/>
                  </a:lnTo>
                  <a:cubicBezTo>
                    <a:pt x="447" y="1092"/>
                    <a:pt x="518" y="1163"/>
                    <a:pt x="590" y="1163"/>
                  </a:cubicBezTo>
                  <a:cubicBezTo>
                    <a:pt x="599" y="1165"/>
                    <a:pt x="608" y="1166"/>
                    <a:pt x="617" y="1166"/>
                  </a:cubicBezTo>
                  <a:cubicBezTo>
                    <a:pt x="696" y="1166"/>
                    <a:pt x="768" y="1099"/>
                    <a:pt x="768" y="1003"/>
                  </a:cubicBezTo>
                  <a:lnTo>
                    <a:pt x="768" y="735"/>
                  </a:lnTo>
                  <a:lnTo>
                    <a:pt x="1036" y="735"/>
                  </a:lnTo>
                  <a:cubicBezTo>
                    <a:pt x="1125" y="735"/>
                    <a:pt x="1196" y="664"/>
                    <a:pt x="1196" y="556"/>
                  </a:cubicBezTo>
                  <a:cubicBezTo>
                    <a:pt x="1178" y="485"/>
                    <a:pt x="1107" y="414"/>
                    <a:pt x="1018" y="414"/>
                  </a:cubicBezTo>
                  <a:lnTo>
                    <a:pt x="768" y="414"/>
                  </a:lnTo>
                  <a:lnTo>
                    <a:pt x="768" y="164"/>
                  </a:lnTo>
                  <a:cubicBezTo>
                    <a:pt x="768" y="75"/>
                    <a:pt x="714" y="3"/>
                    <a:pt x="625" y="3"/>
                  </a:cubicBezTo>
                  <a:cubicBezTo>
                    <a:pt x="616" y="2"/>
                    <a:pt x="607" y="1"/>
                    <a:pt x="598"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916;p32"/>
            <p:cNvSpPr/>
            <p:nvPr/>
          </p:nvSpPr>
          <p:spPr>
            <a:xfrm>
              <a:off x="5113625" y="4091075"/>
              <a:ext cx="270325" cy="258750"/>
            </a:xfrm>
            <a:custGeom>
              <a:avLst/>
              <a:gdLst/>
              <a:ahLst/>
              <a:cxnLst/>
              <a:rect l="l" t="t" r="r" b="b"/>
              <a:pathLst>
                <a:path w="10813" h="10350" extrusionOk="0">
                  <a:moveTo>
                    <a:pt x="9956" y="3480"/>
                  </a:moveTo>
                  <a:cubicBezTo>
                    <a:pt x="9992" y="3480"/>
                    <a:pt x="10028" y="3498"/>
                    <a:pt x="10063" y="3516"/>
                  </a:cubicBezTo>
                  <a:lnTo>
                    <a:pt x="10474" y="3926"/>
                  </a:lnTo>
                  <a:cubicBezTo>
                    <a:pt x="10492" y="3944"/>
                    <a:pt x="10509" y="3980"/>
                    <a:pt x="10509" y="4033"/>
                  </a:cubicBezTo>
                  <a:cubicBezTo>
                    <a:pt x="10509" y="4069"/>
                    <a:pt x="10492" y="4105"/>
                    <a:pt x="10474" y="4122"/>
                  </a:cubicBezTo>
                  <a:lnTo>
                    <a:pt x="10224" y="4372"/>
                  </a:lnTo>
                  <a:lnTo>
                    <a:pt x="9617" y="3766"/>
                  </a:lnTo>
                  <a:lnTo>
                    <a:pt x="9867" y="3516"/>
                  </a:lnTo>
                  <a:cubicBezTo>
                    <a:pt x="9885" y="3498"/>
                    <a:pt x="9921" y="3480"/>
                    <a:pt x="9956" y="3480"/>
                  </a:cubicBezTo>
                  <a:close/>
                  <a:moveTo>
                    <a:pt x="9403" y="3980"/>
                  </a:moveTo>
                  <a:lnTo>
                    <a:pt x="10010" y="4586"/>
                  </a:lnTo>
                  <a:lnTo>
                    <a:pt x="6727" y="7852"/>
                  </a:lnTo>
                  <a:cubicBezTo>
                    <a:pt x="6673" y="7727"/>
                    <a:pt x="6584" y="7602"/>
                    <a:pt x="6477" y="7513"/>
                  </a:cubicBezTo>
                  <a:cubicBezTo>
                    <a:pt x="6370" y="7405"/>
                    <a:pt x="6263" y="7316"/>
                    <a:pt x="6120" y="7263"/>
                  </a:cubicBezTo>
                  <a:lnTo>
                    <a:pt x="9403" y="3980"/>
                  </a:lnTo>
                  <a:close/>
                  <a:moveTo>
                    <a:pt x="5942" y="7513"/>
                  </a:moveTo>
                  <a:cubicBezTo>
                    <a:pt x="6067" y="7566"/>
                    <a:pt x="6174" y="7637"/>
                    <a:pt x="6263" y="7727"/>
                  </a:cubicBezTo>
                  <a:cubicBezTo>
                    <a:pt x="6352" y="7816"/>
                    <a:pt x="6423" y="7923"/>
                    <a:pt x="6459" y="8048"/>
                  </a:cubicBezTo>
                  <a:lnTo>
                    <a:pt x="5728" y="8262"/>
                  </a:lnTo>
                  <a:lnTo>
                    <a:pt x="5942" y="7513"/>
                  </a:lnTo>
                  <a:close/>
                  <a:moveTo>
                    <a:pt x="7690" y="8851"/>
                  </a:moveTo>
                  <a:lnTo>
                    <a:pt x="6727" y="9796"/>
                  </a:lnTo>
                  <a:lnTo>
                    <a:pt x="6727" y="8851"/>
                  </a:lnTo>
                  <a:close/>
                  <a:moveTo>
                    <a:pt x="179" y="1"/>
                  </a:moveTo>
                  <a:cubicBezTo>
                    <a:pt x="89" y="1"/>
                    <a:pt x="0" y="72"/>
                    <a:pt x="0" y="161"/>
                  </a:cubicBezTo>
                  <a:lnTo>
                    <a:pt x="0" y="9083"/>
                  </a:lnTo>
                  <a:cubicBezTo>
                    <a:pt x="0" y="9297"/>
                    <a:pt x="179" y="9457"/>
                    <a:pt x="375" y="9457"/>
                  </a:cubicBezTo>
                  <a:lnTo>
                    <a:pt x="981" y="9457"/>
                  </a:lnTo>
                  <a:lnTo>
                    <a:pt x="981" y="9975"/>
                  </a:lnTo>
                  <a:cubicBezTo>
                    <a:pt x="981" y="10189"/>
                    <a:pt x="1142" y="10350"/>
                    <a:pt x="1338" y="10350"/>
                  </a:cubicBezTo>
                  <a:lnTo>
                    <a:pt x="6566" y="10350"/>
                  </a:lnTo>
                  <a:cubicBezTo>
                    <a:pt x="6602" y="10350"/>
                    <a:pt x="6638" y="10332"/>
                    <a:pt x="6673" y="10296"/>
                  </a:cubicBezTo>
                  <a:lnTo>
                    <a:pt x="8172" y="8797"/>
                  </a:lnTo>
                  <a:cubicBezTo>
                    <a:pt x="8190" y="8779"/>
                    <a:pt x="8226" y="8744"/>
                    <a:pt x="8226" y="8690"/>
                  </a:cubicBezTo>
                  <a:lnTo>
                    <a:pt x="8226" y="6817"/>
                  </a:lnTo>
                  <a:lnTo>
                    <a:pt x="10688" y="4354"/>
                  </a:lnTo>
                  <a:cubicBezTo>
                    <a:pt x="10777" y="4265"/>
                    <a:pt x="10813" y="4158"/>
                    <a:pt x="10813" y="4033"/>
                  </a:cubicBezTo>
                  <a:cubicBezTo>
                    <a:pt x="10813" y="3908"/>
                    <a:pt x="10777" y="3801"/>
                    <a:pt x="10688" y="3712"/>
                  </a:cubicBezTo>
                  <a:lnTo>
                    <a:pt x="10278" y="3302"/>
                  </a:lnTo>
                  <a:cubicBezTo>
                    <a:pt x="10188" y="3212"/>
                    <a:pt x="10081" y="3177"/>
                    <a:pt x="9956" y="3177"/>
                  </a:cubicBezTo>
                  <a:cubicBezTo>
                    <a:pt x="9831" y="3177"/>
                    <a:pt x="9724" y="3212"/>
                    <a:pt x="9635" y="3302"/>
                  </a:cubicBezTo>
                  <a:lnTo>
                    <a:pt x="5728" y="7209"/>
                  </a:lnTo>
                  <a:cubicBezTo>
                    <a:pt x="5710" y="7227"/>
                    <a:pt x="5692" y="7245"/>
                    <a:pt x="5674" y="7281"/>
                  </a:cubicBezTo>
                  <a:lnTo>
                    <a:pt x="5317" y="8458"/>
                  </a:lnTo>
                  <a:cubicBezTo>
                    <a:pt x="5299" y="8512"/>
                    <a:pt x="5317" y="8583"/>
                    <a:pt x="5371" y="8619"/>
                  </a:cubicBezTo>
                  <a:cubicBezTo>
                    <a:pt x="5397" y="8645"/>
                    <a:pt x="5413" y="8661"/>
                    <a:pt x="5455" y="8661"/>
                  </a:cubicBezTo>
                  <a:cubicBezTo>
                    <a:pt x="5471" y="8661"/>
                    <a:pt x="5490" y="8659"/>
                    <a:pt x="5514" y="8654"/>
                  </a:cubicBezTo>
                  <a:cubicBezTo>
                    <a:pt x="5514" y="8654"/>
                    <a:pt x="6727" y="8315"/>
                    <a:pt x="6780" y="8262"/>
                  </a:cubicBezTo>
                  <a:lnTo>
                    <a:pt x="7904" y="7120"/>
                  </a:lnTo>
                  <a:lnTo>
                    <a:pt x="7904" y="8530"/>
                  </a:lnTo>
                  <a:lnTo>
                    <a:pt x="6584" y="8530"/>
                  </a:lnTo>
                  <a:cubicBezTo>
                    <a:pt x="6495" y="8530"/>
                    <a:pt x="6423" y="8601"/>
                    <a:pt x="6423" y="8690"/>
                  </a:cubicBezTo>
                  <a:lnTo>
                    <a:pt x="6423" y="10028"/>
                  </a:lnTo>
                  <a:lnTo>
                    <a:pt x="1338" y="10028"/>
                  </a:lnTo>
                  <a:cubicBezTo>
                    <a:pt x="1321" y="10028"/>
                    <a:pt x="1303" y="10010"/>
                    <a:pt x="1303" y="9975"/>
                  </a:cubicBezTo>
                  <a:lnTo>
                    <a:pt x="1303" y="1250"/>
                  </a:lnTo>
                  <a:cubicBezTo>
                    <a:pt x="1303" y="1214"/>
                    <a:pt x="1321" y="1196"/>
                    <a:pt x="1338" y="1196"/>
                  </a:cubicBezTo>
                  <a:lnTo>
                    <a:pt x="7851" y="1196"/>
                  </a:lnTo>
                  <a:cubicBezTo>
                    <a:pt x="7887" y="1196"/>
                    <a:pt x="7904" y="1214"/>
                    <a:pt x="7904" y="1250"/>
                  </a:cubicBezTo>
                  <a:lnTo>
                    <a:pt x="7904" y="4176"/>
                  </a:lnTo>
                  <a:cubicBezTo>
                    <a:pt x="7904" y="4265"/>
                    <a:pt x="7958" y="4337"/>
                    <a:pt x="8047" y="4337"/>
                  </a:cubicBezTo>
                  <a:cubicBezTo>
                    <a:pt x="8056" y="4338"/>
                    <a:pt x="8066" y="4339"/>
                    <a:pt x="8075" y="4339"/>
                  </a:cubicBezTo>
                  <a:cubicBezTo>
                    <a:pt x="8154" y="4339"/>
                    <a:pt x="8226" y="4274"/>
                    <a:pt x="8226" y="4194"/>
                  </a:cubicBezTo>
                  <a:lnTo>
                    <a:pt x="8226" y="1250"/>
                  </a:lnTo>
                  <a:cubicBezTo>
                    <a:pt x="8226" y="1054"/>
                    <a:pt x="8065" y="875"/>
                    <a:pt x="7851" y="875"/>
                  </a:cubicBezTo>
                  <a:lnTo>
                    <a:pt x="7262" y="875"/>
                  </a:lnTo>
                  <a:lnTo>
                    <a:pt x="7262" y="161"/>
                  </a:lnTo>
                  <a:cubicBezTo>
                    <a:pt x="7262" y="72"/>
                    <a:pt x="7173" y="1"/>
                    <a:pt x="7084" y="1"/>
                  </a:cubicBezTo>
                  <a:lnTo>
                    <a:pt x="1570" y="1"/>
                  </a:lnTo>
                  <a:cubicBezTo>
                    <a:pt x="1552" y="1"/>
                    <a:pt x="1535" y="1"/>
                    <a:pt x="1517" y="19"/>
                  </a:cubicBezTo>
                  <a:cubicBezTo>
                    <a:pt x="1392" y="161"/>
                    <a:pt x="1499" y="304"/>
                    <a:pt x="1624" y="304"/>
                  </a:cubicBezTo>
                  <a:lnTo>
                    <a:pt x="6905" y="304"/>
                  </a:lnTo>
                  <a:cubicBezTo>
                    <a:pt x="6941" y="304"/>
                    <a:pt x="6959" y="340"/>
                    <a:pt x="6959" y="358"/>
                  </a:cubicBezTo>
                  <a:lnTo>
                    <a:pt x="6959" y="875"/>
                  </a:lnTo>
                  <a:lnTo>
                    <a:pt x="1338" y="875"/>
                  </a:lnTo>
                  <a:cubicBezTo>
                    <a:pt x="1142" y="875"/>
                    <a:pt x="981" y="1054"/>
                    <a:pt x="981" y="1250"/>
                  </a:cubicBezTo>
                  <a:lnTo>
                    <a:pt x="981" y="9136"/>
                  </a:lnTo>
                  <a:lnTo>
                    <a:pt x="375" y="9136"/>
                  </a:lnTo>
                  <a:cubicBezTo>
                    <a:pt x="339" y="9136"/>
                    <a:pt x="321" y="9118"/>
                    <a:pt x="321" y="9083"/>
                  </a:cubicBezTo>
                  <a:lnTo>
                    <a:pt x="321" y="340"/>
                  </a:lnTo>
                  <a:cubicBezTo>
                    <a:pt x="321" y="322"/>
                    <a:pt x="339" y="304"/>
                    <a:pt x="339" y="304"/>
                  </a:cubicBezTo>
                  <a:lnTo>
                    <a:pt x="910" y="304"/>
                  </a:lnTo>
                  <a:cubicBezTo>
                    <a:pt x="928" y="304"/>
                    <a:pt x="946" y="304"/>
                    <a:pt x="964" y="286"/>
                  </a:cubicBezTo>
                  <a:cubicBezTo>
                    <a:pt x="1089" y="144"/>
                    <a:pt x="999" y="1"/>
                    <a:pt x="874"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917;p32"/>
            <p:cNvSpPr/>
            <p:nvPr/>
          </p:nvSpPr>
          <p:spPr>
            <a:xfrm>
              <a:off x="5314800" y="4207850"/>
              <a:ext cx="32125" cy="31350"/>
            </a:xfrm>
            <a:custGeom>
              <a:avLst/>
              <a:gdLst/>
              <a:ahLst/>
              <a:cxnLst/>
              <a:rect l="l" t="t" r="r" b="b"/>
              <a:pathLst>
                <a:path w="1285" h="1254" extrusionOk="0">
                  <a:moveTo>
                    <a:pt x="1106" y="0"/>
                  </a:moveTo>
                  <a:cubicBezTo>
                    <a:pt x="1066" y="0"/>
                    <a:pt x="1026" y="13"/>
                    <a:pt x="999" y="40"/>
                  </a:cubicBezTo>
                  <a:lnTo>
                    <a:pt x="54" y="986"/>
                  </a:lnTo>
                  <a:cubicBezTo>
                    <a:pt x="0" y="1039"/>
                    <a:pt x="0" y="1146"/>
                    <a:pt x="54" y="1200"/>
                  </a:cubicBezTo>
                  <a:cubicBezTo>
                    <a:pt x="89" y="1236"/>
                    <a:pt x="125" y="1254"/>
                    <a:pt x="179" y="1254"/>
                  </a:cubicBezTo>
                  <a:cubicBezTo>
                    <a:pt x="214" y="1254"/>
                    <a:pt x="250" y="1236"/>
                    <a:pt x="286" y="1200"/>
                  </a:cubicBezTo>
                  <a:lnTo>
                    <a:pt x="1213" y="272"/>
                  </a:lnTo>
                  <a:cubicBezTo>
                    <a:pt x="1285" y="201"/>
                    <a:pt x="1285" y="112"/>
                    <a:pt x="1213" y="40"/>
                  </a:cubicBezTo>
                  <a:cubicBezTo>
                    <a:pt x="1187" y="13"/>
                    <a:pt x="1147" y="0"/>
                    <a:pt x="1106" y="0"/>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918;p32"/>
            <p:cNvSpPr/>
            <p:nvPr/>
          </p:nvSpPr>
          <p:spPr>
            <a:xfrm>
              <a:off x="5205050" y="4131225"/>
              <a:ext cx="48200" cy="7600"/>
            </a:xfrm>
            <a:custGeom>
              <a:avLst/>
              <a:gdLst/>
              <a:ahLst/>
              <a:cxnLst/>
              <a:rect l="l" t="t" r="r" b="b"/>
              <a:pathLst>
                <a:path w="1928" h="304" extrusionOk="0">
                  <a:moveTo>
                    <a:pt x="179" y="1"/>
                  </a:moveTo>
                  <a:cubicBezTo>
                    <a:pt x="90" y="1"/>
                    <a:pt x="19" y="54"/>
                    <a:pt x="19" y="126"/>
                  </a:cubicBezTo>
                  <a:cubicBezTo>
                    <a:pt x="1" y="233"/>
                    <a:pt x="72" y="304"/>
                    <a:pt x="161" y="304"/>
                  </a:cubicBezTo>
                  <a:lnTo>
                    <a:pt x="1767" y="304"/>
                  </a:lnTo>
                  <a:cubicBezTo>
                    <a:pt x="1857" y="304"/>
                    <a:pt x="1928" y="233"/>
                    <a:pt x="1910" y="126"/>
                  </a:cubicBezTo>
                  <a:cubicBezTo>
                    <a:pt x="1910" y="54"/>
                    <a:pt x="1839" y="1"/>
                    <a:pt x="1749"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919;p32"/>
            <p:cNvSpPr/>
            <p:nvPr/>
          </p:nvSpPr>
          <p:spPr>
            <a:xfrm>
              <a:off x="5155100" y="4149075"/>
              <a:ext cx="148125" cy="8050"/>
            </a:xfrm>
            <a:custGeom>
              <a:avLst/>
              <a:gdLst/>
              <a:ahLst/>
              <a:cxnLst/>
              <a:rect l="l" t="t" r="r" b="b"/>
              <a:pathLst>
                <a:path w="5925" h="322" extrusionOk="0">
                  <a:moveTo>
                    <a:pt x="179" y="0"/>
                  </a:moveTo>
                  <a:cubicBezTo>
                    <a:pt x="90" y="0"/>
                    <a:pt x="18" y="54"/>
                    <a:pt x="18" y="143"/>
                  </a:cubicBezTo>
                  <a:cubicBezTo>
                    <a:pt x="1" y="232"/>
                    <a:pt x="72" y="321"/>
                    <a:pt x="161" y="321"/>
                  </a:cubicBezTo>
                  <a:lnTo>
                    <a:pt x="5764" y="321"/>
                  </a:lnTo>
                  <a:cubicBezTo>
                    <a:pt x="5853" y="321"/>
                    <a:pt x="5924" y="232"/>
                    <a:pt x="5906" y="143"/>
                  </a:cubicBezTo>
                  <a:cubicBezTo>
                    <a:pt x="5906" y="54"/>
                    <a:pt x="5835" y="0"/>
                    <a:pt x="5746" y="0"/>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920;p32"/>
            <p:cNvSpPr/>
            <p:nvPr/>
          </p:nvSpPr>
          <p:spPr>
            <a:xfrm>
              <a:off x="5155100" y="4184750"/>
              <a:ext cx="8050" cy="7625"/>
            </a:xfrm>
            <a:custGeom>
              <a:avLst/>
              <a:gdLst/>
              <a:ahLst/>
              <a:cxnLst/>
              <a:rect l="l" t="t" r="r" b="b"/>
              <a:pathLst>
                <a:path w="322" h="305" extrusionOk="0">
                  <a:moveTo>
                    <a:pt x="161" y="1"/>
                  </a:moveTo>
                  <a:cubicBezTo>
                    <a:pt x="72" y="1"/>
                    <a:pt x="1" y="72"/>
                    <a:pt x="1" y="161"/>
                  </a:cubicBezTo>
                  <a:cubicBezTo>
                    <a:pt x="1" y="233"/>
                    <a:pt x="72" y="304"/>
                    <a:pt x="161" y="304"/>
                  </a:cubicBezTo>
                  <a:cubicBezTo>
                    <a:pt x="250" y="304"/>
                    <a:pt x="322" y="233"/>
                    <a:pt x="322" y="161"/>
                  </a:cubicBezTo>
                  <a:cubicBezTo>
                    <a:pt x="322" y="72"/>
                    <a:pt x="250" y="1"/>
                    <a:pt x="161"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921;p32"/>
            <p:cNvSpPr/>
            <p:nvPr/>
          </p:nvSpPr>
          <p:spPr>
            <a:xfrm>
              <a:off x="5171600" y="4223025"/>
              <a:ext cx="29025" cy="30525"/>
            </a:xfrm>
            <a:custGeom>
              <a:avLst/>
              <a:gdLst/>
              <a:ahLst/>
              <a:cxnLst/>
              <a:rect l="l" t="t" r="r" b="b"/>
              <a:pathLst>
                <a:path w="1161" h="1221" extrusionOk="0">
                  <a:moveTo>
                    <a:pt x="589" y="361"/>
                  </a:moveTo>
                  <a:cubicBezTo>
                    <a:pt x="714" y="361"/>
                    <a:pt x="821" y="468"/>
                    <a:pt x="821" y="611"/>
                  </a:cubicBezTo>
                  <a:cubicBezTo>
                    <a:pt x="821" y="736"/>
                    <a:pt x="714" y="843"/>
                    <a:pt x="589" y="843"/>
                  </a:cubicBezTo>
                  <a:cubicBezTo>
                    <a:pt x="447" y="843"/>
                    <a:pt x="340" y="736"/>
                    <a:pt x="340" y="611"/>
                  </a:cubicBezTo>
                  <a:cubicBezTo>
                    <a:pt x="340" y="468"/>
                    <a:pt x="447" y="361"/>
                    <a:pt x="589" y="361"/>
                  </a:cubicBezTo>
                  <a:close/>
                  <a:moveTo>
                    <a:pt x="984" y="1"/>
                  </a:moveTo>
                  <a:cubicBezTo>
                    <a:pt x="911" y="1"/>
                    <a:pt x="855" y="49"/>
                    <a:pt x="839" y="111"/>
                  </a:cubicBezTo>
                  <a:cubicBezTo>
                    <a:pt x="772" y="71"/>
                    <a:pt x="695" y="51"/>
                    <a:pt x="616" y="51"/>
                  </a:cubicBezTo>
                  <a:cubicBezTo>
                    <a:pt x="589" y="51"/>
                    <a:pt x="563" y="53"/>
                    <a:pt x="536" y="58"/>
                  </a:cubicBezTo>
                  <a:cubicBezTo>
                    <a:pt x="268" y="76"/>
                    <a:pt x="72" y="290"/>
                    <a:pt x="36" y="539"/>
                  </a:cubicBezTo>
                  <a:cubicBezTo>
                    <a:pt x="1" y="878"/>
                    <a:pt x="268" y="1164"/>
                    <a:pt x="589" y="1164"/>
                  </a:cubicBezTo>
                  <a:cubicBezTo>
                    <a:pt x="679" y="1164"/>
                    <a:pt x="768" y="1146"/>
                    <a:pt x="839" y="1110"/>
                  </a:cubicBezTo>
                  <a:cubicBezTo>
                    <a:pt x="855" y="1172"/>
                    <a:pt x="911" y="1221"/>
                    <a:pt x="984" y="1221"/>
                  </a:cubicBezTo>
                  <a:cubicBezTo>
                    <a:pt x="995" y="1221"/>
                    <a:pt x="1006" y="1220"/>
                    <a:pt x="1018" y="1218"/>
                  </a:cubicBezTo>
                  <a:cubicBezTo>
                    <a:pt x="1089" y="1200"/>
                    <a:pt x="1160" y="1128"/>
                    <a:pt x="1160" y="1057"/>
                  </a:cubicBezTo>
                  <a:lnTo>
                    <a:pt x="1160" y="165"/>
                  </a:lnTo>
                  <a:cubicBezTo>
                    <a:pt x="1160" y="76"/>
                    <a:pt x="1089" y="4"/>
                    <a:pt x="1018" y="4"/>
                  </a:cubicBezTo>
                  <a:cubicBezTo>
                    <a:pt x="1006" y="2"/>
                    <a:pt x="995" y="1"/>
                    <a:pt x="984"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922;p32"/>
            <p:cNvSpPr/>
            <p:nvPr/>
          </p:nvSpPr>
          <p:spPr>
            <a:xfrm>
              <a:off x="5245200" y="4212400"/>
              <a:ext cx="30800" cy="41525"/>
            </a:xfrm>
            <a:custGeom>
              <a:avLst/>
              <a:gdLst/>
              <a:ahLst/>
              <a:cxnLst/>
              <a:rect l="l" t="t" r="r" b="b"/>
              <a:pathLst>
                <a:path w="1232" h="1661" extrusionOk="0">
                  <a:moveTo>
                    <a:pt x="607" y="768"/>
                  </a:moveTo>
                  <a:cubicBezTo>
                    <a:pt x="768" y="768"/>
                    <a:pt x="911" y="893"/>
                    <a:pt x="911" y="1054"/>
                  </a:cubicBezTo>
                  <a:cubicBezTo>
                    <a:pt x="911" y="1214"/>
                    <a:pt x="768" y="1339"/>
                    <a:pt x="607" y="1339"/>
                  </a:cubicBezTo>
                  <a:cubicBezTo>
                    <a:pt x="465" y="1339"/>
                    <a:pt x="322" y="1214"/>
                    <a:pt x="322" y="1054"/>
                  </a:cubicBezTo>
                  <a:cubicBezTo>
                    <a:pt x="322" y="893"/>
                    <a:pt x="465" y="768"/>
                    <a:pt x="607" y="768"/>
                  </a:cubicBezTo>
                  <a:close/>
                  <a:moveTo>
                    <a:pt x="143" y="1"/>
                  </a:moveTo>
                  <a:cubicBezTo>
                    <a:pt x="72" y="19"/>
                    <a:pt x="1" y="90"/>
                    <a:pt x="1" y="162"/>
                  </a:cubicBezTo>
                  <a:lnTo>
                    <a:pt x="1" y="1482"/>
                  </a:lnTo>
                  <a:cubicBezTo>
                    <a:pt x="1" y="1571"/>
                    <a:pt x="54" y="1643"/>
                    <a:pt x="143" y="1643"/>
                  </a:cubicBezTo>
                  <a:cubicBezTo>
                    <a:pt x="156" y="1646"/>
                    <a:pt x="168" y="1647"/>
                    <a:pt x="180" y="1647"/>
                  </a:cubicBezTo>
                  <a:cubicBezTo>
                    <a:pt x="233" y="1647"/>
                    <a:pt x="275" y="1615"/>
                    <a:pt x="304" y="1571"/>
                  </a:cubicBezTo>
                  <a:cubicBezTo>
                    <a:pt x="393" y="1625"/>
                    <a:pt x="518" y="1660"/>
                    <a:pt x="625" y="1660"/>
                  </a:cubicBezTo>
                  <a:cubicBezTo>
                    <a:pt x="946" y="1643"/>
                    <a:pt x="1196" y="1393"/>
                    <a:pt x="1214" y="1089"/>
                  </a:cubicBezTo>
                  <a:cubicBezTo>
                    <a:pt x="1232" y="733"/>
                    <a:pt x="964" y="447"/>
                    <a:pt x="607" y="447"/>
                  </a:cubicBezTo>
                  <a:cubicBezTo>
                    <a:pt x="500" y="447"/>
                    <a:pt x="411" y="465"/>
                    <a:pt x="322" y="518"/>
                  </a:cubicBezTo>
                  <a:lnTo>
                    <a:pt x="322" y="162"/>
                  </a:lnTo>
                  <a:cubicBezTo>
                    <a:pt x="322" y="72"/>
                    <a:pt x="233" y="1"/>
                    <a:pt x="143"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923;p32"/>
            <p:cNvSpPr/>
            <p:nvPr/>
          </p:nvSpPr>
          <p:spPr>
            <a:xfrm>
              <a:off x="5211300" y="4227025"/>
              <a:ext cx="23675" cy="23175"/>
            </a:xfrm>
            <a:custGeom>
              <a:avLst/>
              <a:gdLst/>
              <a:ahLst/>
              <a:cxnLst/>
              <a:rect l="l" t="t" r="r" b="b"/>
              <a:pathLst>
                <a:path w="947" h="927" extrusionOk="0">
                  <a:moveTo>
                    <a:pt x="177" y="0"/>
                  </a:moveTo>
                  <a:cubicBezTo>
                    <a:pt x="135" y="0"/>
                    <a:pt x="90" y="14"/>
                    <a:pt x="54" y="40"/>
                  </a:cubicBezTo>
                  <a:cubicBezTo>
                    <a:pt x="1" y="112"/>
                    <a:pt x="1" y="201"/>
                    <a:pt x="54" y="272"/>
                  </a:cubicBezTo>
                  <a:lnTo>
                    <a:pt x="250" y="469"/>
                  </a:lnTo>
                  <a:lnTo>
                    <a:pt x="54" y="665"/>
                  </a:lnTo>
                  <a:cubicBezTo>
                    <a:pt x="1" y="718"/>
                    <a:pt x="1" y="826"/>
                    <a:pt x="54" y="879"/>
                  </a:cubicBezTo>
                  <a:cubicBezTo>
                    <a:pt x="83" y="908"/>
                    <a:pt x="122" y="926"/>
                    <a:pt x="165" y="926"/>
                  </a:cubicBezTo>
                  <a:cubicBezTo>
                    <a:pt x="203" y="926"/>
                    <a:pt x="245" y="912"/>
                    <a:pt x="286" y="879"/>
                  </a:cubicBezTo>
                  <a:lnTo>
                    <a:pt x="482" y="683"/>
                  </a:lnTo>
                  <a:lnTo>
                    <a:pt x="661" y="879"/>
                  </a:lnTo>
                  <a:cubicBezTo>
                    <a:pt x="692" y="900"/>
                    <a:pt x="735" y="920"/>
                    <a:pt x="782" y="920"/>
                  </a:cubicBezTo>
                  <a:cubicBezTo>
                    <a:pt x="817" y="920"/>
                    <a:pt x="855" y="909"/>
                    <a:pt x="893" y="879"/>
                  </a:cubicBezTo>
                  <a:cubicBezTo>
                    <a:pt x="946" y="808"/>
                    <a:pt x="946" y="718"/>
                    <a:pt x="893" y="647"/>
                  </a:cubicBezTo>
                  <a:lnTo>
                    <a:pt x="697" y="469"/>
                  </a:lnTo>
                  <a:lnTo>
                    <a:pt x="893" y="272"/>
                  </a:lnTo>
                  <a:cubicBezTo>
                    <a:pt x="946" y="219"/>
                    <a:pt x="946" y="112"/>
                    <a:pt x="893" y="58"/>
                  </a:cubicBezTo>
                  <a:cubicBezTo>
                    <a:pt x="857" y="23"/>
                    <a:pt x="817" y="5"/>
                    <a:pt x="777" y="5"/>
                  </a:cubicBezTo>
                  <a:cubicBezTo>
                    <a:pt x="737" y="5"/>
                    <a:pt x="697" y="23"/>
                    <a:pt x="661" y="58"/>
                  </a:cubicBezTo>
                  <a:lnTo>
                    <a:pt x="482" y="237"/>
                  </a:lnTo>
                  <a:lnTo>
                    <a:pt x="286" y="40"/>
                  </a:lnTo>
                  <a:cubicBezTo>
                    <a:pt x="259" y="14"/>
                    <a:pt x="219" y="0"/>
                    <a:pt x="177" y="0"/>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924;p32"/>
            <p:cNvSpPr/>
            <p:nvPr/>
          </p:nvSpPr>
          <p:spPr>
            <a:xfrm>
              <a:off x="5155100" y="4234275"/>
              <a:ext cx="8050" cy="8050"/>
            </a:xfrm>
            <a:custGeom>
              <a:avLst/>
              <a:gdLst/>
              <a:ahLst/>
              <a:cxnLst/>
              <a:rect l="l" t="t" r="r" b="b"/>
              <a:pathLst>
                <a:path w="322" h="322" extrusionOk="0">
                  <a:moveTo>
                    <a:pt x="161" y="0"/>
                  </a:moveTo>
                  <a:cubicBezTo>
                    <a:pt x="72" y="0"/>
                    <a:pt x="1" y="72"/>
                    <a:pt x="1" y="161"/>
                  </a:cubicBezTo>
                  <a:cubicBezTo>
                    <a:pt x="1" y="250"/>
                    <a:pt x="72" y="321"/>
                    <a:pt x="161" y="321"/>
                  </a:cubicBezTo>
                  <a:cubicBezTo>
                    <a:pt x="250" y="321"/>
                    <a:pt x="322" y="250"/>
                    <a:pt x="322" y="161"/>
                  </a:cubicBezTo>
                  <a:cubicBezTo>
                    <a:pt x="322" y="72"/>
                    <a:pt x="250" y="0"/>
                    <a:pt x="161" y="0"/>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925;p32"/>
            <p:cNvSpPr/>
            <p:nvPr/>
          </p:nvSpPr>
          <p:spPr>
            <a:xfrm>
              <a:off x="5171600" y="4272625"/>
              <a:ext cx="29025" cy="30800"/>
            </a:xfrm>
            <a:custGeom>
              <a:avLst/>
              <a:gdLst/>
              <a:ahLst/>
              <a:cxnLst/>
              <a:rect l="l" t="t" r="r" b="b"/>
              <a:pathLst>
                <a:path w="1161" h="1232" extrusionOk="0">
                  <a:moveTo>
                    <a:pt x="589" y="375"/>
                  </a:moveTo>
                  <a:cubicBezTo>
                    <a:pt x="714" y="375"/>
                    <a:pt x="821" y="482"/>
                    <a:pt x="821" y="607"/>
                  </a:cubicBezTo>
                  <a:cubicBezTo>
                    <a:pt x="821" y="750"/>
                    <a:pt x="714" y="857"/>
                    <a:pt x="589" y="857"/>
                  </a:cubicBezTo>
                  <a:cubicBezTo>
                    <a:pt x="447" y="857"/>
                    <a:pt x="340" y="750"/>
                    <a:pt x="340" y="607"/>
                  </a:cubicBezTo>
                  <a:cubicBezTo>
                    <a:pt x="340" y="482"/>
                    <a:pt x="447" y="375"/>
                    <a:pt x="589" y="375"/>
                  </a:cubicBezTo>
                  <a:close/>
                  <a:moveTo>
                    <a:pt x="1018" y="1"/>
                  </a:moveTo>
                  <a:cubicBezTo>
                    <a:pt x="929" y="1"/>
                    <a:pt x="857" y="36"/>
                    <a:pt x="839" y="108"/>
                  </a:cubicBezTo>
                  <a:cubicBezTo>
                    <a:pt x="750" y="72"/>
                    <a:pt x="643" y="54"/>
                    <a:pt x="536" y="54"/>
                  </a:cubicBezTo>
                  <a:cubicBezTo>
                    <a:pt x="268" y="90"/>
                    <a:pt x="72" y="304"/>
                    <a:pt x="36" y="554"/>
                  </a:cubicBezTo>
                  <a:cubicBezTo>
                    <a:pt x="1" y="893"/>
                    <a:pt x="268" y="1178"/>
                    <a:pt x="589" y="1178"/>
                  </a:cubicBezTo>
                  <a:cubicBezTo>
                    <a:pt x="679" y="1178"/>
                    <a:pt x="768" y="1161"/>
                    <a:pt x="839" y="1107"/>
                  </a:cubicBezTo>
                  <a:cubicBezTo>
                    <a:pt x="857" y="1178"/>
                    <a:pt x="929" y="1232"/>
                    <a:pt x="1018" y="1232"/>
                  </a:cubicBezTo>
                  <a:cubicBezTo>
                    <a:pt x="1089" y="1214"/>
                    <a:pt x="1160" y="1143"/>
                    <a:pt x="1160" y="1071"/>
                  </a:cubicBezTo>
                  <a:lnTo>
                    <a:pt x="1160" y="161"/>
                  </a:lnTo>
                  <a:cubicBezTo>
                    <a:pt x="1160" y="90"/>
                    <a:pt x="1089" y="19"/>
                    <a:pt x="1018"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926;p32"/>
            <p:cNvSpPr/>
            <p:nvPr/>
          </p:nvSpPr>
          <p:spPr>
            <a:xfrm>
              <a:off x="5155100" y="4284225"/>
              <a:ext cx="8050" cy="8050"/>
            </a:xfrm>
            <a:custGeom>
              <a:avLst/>
              <a:gdLst/>
              <a:ahLst/>
              <a:cxnLst/>
              <a:rect l="l" t="t" r="r" b="b"/>
              <a:pathLst>
                <a:path w="322" h="322" extrusionOk="0">
                  <a:moveTo>
                    <a:pt x="161" y="1"/>
                  </a:moveTo>
                  <a:cubicBezTo>
                    <a:pt x="72" y="1"/>
                    <a:pt x="1" y="72"/>
                    <a:pt x="1" y="161"/>
                  </a:cubicBezTo>
                  <a:cubicBezTo>
                    <a:pt x="1" y="250"/>
                    <a:pt x="72" y="322"/>
                    <a:pt x="161" y="322"/>
                  </a:cubicBezTo>
                  <a:cubicBezTo>
                    <a:pt x="250" y="322"/>
                    <a:pt x="322" y="250"/>
                    <a:pt x="322" y="161"/>
                  </a:cubicBezTo>
                  <a:cubicBezTo>
                    <a:pt x="322" y="72"/>
                    <a:pt x="250" y="1"/>
                    <a:pt x="161"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927;p32"/>
            <p:cNvSpPr/>
            <p:nvPr/>
          </p:nvSpPr>
          <p:spPr>
            <a:xfrm>
              <a:off x="5205950" y="4264150"/>
              <a:ext cx="15650" cy="21875"/>
            </a:xfrm>
            <a:custGeom>
              <a:avLst/>
              <a:gdLst/>
              <a:ahLst/>
              <a:cxnLst/>
              <a:rect l="l" t="t" r="r" b="b"/>
              <a:pathLst>
                <a:path w="626" h="875" extrusionOk="0">
                  <a:moveTo>
                    <a:pt x="304" y="1"/>
                  </a:moveTo>
                  <a:cubicBezTo>
                    <a:pt x="179" y="1"/>
                    <a:pt x="54" y="108"/>
                    <a:pt x="18" y="251"/>
                  </a:cubicBezTo>
                  <a:cubicBezTo>
                    <a:pt x="1" y="340"/>
                    <a:pt x="54" y="411"/>
                    <a:pt x="143" y="429"/>
                  </a:cubicBezTo>
                  <a:lnTo>
                    <a:pt x="197" y="429"/>
                  </a:lnTo>
                  <a:cubicBezTo>
                    <a:pt x="143" y="500"/>
                    <a:pt x="125" y="536"/>
                    <a:pt x="108" y="572"/>
                  </a:cubicBezTo>
                  <a:cubicBezTo>
                    <a:pt x="54" y="607"/>
                    <a:pt x="18" y="661"/>
                    <a:pt x="36" y="750"/>
                  </a:cubicBezTo>
                  <a:cubicBezTo>
                    <a:pt x="54" y="804"/>
                    <a:pt x="108" y="839"/>
                    <a:pt x="143" y="857"/>
                  </a:cubicBezTo>
                  <a:cubicBezTo>
                    <a:pt x="161" y="857"/>
                    <a:pt x="179" y="875"/>
                    <a:pt x="286" y="875"/>
                  </a:cubicBezTo>
                  <a:cubicBezTo>
                    <a:pt x="340" y="875"/>
                    <a:pt x="393" y="875"/>
                    <a:pt x="464" y="857"/>
                  </a:cubicBezTo>
                  <a:cubicBezTo>
                    <a:pt x="554" y="857"/>
                    <a:pt x="625" y="786"/>
                    <a:pt x="625" y="697"/>
                  </a:cubicBezTo>
                  <a:cubicBezTo>
                    <a:pt x="625" y="625"/>
                    <a:pt x="572" y="572"/>
                    <a:pt x="500" y="554"/>
                  </a:cubicBezTo>
                  <a:cubicBezTo>
                    <a:pt x="500" y="536"/>
                    <a:pt x="518" y="536"/>
                    <a:pt x="518" y="536"/>
                  </a:cubicBezTo>
                  <a:cubicBezTo>
                    <a:pt x="554" y="482"/>
                    <a:pt x="607" y="393"/>
                    <a:pt x="607" y="304"/>
                  </a:cubicBezTo>
                  <a:cubicBezTo>
                    <a:pt x="607" y="143"/>
                    <a:pt x="464" y="1"/>
                    <a:pt x="304"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Rectangle 31"/>
          <p:cNvSpPr/>
          <p:nvPr/>
        </p:nvSpPr>
        <p:spPr>
          <a:xfrm>
            <a:off x="680286" y="235094"/>
            <a:ext cx="7836011" cy="65883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143E63"/>
              </a:buClr>
              <a:buSzPts val="3000"/>
              <a:buFont typeface="Arial"/>
              <a:buNone/>
              <a:tabLst/>
              <a:defRPr/>
            </a:pPr>
            <a:r>
              <a:rPr kumimoji="0" lang="en-US" sz="2800" b="1" i="0" u="none" strike="noStrike" kern="0" cap="none" spc="0" normalizeH="0" baseline="0" noProof="0" smtClean="0">
                <a:ln>
                  <a:noFill/>
                </a:ln>
                <a:solidFill>
                  <a:srgbClr val="34679A"/>
                </a:solidFill>
                <a:effectLst/>
                <a:uLnTx/>
                <a:uFillTx/>
                <a:latin typeface="Arial"/>
                <a:cs typeface="Merriweather Sans"/>
                <a:sym typeface="Merriweather Sans"/>
              </a:rPr>
              <a:t>BÀI</a:t>
            </a:r>
            <a:r>
              <a:rPr kumimoji="0" lang="en-US" sz="2800" b="1" i="0" u="none" strike="noStrike" kern="0" cap="none" spc="0" normalizeH="0" noProof="0" smtClean="0">
                <a:ln>
                  <a:noFill/>
                </a:ln>
                <a:solidFill>
                  <a:srgbClr val="34679A"/>
                </a:solidFill>
                <a:effectLst/>
                <a:uLnTx/>
                <a:uFillTx/>
                <a:latin typeface="Arial"/>
                <a:cs typeface="Merriweather Sans"/>
                <a:sym typeface="Merriweather Sans"/>
              </a:rPr>
              <a:t> TẬP</a:t>
            </a:r>
            <a:endParaRPr kumimoji="0" lang="en-US" sz="2800" b="1" i="0" u="none" strike="noStrike" kern="0" cap="none" spc="0" normalizeH="0" baseline="0" noProof="0">
              <a:ln>
                <a:noFill/>
              </a:ln>
              <a:solidFill>
                <a:srgbClr val="34679A"/>
              </a:solidFill>
              <a:effectLst/>
              <a:uLnTx/>
              <a:uFillTx/>
              <a:latin typeface="Arial"/>
              <a:cs typeface="Merriweather Sans"/>
              <a:sym typeface="Merriweather Sans"/>
            </a:endParaRPr>
          </a:p>
        </p:txBody>
      </p:sp>
      <p:sp>
        <p:nvSpPr>
          <p:cNvPr id="59" name="Rectangle 58"/>
          <p:cNvSpPr/>
          <p:nvPr/>
        </p:nvSpPr>
        <p:spPr>
          <a:xfrm>
            <a:off x="638432" y="915119"/>
            <a:ext cx="8335183" cy="484748"/>
          </a:xfrm>
          <a:prstGeom prst="rect">
            <a:avLst/>
          </a:prstGeom>
        </p:spPr>
        <p:txBody>
          <a:bodyPr wrap="square">
            <a:spAutoFit/>
          </a:bodyPr>
          <a:lstStyle/>
          <a:p>
            <a:pPr>
              <a:lnSpc>
                <a:spcPct val="150000"/>
              </a:lnSpc>
              <a:spcAft>
                <a:spcPts val="1000"/>
              </a:spcAft>
              <a:tabLst>
                <a:tab pos="361950" algn="l"/>
              </a:tabLst>
            </a:pPr>
            <a:r>
              <a:rPr lang="en-US" sz="1700" b="1" smtClean="0">
                <a:solidFill>
                  <a:srgbClr val="000000"/>
                </a:solidFill>
                <a:ea typeface="Times New Roman" panose="02020603050405020304" pitchFamily="18" charset="0"/>
                <a:cs typeface="Times New Roman" panose="02020603050405020304" pitchFamily="18" charset="0"/>
              </a:rPr>
              <a:t>Bài 1.6 </a:t>
            </a:r>
            <a:r>
              <a:rPr lang="en-US" sz="1700" b="1">
                <a:solidFill>
                  <a:srgbClr val="000000"/>
                </a:solidFill>
                <a:ea typeface="Times New Roman" panose="02020603050405020304" pitchFamily="18" charset="0"/>
                <a:cs typeface="Times New Roman" panose="02020603050405020304" pitchFamily="18" charset="0"/>
              </a:rPr>
              <a:t>(</a:t>
            </a:r>
            <a:r>
              <a:rPr lang="en-US" sz="1700" b="1" smtClean="0">
                <a:solidFill>
                  <a:srgbClr val="000000"/>
                </a:solidFill>
                <a:ea typeface="Times New Roman" panose="02020603050405020304" pitchFamily="18" charset="0"/>
                <a:cs typeface="Times New Roman" panose="02020603050405020304" pitchFamily="18" charset="0"/>
              </a:rPr>
              <a:t>SHS-tr16) </a:t>
            </a:r>
            <a:r>
              <a:rPr lang="vi-VN" sz="1700">
                <a:ea typeface="Times New Roman" panose="02020603050405020304" pitchFamily="18" charset="0"/>
                <a:cs typeface="Times New Roman" panose="02020603050405020304" pitchFamily="18" charset="0"/>
              </a:rPr>
              <a:t>Giải các hệ phương trình sau bằng phương pháp thế:</a:t>
            </a:r>
            <a:endParaRPr lang="en-US" sz="1700">
              <a:solidFill>
                <a:srgbClr val="000000"/>
              </a:solidFill>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638433" y="2686306"/>
                <a:ext cx="7932738" cy="2211118"/>
              </a:xfrm>
              <a:prstGeom prst="rect">
                <a:avLst/>
              </a:prstGeom>
            </p:spPr>
            <p:txBody>
              <a:bodyPr wrap="square">
                <a:spAutoFit/>
              </a:bodyPr>
              <a:lstStyle/>
              <a:p>
                <a:pPr algn="just">
                  <a:lnSpc>
                    <a:spcPct val="150000"/>
                  </a:lnSpc>
                  <a:spcBef>
                    <a:spcPts val="200"/>
                  </a:spcBef>
                  <a:spcAft>
                    <a:spcPts val="200"/>
                  </a:spcAft>
                </a:pPr>
                <a:r>
                  <a:rPr lang="da-DK" sz="1700" smtClean="0">
                    <a:effectLst/>
                    <a:latin typeface="+mj-lt"/>
                    <a:ea typeface="Malgun Gothic" panose="020B0503020000020004" pitchFamily="34" charset="-127"/>
                    <a:cs typeface="Times New Roman" panose="02020603050405020304" pitchFamily="18" charset="0"/>
                  </a:rPr>
                  <a:t>Từ </a:t>
                </a:r>
                <a:r>
                  <a:rPr lang="da-DK" sz="1700">
                    <a:effectLst/>
                    <a:latin typeface="+mj-lt"/>
                    <a:ea typeface="Malgun Gothic" panose="020B0503020000020004" pitchFamily="34" charset="-127"/>
                    <a:cs typeface="Times New Roman" panose="02020603050405020304" pitchFamily="18" charset="0"/>
                  </a:rPr>
                  <a:t>phương trình thứ nhất ta có: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−3</m:t>
                    </m:r>
                  </m:oMath>
                </a14:m>
                <a:endParaRPr lang="en-US" sz="1700">
                  <a:effectLst/>
                  <a:latin typeface="+mj-lt"/>
                  <a:ea typeface="Calibri" panose="020F0502020204030204" pitchFamily="34" charset="0"/>
                  <a:cs typeface="Times New Roman" panose="02020603050405020304" pitchFamily="18" charset="0"/>
                </a:endParaRPr>
              </a:p>
              <a:p>
                <a:pPr algn="just">
                  <a:lnSpc>
                    <a:spcPct val="150000"/>
                  </a:lnSpc>
                  <a:spcBef>
                    <a:spcPts val="200"/>
                  </a:spcBef>
                  <a:spcAft>
                    <a:spcPts val="200"/>
                  </a:spcAft>
                </a:pPr>
                <a:r>
                  <a:rPr lang="da-DK" sz="1700">
                    <a:effectLst/>
                    <a:latin typeface="+mj-lt"/>
                    <a:ea typeface="Malgun Gothic" panose="020B0503020000020004" pitchFamily="34" charset="-127"/>
                    <a:cs typeface="Times New Roman" panose="02020603050405020304" pitchFamily="18" charset="0"/>
                  </a:rPr>
                  <a:t>Thế vào phương trình thứ hai, ta được:</a:t>
                </a:r>
                <a:r>
                  <a:rPr lang="en-US" sz="1700" smtClean="0">
                    <a:latin typeface="+mj-lt"/>
                    <a:ea typeface="Calibri" panose="020F0502020204030204" pitchFamily="34" charset="0"/>
                    <a:cs typeface="Times New Roman" panose="02020603050405020304" pitchFamily="18" charset="0"/>
                  </a:rPr>
                  <a:t>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3</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−4</m:t>
                    </m:r>
                    <m:d>
                      <m:dPr>
                        <m:ctrlPr>
                          <a:rPr lang="en-US" sz="1700" i="1">
                            <a:effectLst/>
                            <a:latin typeface="Cambria Math" panose="02040503050406030204" pitchFamily="18" charset="0"/>
                            <a:ea typeface="Malgun Gothic" panose="020B0503020000020004" pitchFamily="34" charset="-127"/>
                            <a:cs typeface="Times New Roman" panose="02020603050405020304" pitchFamily="18" charset="0"/>
                          </a:rPr>
                        </m:ctrlPr>
                      </m:dPr>
                      <m:e>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−3</m:t>
                        </m:r>
                      </m:e>
                    </m:d>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=2</m:t>
                    </m:r>
                  </m:oMath>
                </a14:m>
                <a:r>
                  <a:rPr lang="da-DK" sz="1700" smtClean="0">
                    <a:effectLst/>
                    <a:latin typeface="+mj-lt"/>
                    <a:ea typeface="Malgun Gothic" panose="020B0503020000020004" pitchFamily="34" charset="-127"/>
                    <a:cs typeface="Times New Roman" panose="02020603050405020304" pitchFamily="18" charset="0"/>
                  </a:rPr>
                  <a:t> hay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3</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−4</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+12=2</m:t>
                    </m:r>
                  </m:oMath>
                </a14:m>
                <a:endParaRPr lang="en-US" sz="1700">
                  <a:effectLst/>
                  <a:latin typeface="+mj-lt"/>
                  <a:ea typeface="Calibri" panose="020F0502020204030204" pitchFamily="34" charset="0"/>
                  <a:cs typeface="Times New Roman" panose="02020603050405020304" pitchFamily="18" charset="0"/>
                </a:endParaRPr>
              </a:p>
              <a:p>
                <a:pPr algn="just">
                  <a:lnSpc>
                    <a:spcPct val="150000"/>
                  </a:lnSpc>
                  <a:spcBef>
                    <a:spcPts val="200"/>
                  </a:spcBef>
                  <a:spcAft>
                    <a:spcPts val="200"/>
                  </a:spcAft>
                </a:pPr>
                <a:r>
                  <a:rPr lang="da-DK" sz="1700">
                    <a:effectLst/>
                    <a:latin typeface="+mj-lt"/>
                    <a:ea typeface="Malgun Gothic" panose="020B0503020000020004" pitchFamily="34" charset="-127"/>
                    <a:cs typeface="Times New Roman" panose="02020603050405020304" pitchFamily="18" charset="0"/>
                  </a:rPr>
                  <a:t>Suy ra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=10</m:t>
                    </m:r>
                  </m:oMath>
                </a14:m>
                <a:r>
                  <a:rPr lang="da-DK" sz="1700">
                    <a:effectLst/>
                    <a:latin typeface="+mj-lt"/>
                    <a:ea typeface="Malgun Gothic" panose="020B0503020000020004" pitchFamily="34" charset="-127"/>
                    <a:cs typeface="Times New Roman" panose="02020603050405020304" pitchFamily="18" charset="0"/>
                  </a:rPr>
                  <a:t>.</a:t>
                </a:r>
                <a:endParaRPr lang="en-US" sz="1700">
                  <a:effectLst/>
                  <a:latin typeface="+mj-lt"/>
                  <a:ea typeface="Calibri" panose="020F0502020204030204" pitchFamily="34" charset="0"/>
                  <a:cs typeface="Times New Roman" panose="02020603050405020304" pitchFamily="18" charset="0"/>
                </a:endParaRPr>
              </a:p>
              <a:p>
                <a:pPr algn="just">
                  <a:lnSpc>
                    <a:spcPct val="150000"/>
                  </a:lnSpc>
                  <a:spcBef>
                    <a:spcPts val="200"/>
                  </a:spcBef>
                  <a:spcAft>
                    <a:spcPts val="200"/>
                  </a:spcAft>
                </a:pPr>
                <a:r>
                  <a:rPr lang="da-DK" sz="1700">
                    <a:effectLst/>
                    <a:latin typeface="+mj-lt"/>
                    <a:ea typeface="Malgun Gothic" panose="020B0503020000020004" pitchFamily="34" charset="-127"/>
                    <a:cs typeface="Times New Roman" panose="02020603050405020304" pitchFamily="18" charset="0"/>
                  </a:rPr>
                  <a:t>Từ đó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=10−3=7</m:t>
                    </m:r>
                  </m:oMath>
                </a14:m>
                <a:r>
                  <a:rPr lang="da-DK" sz="1700">
                    <a:effectLst/>
                    <a:latin typeface="+mj-lt"/>
                    <a:ea typeface="Malgun Gothic" panose="020B0503020000020004" pitchFamily="34" charset="-127"/>
                    <a:cs typeface="Times New Roman" panose="02020603050405020304" pitchFamily="18" charset="0"/>
                  </a:rPr>
                  <a:t>.</a:t>
                </a:r>
                <a:endParaRPr lang="en-US" sz="1700">
                  <a:effectLst/>
                  <a:latin typeface="+mj-lt"/>
                  <a:ea typeface="Calibri" panose="020F0502020204030204" pitchFamily="34" charset="0"/>
                  <a:cs typeface="Times New Roman" panose="02020603050405020304" pitchFamily="18" charset="0"/>
                </a:endParaRPr>
              </a:p>
              <a:p>
                <a:pPr algn="just">
                  <a:lnSpc>
                    <a:spcPct val="150000"/>
                  </a:lnSpc>
                  <a:spcBef>
                    <a:spcPts val="200"/>
                  </a:spcBef>
                  <a:spcAft>
                    <a:spcPts val="200"/>
                  </a:spcAft>
                </a:pPr>
                <a:r>
                  <a:rPr lang="da-DK" sz="1700">
                    <a:effectLst/>
                    <a:latin typeface="+mj-lt"/>
                    <a:ea typeface="Malgun Gothic" panose="020B0503020000020004" pitchFamily="34" charset="-127"/>
                    <a:cs typeface="Times New Roman" panose="02020603050405020304" pitchFamily="18" charset="0"/>
                  </a:rPr>
                  <a:t>Vậy hệ phương trình đã cho có nghiệm là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(10;7)</m:t>
                    </m:r>
                  </m:oMath>
                </a14:m>
                <a:r>
                  <a:rPr lang="da-DK" sz="1700">
                    <a:effectLst/>
                    <a:latin typeface="+mj-lt"/>
                    <a:ea typeface="Malgun Gothic" panose="020B0503020000020004" pitchFamily="34" charset="-127"/>
                    <a:cs typeface="Times New Roman" panose="02020603050405020304" pitchFamily="18" charset="0"/>
                  </a:rPr>
                  <a:t>.</a:t>
                </a:r>
                <a:endParaRPr lang="en-US" sz="1700">
                  <a:effectLst/>
                  <a:latin typeface="+mj-lt"/>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638433" y="2686306"/>
                <a:ext cx="7932738" cy="2211118"/>
              </a:xfrm>
              <a:prstGeom prst="rect">
                <a:avLst/>
              </a:prstGeom>
              <a:blipFill>
                <a:blip r:embed="rId3"/>
                <a:stretch>
                  <a:fillRect l="-538" b="-30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729268" y="1466624"/>
                <a:ext cx="1701363" cy="675891"/>
              </a:xfrm>
              <a:prstGeom prst="rect">
                <a:avLst/>
              </a:prstGeom>
            </p:spPr>
            <p:txBody>
              <a:bodyPr wrap="none">
                <a:spAutoFit/>
              </a:bodyPr>
              <a:lstStyle/>
              <a:p>
                <a:r>
                  <a:rPr lang="fr-FR" sz="1700">
                    <a:ea typeface="Calibri" panose="020F0502020204030204" pitchFamily="34" charset="0"/>
                    <a:cs typeface="Times New Roman" panose="02020603050405020304" pitchFamily="18" charset="0"/>
                  </a:rPr>
                  <a:t>a) </a:t>
                </a:r>
                <a14:m>
                  <m:oMath xmlns:m="http://schemas.openxmlformats.org/officeDocument/2006/math">
                    <m:d>
                      <m:dPr>
                        <m:begChr m:val="{"/>
                        <m:endChr m:val=""/>
                        <m:ctrlPr>
                          <a:rPr lang="en-US" sz="17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1700" i="1">
                                <a:latin typeface="Cambria Math" panose="02040503050406030204" pitchFamily="18" charset="0"/>
                                <a:ea typeface="Calibri" panose="020F0502020204030204" pitchFamily="34" charset="0"/>
                                <a:cs typeface="Times New Roman" panose="02020603050405020304" pitchFamily="18" charset="0"/>
                              </a:rPr>
                            </m:ctrlPr>
                          </m:eqArrPr>
                          <m:e>
                            <m:r>
                              <a:rPr lang="fr-FR" sz="1700" i="1">
                                <a:latin typeface="Cambria Math" panose="02040503050406030204" pitchFamily="18" charset="0"/>
                                <a:ea typeface="Calibri" panose="020F0502020204030204" pitchFamily="34" charset="0"/>
                                <a:cs typeface="Times New Roman" panose="02020603050405020304" pitchFamily="18" charset="0"/>
                              </a:rPr>
                              <m:t>𝑥</m:t>
                            </m:r>
                            <m:r>
                              <a:rPr lang="fr-FR" sz="1700" i="1">
                                <a:latin typeface="Cambria Math" panose="02040503050406030204" pitchFamily="18" charset="0"/>
                                <a:ea typeface="Calibri" panose="020F0502020204030204" pitchFamily="34" charset="0"/>
                                <a:cs typeface="Times New Roman" panose="02020603050405020304" pitchFamily="18" charset="0"/>
                              </a:rPr>
                              <m:t>−</m:t>
                            </m:r>
                            <m:r>
                              <a:rPr lang="fr-FR" sz="1700" i="1">
                                <a:latin typeface="Cambria Math" panose="02040503050406030204" pitchFamily="18" charset="0"/>
                                <a:ea typeface="Calibri" panose="020F0502020204030204" pitchFamily="34" charset="0"/>
                                <a:cs typeface="Times New Roman" panose="02020603050405020304" pitchFamily="18" charset="0"/>
                              </a:rPr>
                              <m:t>𝑦</m:t>
                            </m:r>
                            <m:r>
                              <a:rPr lang="fr-FR" sz="1700" i="1">
                                <a:latin typeface="Cambria Math" panose="02040503050406030204" pitchFamily="18" charset="0"/>
                                <a:ea typeface="Calibri" panose="020F0502020204030204" pitchFamily="34" charset="0"/>
                                <a:cs typeface="Times New Roman" panose="02020603050405020304" pitchFamily="18" charset="0"/>
                              </a:rPr>
                              <m:t>=3</m:t>
                            </m:r>
                          </m:e>
                          <m:e>
                            <m:r>
                              <a:rPr lang="fr-FR" sz="1700" i="1">
                                <a:latin typeface="Cambria Math" panose="02040503050406030204" pitchFamily="18" charset="0"/>
                                <a:ea typeface="Calibri" panose="020F0502020204030204" pitchFamily="34" charset="0"/>
                                <a:cs typeface="Times New Roman" panose="02020603050405020304" pitchFamily="18" charset="0"/>
                              </a:rPr>
                              <m:t>3</m:t>
                            </m:r>
                            <m:r>
                              <a:rPr lang="fr-FR" sz="1700" i="1">
                                <a:latin typeface="Cambria Math" panose="02040503050406030204" pitchFamily="18" charset="0"/>
                                <a:ea typeface="Calibri" panose="020F0502020204030204" pitchFamily="34" charset="0"/>
                                <a:cs typeface="Times New Roman" panose="02020603050405020304" pitchFamily="18" charset="0"/>
                              </a:rPr>
                              <m:t>𝑥</m:t>
                            </m:r>
                            <m:r>
                              <a:rPr lang="fr-FR" sz="1700" i="1">
                                <a:latin typeface="Cambria Math" panose="02040503050406030204" pitchFamily="18" charset="0"/>
                                <a:ea typeface="Calibri" panose="020F0502020204030204" pitchFamily="34" charset="0"/>
                                <a:cs typeface="Times New Roman" panose="02020603050405020304" pitchFamily="18" charset="0"/>
                              </a:rPr>
                              <m:t>−4</m:t>
                            </m:r>
                            <m:r>
                              <a:rPr lang="fr-FR" sz="1700" i="1">
                                <a:latin typeface="Cambria Math" panose="02040503050406030204" pitchFamily="18" charset="0"/>
                                <a:ea typeface="Calibri" panose="020F0502020204030204" pitchFamily="34" charset="0"/>
                                <a:cs typeface="Times New Roman" panose="02020603050405020304" pitchFamily="18" charset="0"/>
                              </a:rPr>
                              <m:t>𝑦</m:t>
                            </m:r>
                            <m:r>
                              <a:rPr lang="fr-FR" sz="1700" i="1">
                                <a:latin typeface="Cambria Math" panose="02040503050406030204" pitchFamily="18" charset="0"/>
                                <a:ea typeface="Calibri" panose="020F0502020204030204" pitchFamily="34" charset="0"/>
                                <a:cs typeface="Times New Roman" panose="02020603050405020304" pitchFamily="18" charset="0"/>
                              </a:rPr>
                              <m:t>=2</m:t>
                            </m:r>
                          </m:e>
                        </m:eqArr>
                      </m:e>
                    </m:d>
                  </m:oMath>
                </a14:m>
                <a:endParaRPr lang="en-US"/>
              </a:p>
            </p:txBody>
          </p:sp>
        </mc:Choice>
        <mc:Fallback xmlns="">
          <p:sp>
            <p:nvSpPr>
              <p:cNvPr id="7" name="Rectangle 6"/>
              <p:cNvSpPr>
                <a:spLocks noRot="1" noChangeAspect="1" noMove="1" noResize="1" noEditPoints="1" noAdjustHandles="1" noChangeArrowheads="1" noChangeShapeType="1" noTextEdit="1"/>
              </p:cNvSpPr>
              <p:nvPr/>
            </p:nvSpPr>
            <p:spPr>
              <a:xfrm>
                <a:off x="3729268" y="1466624"/>
                <a:ext cx="1701363" cy="675891"/>
              </a:xfrm>
              <a:prstGeom prst="rect">
                <a:avLst/>
              </a:prstGeom>
              <a:blipFill>
                <a:blip r:embed="rId4"/>
                <a:stretch>
                  <a:fillRect l="-2509"/>
                </a:stretch>
              </a:blipFill>
            </p:spPr>
            <p:txBody>
              <a:bodyPr/>
              <a:lstStyle/>
              <a:p>
                <a:r>
                  <a:rPr lang="en-US">
                    <a:noFill/>
                  </a:rPr>
                  <a:t> </a:t>
                </a:r>
              </a:p>
            </p:txBody>
          </p:sp>
        </mc:Fallback>
      </mc:AlternateContent>
    </p:spTree>
    <p:extLst>
      <p:ext uri="{BB962C8B-B14F-4D97-AF65-F5344CB8AC3E}">
        <p14:creationId xmlns:p14="http://schemas.microsoft.com/office/powerpoint/2010/main" val="1166975293"/>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fade">
                                      <p:cBhvr>
                                        <p:cTn id="12" dur="500"/>
                                        <p:tgtEl>
                                          <p:spTgt spid="59"/>
                                        </p:tgtEl>
                                      </p:cBhvr>
                                    </p:animEffect>
                                    <p:anim calcmode="lin" valueType="num">
                                      <p:cBhvr>
                                        <p:cTn id="13" dur="500" fill="hold"/>
                                        <p:tgtEl>
                                          <p:spTgt spid="59"/>
                                        </p:tgtEl>
                                        <p:attrNameLst>
                                          <p:attrName>ppt_x</p:attrName>
                                        </p:attrNameLst>
                                      </p:cBhvr>
                                      <p:tavLst>
                                        <p:tav tm="0">
                                          <p:val>
                                            <p:strVal val="#ppt_x"/>
                                          </p:val>
                                        </p:tav>
                                        <p:tav tm="100000">
                                          <p:val>
                                            <p:strVal val="#ppt_x"/>
                                          </p:val>
                                        </p:tav>
                                      </p:tavLst>
                                    </p:anim>
                                    <p:anim calcmode="lin" valueType="num">
                                      <p:cBhvr>
                                        <p:cTn id="14" dur="500" fill="hold"/>
                                        <p:tgtEl>
                                          <p:spTgt spid="5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wipe(left)">
                                      <p:cBhvr>
                                        <p:cTn id="29" dur="500"/>
                                        <p:tgtEl>
                                          <p:spTgt spid="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5">
                                            <p:txEl>
                                              <p:pRg st="1" end="1"/>
                                            </p:txEl>
                                          </p:spTgt>
                                        </p:tgtEl>
                                        <p:attrNameLst>
                                          <p:attrName>style.visibility</p:attrName>
                                        </p:attrNameLst>
                                      </p:cBhvr>
                                      <p:to>
                                        <p:strVal val="visible"/>
                                      </p:to>
                                    </p:set>
                                    <p:animEffect transition="in" filter="wipe(left)">
                                      <p:cBhvr>
                                        <p:cTn id="34" dur="500"/>
                                        <p:tgtEl>
                                          <p:spTgt spid="5">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Effect transition="in" filter="wipe(left)">
                                      <p:cBhvr>
                                        <p:cTn id="39" dur="500"/>
                                        <p:tgtEl>
                                          <p:spTgt spid="5">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5">
                                            <p:txEl>
                                              <p:pRg st="3" end="3"/>
                                            </p:txEl>
                                          </p:spTgt>
                                        </p:tgtEl>
                                        <p:attrNameLst>
                                          <p:attrName>style.visibility</p:attrName>
                                        </p:attrNameLst>
                                      </p:cBhvr>
                                      <p:to>
                                        <p:strVal val="visible"/>
                                      </p:to>
                                    </p:set>
                                    <p:animEffect transition="in" filter="wipe(left)">
                                      <p:cBhvr>
                                        <p:cTn id="44" dur="500"/>
                                        <p:tgtEl>
                                          <p:spTgt spid="5">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5">
                                            <p:txEl>
                                              <p:pRg st="4" end="4"/>
                                            </p:txEl>
                                          </p:spTgt>
                                        </p:tgtEl>
                                        <p:attrNameLst>
                                          <p:attrName>style.visibility</p:attrName>
                                        </p:attrNameLst>
                                      </p:cBhvr>
                                      <p:to>
                                        <p:strVal val="visible"/>
                                      </p:to>
                                    </p:set>
                                    <p:animEffect transition="in" filter="wipe(left)">
                                      <p:cBhvr>
                                        <p:cTn id="49"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2" grpId="0"/>
      <p:bldP spid="59" grpId="0"/>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sp>
        <p:nvSpPr>
          <p:cNvPr id="11" name="Rectangle 10"/>
          <p:cNvSpPr/>
          <p:nvPr/>
        </p:nvSpPr>
        <p:spPr>
          <a:xfrm>
            <a:off x="182879" y="172471"/>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 name="Rectangle 3"/>
          <p:cNvSpPr/>
          <p:nvPr/>
        </p:nvSpPr>
        <p:spPr>
          <a:xfrm>
            <a:off x="624589" y="2122242"/>
            <a:ext cx="670376" cy="353943"/>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700" b="1" i="1" u="sng" strike="noStrike" kern="100" cap="none" spc="0" normalizeH="0" baseline="0" noProof="0" smtClean="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700" b="0" i="0" u="sng" strike="noStrike" kern="0" cap="none" spc="0" normalizeH="0" baseline="0" noProof="0">
              <a:ln>
                <a:noFill/>
              </a:ln>
              <a:solidFill>
                <a:srgbClr val="C00000"/>
              </a:solidFill>
              <a:effectLst/>
              <a:uLnTx/>
              <a:uFillTx/>
              <a:latin typeface="Arial"/>
              <a:cs typeface="Arial"/>
              <a:sym typeface="Arial"/>
            </a:endParaRPr>
          </a:p>
        </p:txBody>
      </p:sp>
      <p:grpSp>
        <p:nvGrpSpPr>
          <p:cNvPr id="33" name="Google Shape;902;p32"/>
          <p:cNvGrpSpPr/>
          <p:nvPr/>
        </p:nvGrpSpPr>
        <p:grpSpPr>
          <a:xfrm rot="783256">
            <a:off x="8346001" y="446234"/>
            <a:ext cx="620880" cy="535834"/>
            <a:chOff x="5113625" y="4091075"/>
            <a:chExt cx="270325" cy="258750"/>
          </a:xfrm>
        </p:grpSpPr>
        <p:sp>
          <p:nvSpPr>
            <p:cNvPr id="34" name="Google Shape;903;p32"/>
            <p:cNvSpPr/>
            <p:nvPr/>
          </p:nvSpPr>
          <p:spPr>
            <a:xfrm>
              <a:off x="5117625" y="4094650"/>
              <a:ext cx="173550" cy="228850"/>
            </a:xfrm>
            <a:custGeom>
              <a:avLst/>
              <a:gdLst/>
              <a:ahLst/>
              <a:cxnLst/>
              <a:rect l="l" t="t" r="r" b="b"/>
              <a:pathLst>
                <a:path w="6942" h="9154" extrusionOk="0">
                  <a:moveTo>
                    <a:pt x="197" y="1"/>
                  </a:moveTo>
                  <a:cubicBezTo>
                    <a:pt x="90" y="1"/>
                    <a:pt x="1" y="90"/>
                    <a:pt x="1" y="215"/>
                  </a:cubicBezTo>
                  <a:lnTo>
                    <a:pt x="1" y="8940"/>
                  </a:lnTo>
                  <a:cubicBezTo>
                    <a:pt x="1" y="9047"/>
                    <a:pt x="90" y="9154"/>
                    <a:pt x="197" y="9154"/>
                  </a:cubicBezTo>
                  <a:lnTo>
                    <a:pt x="6942" y="9154"/>
                  </a:lnTo>
                  <a:lnTo>
                    <a:pt x="6942" y="215"/>
                  </a:lnTo>
                  <a:cubicBezTo>
                    <a:pt x="6942" y="90"/>
                    <a:pt x="6852" y="1"/>
                    <a:pt x="6745" y="1"/>
                  </a:cubicBezTo>
                  <a:close/>
                </a:path>
              </a:pathLst>
            </a:custGeom>
            <a:solidFill>
              <a:srgbClr val="C7C7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904;p32"/>
            <p:cNvSpPr/>
            <p:nvPr/>
          </p:nvSpPr>
          <p:spPr>
            <a:xfrm>
              <a:off x="5129225" y="4116950"/>
              <a:ext cx="161950" cy="206550"/>
            </a:xfrm>
            <a:custGeom>
              <a:avLst/>
              <a:gdLst/>
              <a:ahLst/>
              <a:cxnLst/>
              <a:rect l="l" t="t" r="r" b="b"/>
              <a:pathLst>
                <a:path w="6478" h="8262" extrusionOk="0">
                  <a:moveTo>
                    <a:pt x="197" y="1"/>
                  </a:moveTo>
                  <a:cubicBezTo>
                    <a:pt x="90" y="1"/>
                    <a:pt x="1" y="90"/>
                    <a:pt x="1" y="197"/>
                  </a:cubicBezTo>
                  <a:lnTo>
                    <a:pt x="1" y="8262"/>
                  </a:lnTo>
                  <a:lnTo>
                    <a:pt x="6335" y="8262"/>
                  </a:lnTo>
                  <a:lnTo>
                    <a:pt x="6478" y="8101"/>
                  </a:lnTo>
                  <a:lnTo>
                    <a:pt x="6478" y="1"/>
                  </a:lnTo>
                  <a:close/>
                </a:path>
              </a:pathLst>
            </a:custGeom>
            <a:solidFill>
              <a:srgbClr val="C0C0C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905;p32"/>
            <p:cNvSpPr/>
            <p:nvPr/>
          </p:nvSpPr>
          <p:spPr>
            <a:xfrm>
              <a:off x="5139925" y="4116950"/>
              <a:ext cx="173550" cy="228850"/>
            </a:xfrm>
            <a:custGeom>
              <a:avLst/>
              <a:gdLst/>
              <a:ahLst/>
              <a:cxnLst/>
              <a:rect l="l" t="t" r="r" b="b"/>
              <a:pathLst>
                <a:path w="6942" h="9154" extrusionOk="0">
                  <a:moveTo>
                    <a:pt x="197" y="1"/>
                  </a:moveTo>
                  <a:cubicBezTo>
                    <a:pt x="90" y="1"/>
                    <a:pt x="1" y="90"/>
                    <a:pt x="1" y="215"/>
                  </a:cubicBezTo>
                  <a:lnTo>
                    <a:pt x="1" y="8940"/>
                  </a:lnTo>
                  <a:cubicBezTo>
                    <a:pt x="1" y="9047"/>
                    <a:pt x="90" y="9154"/>
                    <a:pt x="197" y="9154"/>
                  </a:cubicBezTo>
                  <a:lnTo>
                    <a:pt x="5675" y="9154"/>
                  </a:lnTo>
                  <a:cubicBezTo>
                    <a:pt x="5675" y="9118"/>
                    <a:pt x="5693" y="9100"/>
                    <a:pt x="5693" y="9083"/>
                  </a:cubicBezTo>
                  <a:cubicBezTo>
                    <a:pt x="5764" y="8886"/>
                    <a:pt x="5853" y="8744"/>
                    <a:pt x="6014" y="8601"/>
                  </a:cubicBezTo>
                  <a:cubicBezTo>
                    <a:pt x="6121" y="8494"/>
                    <a:pt x="6246" y="8405"/>
                    <a:pt x="6371" y="8333"/>
                  </a:cubicBezTo>
                  <a:lnTo>
                    <a:pt x="6389" y="8333"/>
                  </a:lnTo>
                  <a:cubicBezTo>
                    <a:pt x="6424" y="8297"/>
                    <a:pt x="6460" y="8280"/>
                    <a:pt x="6496" y="8244"/>
                  </a:cubicBezTo>
                  <a:cubicBezTo>
                    <a:pt x="6513" y="8226"/>
                    <a:pt x="6531" y="8226"/>
                    <a:pt x="6531" y="8208"/>
                  </a:cubicBezTo>
                  <a:cubicBezTo>
                    <a:pt x="6638" y="8101"/>
                    <a:pt x="6763" y="8012"/>
                    <a:pt x="6906" y="7941"/>
                  </a:cubicBezTo>
                  <a:cubicBezTo>
                    <a:pt x="6924" y="7923"/>
                    <a:pt x="6924" y="7905"/>
                    <a:pt x="6942" y="7887"/>
                  </a:cubicBezTo>
                  <a:lnTo>
                    <a:pt x="6942" y="215"/>
                  </a:lnTo>
                  <a:cubicBezTo>
                    <a:pt x="6942" y="90"/>
                    <a:pt x="6852" y="1"/>
                    <a:pt x="6745" y="1"/>
                  </a:cubicBezTo>
                  <a:close/>
                </a:path>
              </a:pathLst>
            </a:custGeom>
            <a:solidFill>
              <a:srgbClr val="C7C7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906;p32"/>
            <p:cNvSpPr/>
            <p:nvPr/>
          </p:nvSpPr>
          <p:spPr>
            <a:xfrm>
              <a:off x="5264375" y="4116950"/>
              <a:ext cx="51325" cy="228425"/>
            </a:xfrm>
            <a:custGeom>
              <a:avLst/>
              <a:gdLst/>
              <a:ahLst/>
              <a:cxnLst/>
              <a:rect l="l" t="t" r="r" b="b"/>
              <a:pathLst>
                <a:path w="2053" h="9137" extrusionOk="0">
                  <a:moveTo>
                    <a:pt x="1303" y="1"/>
                  </a:moveTo>
                  <a:cubicBezTo>
                    <a:pt x="1428" y="1"/>
                    <a:pt x="1518" y="90"/>
                    <a:pt x="1518" y="197"/>
                  </a:cubicBezTo>
                  <a:lnTo>
                    <a:pt x="1518" y="7637"/>
                  </a:lnTo>
                  <a:lnTo>
                    <a:pt x="1" y="9136"/>
                  </a:lnTo>
                  <a:lnTo>
                    <a:pt x="536" y="9136"/>
                  </a:lnTo>
                  <a:lnTo>
                    <a:pt x="2053" y="7637"/>
                  </a:lnTo>
                  <a:lnTo>
                    <a:pt x="2053" y="197"/>
                  </a:lnTo>
                  <a:cubicBezTo>
                    <a:pt x="2053" y="90"/>
                    <a:pt x="1946" y="1"/>
                    <a:pt x="1839" y="1"/>
                  </a:cubicBezTo>
                  <a:close/>
                </a:path>
              </a:pathLst>
            </a:custGeom>
            <a:solidFill>
              <a:srgbClr val="C0C0C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907;p32"/>
            <p:cNvSpPr/>
            <p:nvPr/>
          </p:nvSpPr>
          <p:spPr>
            <a:xfrm>
              <a:off x="5250550" y="4178950"/>
              <a:ext cx="124925" cy="124925"/>
            </a:xfrm>
            <a:custGeom>
              <a:avLst/>
              <a:gdLst/>
              <a:ahLst/>
              <a:cxnLst/>
              <a:rect l="l" t="t" r="r" b="b"/>
              <a:pathLst>
                <a:path w="4997" h="4997" extrusionOk="0">
                  <a:moveTo>
                    <a:pt x="4176" y="1"/>
                  </a:moveTo>
                  <a:lnTo>
                    <a:pt x="358" y="3801"/>
                  </a:lnTo>
                  <a:lnTo>
                    <a:pt x="1" y="4997"/>
                  </a:lnTo>
                  <a:lnTo>
                    <a:pt x="1196" y="4640"/>
                  </a:lnTo>
                  <a:lnTo>
                    <a:pt x="4997" y="822"/>
                  </a:lnTo>
                  <a:lnTo>
                    <a:pt x="4176" y="1"/>
                  </a:lnTo>
                  <a:close/>
                </a:path>
              </a:pathLst>
            </a:custGeom>
            <a:solidFill>
              <a:srgbClr val="FFC9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908;p32"/>
            <p:cNvSpPr/>
            <p:nvPr/>
          </p:nvSpPr>
          <p:spPr>
            <a:xfrm>
              <a:off x="5250550" y="4192775"/>
              <a:ext cx="124925" cy="111100"/>
            </a:xfrm>
            <a:custGeom>
              <a:avLst/>
              <a:gdLst/>
              <a:ahLst/>
              <a:cxnLst/>
              <a:rect l="l" t="t" r="r" b="b"/>
              <a:pathLst>
                <a:path w="4997" h="4444" extrusionOk="0">
                  <a:moveTo>
                    <a:pt x="4729" y="1"/>
                  </a:moveTo>
                  <a:lnTo>
                    <a:pt x="1018" y="3712"/>
                  </a:lnTo>
                  <a:lnTo>
                    <a:pt x="144" y="3980"/>
                  </a:lnTo>
                  <a:lnTo>
                    <a:pt x="1" y="4444"/>
                  </a:lnTo>
                  <a:lnTo>
                    <a:pt x="1196" y="4087"/>
                  </a:lnTo>
                  <a:lnTo>
                    <a:pt x="4997" y="269"/>
                  </a:lnTo>
                  <a:lnTo>
                    <a:pt x="4729" y="1"/>
                  </a:ln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909;p32"/>
            <p:cNvSpPr/>
            <p:nvPr/>
          </p:nvSpPr>
          <p:spPr>
            <a:xfrm>
              <a:off x="5348700" y="4173950"/>
              <a:ext cx="32125" cy="31800"/>
            </a:xfrm>
            <a:custGeom>
              <a:avLst/>
              <a:gdLst/>
              <a:ahLst/>
              <a:cxnLst/>
              <a:rect l="l" t="t" r="r" b="b"/>
              <a:pathLst>
                <a:path w="1285" h="1272" extrusionOk="0">
                  <a:moveTo>
                    <a:pt x="560" y="0"/>
                  </a:moveTo>
                  <a:cubicBezTo>
                    <a:pt x="482" y="0"/>
                    <a:pt x="402" y="31"/>
                    <a:pt x="339" y="94"/>
                  </a:cubicBezTo>
                  <a:lnTo>
                    <a:pt x="0" y="451"/>
                  </a:lnTo>
                  <a:lnTo>
                    <a:pt x="821" y="1271"/>
                  </a:lnTo>
                  <a:lnTo>
                    <a:pt x="1178" y="914"/>
                  </a:lnTo>
                  <a:cubicBezTo>
                    <a:pt x="1285" y="807"/>
                    <a:pt x="1285" y="611"/>
                    <a:pt x="1178" y="504"/>
                  </a:cubicBezTo>
                  <a:lnTo>
                    <a:pt x="767" y="94"/>
                  </a:lnTo>
                  <a:cubicBezTo>
                    <a:pt x="714" y="31"/>
                    <a:pt x="638" y="0"/>
                    <a:pt x="560" y="0"/>
                  </a:cubicBezTo>
                  <a:close/>
                </a:path>
              </a:pathLst>
            </a:custGeom>
            <a:solidFill>
              <a:srgbClr val="FF76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910;p32"/>
            <p:cNvSpPr/>
            <p:nvPr/>
          </p:nvSpPr>
          <p:spPr>
            <a:xfrm>
              <a:off x="5354050" y="4173950"/>
              <a:ext cx="26775" cy="31800"/>
            </a:xfrm>
            <a:custGeom>
              <a:avLst/>
              <a:gdLst/>
              <a:ahLst/>
              <a:cxnLst/>
              <a:rect l="l" t="t" r="r" b="b"/>
              <a:pathLst>
                <a:path w="1071" h="1272" extrusionOk="0">
                  <a:moveTo>
                    <a:pt x="346" y="0"/>
                  </a:moveTo>
                  <a:cubicBezTo>
                    <a:pt x="268" y="0"/>
                    <a:pt x="188" y="31"/>
                    <a:pt x="125" y="94"/>
                  </a:cubicBezTo>
                  <a:lnTo>
                    <a:pt x="0" y="219"/>
                  </a:lnTo>
                  <a:cubicBezTo>
                    <a:pt x="36" y="192"/>
                    <a:pt x="76" y="178"/>
                    <a:pt x="116" y="178"/>
                  </a:cubicBezTo>
                  <a:cubicBezTo>
                    <a:pt x="156" y="178"/>
                    <a:pt x="197" y="192"/>
                    <a:pt x="232" y="219"/>
                  </a:cubicBezTo>
                  <a:lnTo>
                    <a:pt x="464" y="451"/>
                  </a:lnTo>
                  <a:cubicBezTo>
                    <a:pt x="571" y="575"/>
                    <a:pt x="571" y="754"/>
                    <a:pt x="464" y="879"/>
                  </a:cubicBezTo>
                  <a:lnTo>
                    <a:pt x="339" y="1004"/>
                  </a:lnTo>
                  <a:lnTo>
                    <a:pt x="607" y="1271"/>
                  </a:lnTo>
                  <a:lnTo>
                    <a:pt x="964" y="914"/>
                  </a:lnTo>
                  <a:cubicBezTo>
                    <a:pt x="1071" y="807"/>
                    <a:pt x="1071" y="611"/>
                    <a:pt x="964" y="504"/>
                  </a:cubicBezTo>
                  <a:lnTo>
                    <a:pt x="553" y="94"/>
                  </a:lnTo>
                  <a:cubicBezTo>
                    <a:pt x="500" y="31"/>
                    <a:pt x="424" y="0"/>
                    <a:pt x="346" y="0"/>
                  </a:cubicBezTo>
                  <a:close/>
                </a:path>
              </a:pathLst>
            </a:custGeom>
            <a:solidFill>
              <a:srgbClr val="FF76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911;p32"/>
            <p:cNvSpPr/>
            <p:nvPr/>
          </p:nvSpPr>
          <p:spPr>
            <a:xfrm>
              <a:off x="5250550" y="4273975"/>
              <a:ext cx="29925" cy="29450"/>
            </a:xfrm>
            <a:custGeom>
              <a:avLst/>
              <a:gdLst/>
              <a:ahLst/>
              <a:cxnLst/>
              <a:rect l="l" t="t" r="r" b="b"/>
              <a:pathLst>
                <a:path w="1197" h="1178" extrusionOk="0">
                  <a:moveTo>
                    <a:pt x="358" y="0"/>
                  </a:moveTo>
                  <a:lnTo>
                    <a:pt x="144" y="714"/>
                  </a:lnTo>
                  <a:lnTo>
                    <a:pt x="1" y="1178"/>
                  </a:lnTo>
                  <a:lnTo>
                    <a:pt x="1" y="1178"/>
                  </a:lnTo>
                  <a:lnTo>
                    <a:pt x="1196" y="821"/>
                  </a:lnTo>
                  <a:cubicBezTo>
                    <a:pt x="1161" y="696"/>
                    <a:pt x="1107" y="571"/>
                    <a:pt x="1018" y="446"/>
                  </a:cubicBezTo>
                  <a:cubicBezTo>
                    <a:pt x="982" y="393"/>
                    <a:pt x="946" y="339"/>
                    <a:pt x="893" y="304"/>
                  </a:cubicBezTo>
                  <a:cubicBezTo>
                    <a:pt x="732" y="143"/>
                    <a:pt x="554" y="54"/>
                    <a:pt x="358" y="0"/>
                  </a:cubicBezTo>
                  <a:close/>
                </a:path>
              </a:pathLst>
            </a:custGeom>
            <a:solidFill>
              <a:srgbClr val="FFC9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912;p32"/>
            <p:cNvSpPr/>
            <p:nvPr/>
          </p:nvSpPr>
          <p:spPr>
            <a:xfrm>
              <a:off x="5278225" y="4307875"/>
              <a:ext cx="37475" cy="37500"/>
            </a:xfrm>
            <a:custGeom>
              <a:avLst/>
              <a:gdLst/>
              <a:ahLst/>
              <a:cxnLst/>
              <a:rect l="l" t="t" r="r" b="b"/>
              <a:pathLst>
                <a:path w="1499" h="1500" extrusionOk="0">
                  <a:moveTo>
                    <a:pt x="0" y="0"/>
                  </a:moveTo>
                  <a:lnTo>
                    <a:pt x="0" y="1499"/>
                  </a:lnTo>
                  <a:lnTo>
                    <a:pt x="1499"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913;p32"/>
            <p:cNvSpPr/>
            <p:nvPr/>
          </p:nvSpPr>
          <p:spPr>
            <a:xfrm>
              <a:off x="5171600" y="4173075"/>
              <a:ext cx="29025" cy="30525"/>
            </a:xfrm>
            <a:custGeom>
              <a:avLst/>
              <a:gdLst/>
              <a:ahLst/>
              <a:cxnLst/>
              <a:rect l="l" t="t" r="r" b="b"/>
              <a:pathLst>
                <a:path w="1161" h="1221" extrusionOk="0">
                  <a:moveTo>
                    <a:pt x="589" y="379"/>
                  </a:moveTo>
                  <a:cubicBezTo>
                    <a:pt x="714" y="379"/>
                    <a:pt x="821" y="486"/>
                    <a:pt x="821" y="610"/>
                  </a:cubicBezTo>
                  <a:cubicBezTo>
                    <a:pt x="821" y="753"/>
                    <a:pt x="714" y="860"/>
                    <a:pt x="589" y="860"/>
                  </a:cubicBezTo>
                  <a:cubicBezTo>
                    <a:pt x="447" y="860"/>
                    <a:pt x="340" y="753"/>
                    <a:pt x="340" y="610"/>
                  </a:cubicBezTo>
                  <a:cubicBezTo>
                    <a:pt x="340" y="486"/>
                    <a:pt x="447" y="379"/>
                    <a:pt x="589" y="379"/>
                  </a:cubicBezTo>
                  <a:close/>
                  <a:moveTo>
                    <a:pt x="984" y="0"/>
                  </a:moveTo>
                  <a:cubicBezTo>
                    <a:pt x="911" y="0"/>
                    <a:pt x="855" y="49"/>
                    <a:pt x="839" y="111"/>
                  </a:cubicBezTo>
                  <a:cubicBezTo>
                    <a:pt x="772" y="71"/>
                    <a:pt x="695" y="51"/>
                    <a:pt x="616" y="51"/>
                  </a:cubicBezTo>
                  <a:cubicBezTo>
                    <a:pt x="589" y="51"/>
                    <a:pt x="563" y="53"/>
                    <a:pt x="536" y="57"/>
                  </a:cubicBezTo>
                  <a:cubicBezTo>
                    <a:pt x="268" y="93"/>
                    <a:pt x="72" y="289"/>
                    <a:pt x="36" y="557"/>
                  </a:cubicBezTo>
                  <a:cubicBezTo>
                    <a:pt x="1" y="878"/>
                    <a:pt x="268" y="1164"/>
                    <a:pt x="589" y="1164"/>
                  </a:cubicBezTo>
                  <a:cubicBezTo>
                    <a:pt x="679" y="1164"/>
                    <a:pt x="768" y="1146"/>
                    <a:pt x="839" y="1110"/>
                  </a:cubicBezTo>
                  <a:cubicBezTo>
                    <a:pt x="855" y="1172"/>
                    <a:pt x="911" y="1221"/>
                    <a:pt x="984" y="1221"/>
                  </a:cubicBezTo>
                  <a:cubicBezTo>
                    <a:pt x="995" y="1221"/>
                    <a:pt x="1006" y="1219"/>
                    <a:pt x="1018" y="1217"/>
                  </a:cubicBezTo>
                  <a:cubicBezTo>
                    <a:pt x="1089" y="1217"/>
                    <a:pt x="1160" y="1146"/>
                    <a:pt x="1160" y="1057"/>
                  </a:cubicBezTo>
                  <a:lnTo>
                    <a:pt x="1160" y="164"/>
                  </a:lnTo>
                  <a:cubicBezTo>
                    <a:pt x="1160" y="75"/>
                    <a:pt x="1089" y="4"/>
                    <a:pt x="1018" y="4"/>
                  </a:cubicBezTo>
                  <a:cubicBezTo>
                    <a:pt x="1006" y="1"/>
                    <a:pt x="995" y="0"/>
                    <a:pt x="984" y="0"/>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914;p32"/>
            <p:cNvSpPr/>
            <p:nvPr/>
          </p:nvSpPr>
          <p:spPr>
            <a:xfrm>
              <a:off x="5245200" y="4162825"/>
              <a:ext cx="30375" cy="41225"/>
            </a:xfrm>
            <a:custGeom>
              <a:avLst/>
              <a:gdLst/>
              <a:ahLst/>
              <a:cxnLst/>
              <a:rect l="l" t="t" r="r" b="b"/>
              <a:pathLst>
                <a:path w="1215" h="1649" extrusionOk="0">
                  <a:moveTo>
                    <a:pt x="607" y="753"/>
                  </a:moveTo>
                  <a:cubicBezTo>
                    <a:pt x="768" y="753"/>
                    <a:pt x="911" y="878"/>
                    <a:pt x="911" y="1038"/>
                  </a:cubicBezTo>
                  <a:cubicBezTo>
                    <a:pt x="911" y="1199"/>
                    <a:pt x="768" y="1324"/>
                    <a:pt x="607" y="1324"/>
                  </a:cubicBezTo>
                  <a:cubicBezTo>
                    <a:pt x="465" y="1324"/>
                    <a:pt x="322" y="1199"/>
                    <a:pt x="322" y="1038"/>
                  </a:cubicBezTo>
                  <a:cubicBezTo>
                    <a:pt x="322" y="878"/>
                    <a:pt x="465" y="753"/>
                    <a:pt x="607" y="753"/>
                  </a:cubicBezTo>
                  <a:close/>
                  <a:moveTo>
                    <a:pt x="151" y="1"/>
                  </a:moveTo>
                  <a:cubicBezTo>
                    <a:pt x="72" y="1"/>
                    <a:pt x="1" y="66"/>
                    <a:pt x="1" y="146"/>
                  </a:cubicBezTo>
                  <a:lnTo>
                    <a:pt x="1" y="1484"/>
                  </a:lnTo>
                  <a:cubicBezTo>
                    <a:pt x="1" y="1556"/>
                    <a:pt x="54" y="1627"/>
                    <a:pt x="143" y="1645"/>
                  </a:cubicBezTo>
                  <a:cubicBezTo>
                    <a:pt x="153" y="1647"/>
                    <a:pt x="162" y="1648"/>
                    <a:pt x="171" y="1648"/>
                  </a:cubicBezTo>
                  <a:cubicBezTo>
                    <a:pt x="229" y="1648"/>
                    <a:pt x="273" y="1602"/>
                    <a:pt x="304" y="1556"/>
                  </a:cubicBezTo>
                  <a:cubicBezTo>
                    <a:pt x="393" y="1609"/>
                    <a:pt x="500" y="1645"/>
                    <a:pt x="607" y="1645"/>
                  </a:cubicBezTo>
                  <a:cubicBezTo>
                    <a:pt x="946" y="1645"/>
                    <a:pt x="1214" y="1377"/>
                    <a:pt x="1214" y="1038"/>
                  </a:cubicBezTo>
                  <a:cubicBezTo>
                    <a:pt x="1214" y="699"/>
                    <a:pt x="946" y="432"/>
                    <a:pt x="607" y="432"/>
                  </a:cubicBezTo>
                  <a:cubicBezTo>
                    <a:pt x="500" y="432"/>
                    <a:pt x="411" y="467"/>
                    <a:pt x="322" y="503"/>
                  </a:cubicBezTo>
                  <a:lnTo>
                    <a:pt x="322" y="164"/>
                  </a:lnTo>
                  <a:cubicBezTo>
                    <a:pt x="322" y="75"/>
                    <a:pt x="268" y="3"/>
                    <a:pt x="179" y="3"/>
                  </a:cubicBezTo>
                  <a:cubicBezTo>
                    <a:pt x="170" y="2"/>
                    <a:pt x="161" y="1"/>
                    <a:pt x="151" y="1"/>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915;p32"/>
            <p:cNvSpPr/>
            <p:nvPr/>
          </p:nvSpPr>
          <p:spPr>
            <a:xfrm>
              <a:off x="5208175" y="4174425"/>
              <a:ext cx="29925" cy="29150"/>
            </a:xfrm>
            <a:custGeom>
              <a:avLst/>
              <a:gdLst/>
              <a:ahLst/>
              <a:cxnLst/>
              <a:rect l="l" t="t" r="r" b="b"/>
              <a:pathLst>
                <a:path w="1197" h="1166" extrusionOk="0">
                  <a:moveTo>
                    <a:pt x="598" y="1"/>
                  </a:moveTo>
                  <a:cubicBezTo>
                    <a:pt x="519" y="1"/>
                    <a:pt x="447" y="68"/>
                    <a:pt x="447" y="164"/>
                  </a:cubicBezTo>
                  <a:lnTo>
                    <a:pt x="447" y="414"/>
                  </a:lnTo>
                  <a:lnTo>
                    <a:pt x="179" y="414"/>
                  </a:lnTo>
                  <a:cubicBezTo>
                    <a:pt x="108" y="414"/>
                    <a:pt x="36" y="485"/>
                    <a:pt x="19" y="556"/>
                  </a:cubicBezTo>
                  <a:cubicBezTo>
                    <a:pt x="1" y="664"/>
                    <a:pt x="90" y="735"/>
                    <a:pt x="179" y="735"/>
                  </a:cubicBezTo>
                  <a:lnTo>
                    <a:pt x="447" y="735"/>
                  </a:lnTo>
                  <a:lnTo>
                    <a:pt x="447" y="1003"/>
                  </a:lnTo>
                  <a:cubicBezTo>
                    <a:pt x="447" y="1092"/>
                    <a:pt x="518" y="1163"/>
                    <a:pt x="590" y="1163"/>
                  </a:cubicBezTo>
                  <a:cubicBezTo>
                    <a:pt x="599" y="1165"/>
                    <a:pt x="608" y="1166"/>
                    <a:pt x="617" y="1166"/>
                  </a:cubicBezTo>
                  <a:cubicBezTo>
                    <a:pt x="696" y="1166"/>
                    <a:pt x="768" y="1099"/>
                    <a:pt x="768" y="1003"/>
                  </a:cubicBezTo>
                  <a:lnTo>
                    <a:pt x="768" y="735"/>
                  </a:lnTo>
                  <a:lnTo>
                    <a:pt x="1036" y="735"/>
                  </a:lnTo>
                  <a:cubicBezTo>
                    <a:pt x="1125" y="735"/>
                    <a:pt x="1196" y="664"/>
                    <a:pt x="1196" y="556"/>
                  </a:cubicBezTo>
                  <a:cubicBezTo>
                    <a:pt x="1178" y="485"/>
                    <a:pt x="1107" y="414"/>
                    <a:pt x="1018" y="414"/>
                  </a:cubicBezTo>
                  <a:lnTo>
                    <a:pt x="768" y="414"/>
                  </a:lnTo>
                  <a:lnTo>
                    <a:pt x="768" y="164"/>
                  </a:lnTo>
                  <a:cubicBezTo>
                    <a:pt x="768" y="75"/>
                    <a:pt x="714" y="3"/>
                    <a:pt x="625" y="3"/>
                  </a:cubicBezTo>
                  <a:cubicBezTo>
                    <a:pt x="616" y="2"/>
                    <a:pt x="607" y="1"/>
                    <a:pt x="598" y="1"/>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916;p32"/>
            <p:cNvSpPr/>
            <p:nvPr/>
          </p:nvSpPr>
          <p:spPr>
            <a:xfrm>
              <a:off x="5113625" y="4091075"/>
              <a:ext cx="270325" cy="258750"/>
            </a:xfrm>
            <a:custGeom>
              <a:avLst/>
              <a:gdLst/>
              <a:ahLst/>
              <a:cxnLst/>
              <a:rect l="l" t="t" r="r" b="b"/>
              <a:pathLst>
                <a:path w="10813" h="10350" extrusionOk="0">
                  <a:moveTo>
                    <a:pt x="9956" y="3480"/>
                  </a:moveTo>
                  <a:cubicBezTo>
                    <a:pt x="9992" y="3480"/>
                    <a:pt x="10028" y="3498"/>
                    <a:pt x="10063" y="3516"/>
                  </a:cubicBezTo>
                  <a:lnTo>
                    <a:pt x="10474" y="3926"/>
                  </a:lnTo>
                  <a:cubicBezTo>
                    <a:pt x="10492" y="3944"/>
                    <a:pt x="10509" y="3980"/>
                    <a:pt x="10509" y="4033"/>
                  </a:cubicBezTo>
                  <a:cubicBezTo>
                    <a:pt x="10509" y="4069"/>
                    <a:pt x="10492" y="4105"/>
                    <a:pt x="10474" y="4122"/>
                  </a:cubicBezTo>
                  <a:lnTo>
                    <a:pt x="10224" y="4372"/>
                  </a:lnTo>
                  <a:lnTo>
                    <a:pt x="9617" y="3766"/>
                  </a:lnTo>
                  <a:lnTo>
                    <a:pt x="9867" y="3516"/>
                  </a:lnTo>
                  <a:cubicBezTo>
                    <a:pt x="9885" y="3498"/>
                    <a:pt x="9921" y="3480"/>
                    <a:pt x="9956" y="3480"/>
                  </a:cubicBezTo>
                  <a:close/>
                  <a:moveTo>
                    <a:pt x="9403" y="3980"/>
                  </a:moveTo>
                  <a:lnTo>
                    <a:pt x="10010" y="4586"/>
                  </a:lnTo>
                  <a:lnTo>
                    <a:pt x="6727" y="7852"/>
                  </a:lnTo>
                  <a:cubicBezTo>
                    <a:pt x="6673" y="7727"/>
                    <a:pt x="6584" y="7602"/>
                    <a:pt x="6477" y="7513"/>
                  </a:cubicBezTo>
                  <a:cubicBezTo>
                    <a:pt x="6370" y="7405"/>
                    <a:pt x="6263" y="7316"/>
                    <a:pt x="6120" y="7263"/>
                  </a:cubicBezTo>
                  <a:lnTo>
                    <a:pt x="9403" y="3980"/>
                  </a:lnTo>
                  <a:close/>
                  <a:moveTo>
                    <a:pt x="5942" y="7513"/>
                  </a:moveTo>
                  <a:cubicBezTo>
                    <a:pt x="6067" y="7566"/>
                    <a:pt x="6174" y="7637"/>
                    <a:pt x="6263" y="7727"/>
                  </a:cubicBezTo>
                  <a:cubicBezTo>
                    <a:pt x="6352" y="7816"/>
                    <a:pt x="6423" y="7923"/>
                    <a:pt x="6459" y="8048"/>
                  </a:cubicBezTo>
                  <a:lnTo>
                    <a:pt x="5728" y="8262"/>
                  </a:lnTo>
                  <a:lnTo>
                    <a:pt x="5942" y="7513"/>
                  </a:lnTo>
                  <a:close/>
                  <a:moveTo>
                    <a:pt x="7690" y="8851"/>
                  </a:moveTo>
                  <a:lnTo>
                    <a:pt x="6727" y="9796"/>
                  </a:lnTo>
                  <a:lnTo>
                    <a:pt x="6727" y="8851"/>
                  </a:lnTo>
                  <a:close/>
                  <a:moveTo>
                    <a:pt x="179" y="1"/>
                  </a:moveTo>
                  <a:cubicBezTo>
                    <a:pt x="89" y="1"/>
                    <a:pt x="0" y="72"/>
                    <a:pt x="0" y="161"/>
                  </a:cubicBezTo>
                  <a:lnTo>
                    <a:pt x="0" y="9083"/>
                  </a:lnTo>
                  <a:cubicBezTo>
                    <a:pt x="0" y="9297"/>
                    <a:pt x="179" y="9457"/>
                    <a:pt x="375" y="9457"/>
                  </a:cubicBezTo>
                  <a:lnTo>
                    <a:pt x="981" y="9457"/>
                  </a:lnTo>
                  <a:lnTo>
                    <a:pt x="981" y="9975"/>
                  </a:lnTo>
                  <a:cubicBezTo>
                    <a:pt x="981" y="10189"/>
                    <a:pt x="1142" y="10350"/>
                    <a:pt x="1338" y="10350"/>
                  </a:cubicBezTo>
                  <a:lnTo>
                    <a:pt x="6566" y="10350"/>
                  </a:lnTo>
                  <a:cubicBezTo>
                    <a:pt x="6602" y="10350"/>
                    <a:pt x="6638" y="10332"/>
                    <a:pt x="6673" y="10296"/>
                  </a:cubicBezTo>
                  <a:lnTo>
                    <a:pt x="8172" y="8797"/>
                  </a:lnTo>
                  <a:cubicBezTo>
                    <a:pt x="8190" y="8779"/>
                    <a:pt x="8226" y="8744"/>
                    <a:pt x="8226" y="8690"/>
                  </a:cubicBezTo>
                  <a:lnTo>
                    <a:pt x="8226" y="6817"/>
                  </a:lnTo>
                  <a:lnTo>
                    <a:pt x="10688" y="4354"/>
                  </a:lnTo>
                  <a:cubicBezTo>
                    <a:pt x="10777" y="4265"/>
                    <a:pt x="10813" y="4158"/>
                    <a:pt x="10813" y="4033"/>
                  </a:cubicBezTo>
                  <a:cubicBezTo>
                    <a:pt x="10813" y="3908"/>
                    <a:pt x="10777" y="3801"/>
                    <a:pt x="10688" y="3712"/>
                  </a:cubicBezTo>
                  <a:lnTo>
                    <a:pt x="10278" y="3302"/>
                  </a:lnTo>
                  <a:cubicBezTo>
                    <a:pt x="10188" y="3212"/>
                    <a:pt x="10081" y="3177"/>
                    <a:pt x="9956" y="3177"/>
                  </a:cubicBezTo>
                  <a:cubicBezTo>
                    <a:pt x="9831" y="3177"/>
                    <a:pt x="9724" y="3212"/>
                    <a:pt x="9635" y="3302"/>
                  </a:cubicBezTo>
                  <a:lnTo>
                    <a:pt x="5728" y="7209"/>
                  </a:lnTo>
                  <a:cubicBezTo>
                    <a:pt x="5710" y="7227"/>
                    <a:pt x="5692" y="7245"/>
                    <a:pt x="5674" y="7281"/>
                  </a:cubicBezTo>
                  <a:lnTo>
                    <a:pt x="5317" y="8458"/>
                  </a:lnTo>
                  <a:cubicBezTo>
                    <a:pt x="5299" y="8512"/>
                    <a:pt x="5317" y="8583"/>
                    <a:pt x="5371" y="8619"/>
                  </a:cubicBezTo>
                  <a:cubicBezTo>
                    <a:pt x="5397" y="8645"/>
                    <a:pt x="5413" y="8661"/>
                    <a:pt x="5455" y="8661"/>
                  </a:cubicBezTo>
                  <a:cubicBezTo>
                    <a:pt x="5471" y="8661"/>
                    <a:pt x="5490" y="8659"/>
                    <a:pt x="5514" y="8654"/>
                  </a:cubicBezTo>
                  <a:cubicBezTo>
                    <a:pt x="5514" y="8654"/>
                    <a:pt x="6727" y="8315"/>
                    <a:pt x="6780" y="8262"/>
                  </a:cubicBezTo>
                  <a:lnTo>
                    <a:pt x="7904" y="7120"/>
                  </a:lnTo>
                  <a:lnTo>
                    <a:pt x="7904" y="8530"/>
                  </a:lnTo>
                  <a:lnTo>
                    <a:pt x="6584" y="8530"/>
                  </a:lnTo>
                  <a:cubicBezTo>
                    <a:pt x="6495" y="8530"/>
                    <a:pt x="6423" y="8601"/>
                    <a:pt x="6423" y="8690"/>
                  </a:cubicBezTo>
                  <a:lnTo>
                    <a:pt x="6423" y="10028"/>
                  </a:lnTo>
                  <a:lnTo>
                    <a:pt x="1338" y="10028"/>
                  </a:lnTo>
                  <a:cubicBezTo>
                    <a:pt x="1321" y="10028"/>
                    <a:pt x="1303" y="10010"/>
                    <a:pt x="1303" y="9975"/>
                  </a:cubicBezTo>
                  <a:lnTo>
                    <a:pt x="1303" y="1250"/>
                  </a:lnTo>
                  <a:cubicBezTo>
                    <a:pt x="1303" y="1214"/>
                    <a:pt x="1321" y="1196"/>
                    <a:pt x="1338" y="1196"/>
                  </a:cubicBezTo>
                  <a:lnTo>
                    <a:pt x="7851" y="1196"/>
                  </a:lnTo>
                  <a:cubicBezTo>
                    <a:pt x="7887" y="1196"/>
                    <a:pt x="7904" y="1214"/>
                    <a:pt x="7904" y="1250"/>
                  </a:cubicBezTo>
                  <a:lnTo>
                    <a:pt x="7904" y="4176"/>
                  </a:lnTo>
                  <a:cubicBezTo>
                    <a:pt x="7904" y="4265"/>
                    <a:pt x="7958" y="4337"/>
                    <a:pt x="8047" y="4337"/>
                  </a:cubicBezTo>
                  <a:cubicBezTo>
                    <a:pt x="8056" y="4338"/>
                    <a:pt x="8066" y="4339"/>
                    <a:pt x="8075" y="4339"/>
                  </a:cubicBezTo>
                  <a:cubicBezTo>
                    <a:pt x="8154" y="4339"/>
                    <a:pt x="8226" y="4274"/>
                    <a:pt x="8226" y="4194"/>
                  </a:cubicBezTo>
                  <a:lnTo>
                    <a:pt x="8226" y="1250"/>
                  </a:lnTo>
                  <a:cubicBezTo>
                    <a:pt x="8226" y="1054"/>
                    <a:pt x="8065" y="875"/>
                    <a:pt x="7851" y="875"/>
                  </a:cubicBezTo>
                  <a:lnTo>
                    <a:pt x="7262" y="875"/>
                  </a:lnTo>
                  <a:lnTo>
                    <a:pt x="7262" y="161"/>
                  </a:lnTo>
                  <a:cubicBezTo>
                    <a:pt x="7262" y="72"/>
                    <a:pt x="7173" y="1"/>
                    <a:pt x="7084" y="1"/>
                  </a:cubicBezTo>
                  <a:lnTo>
                    <a:pt x="1570" y="1"/>
                  </a:lnTo>
                  <a:cubicBezTo>
                    <a:pt x="1552" y="1"/>
                    <a:pt x="1535" y="1"/>
                    <a:pt x="1517" y="19"/>
                  </a:cubicBezTo>
                  <a:cubicBezTo>
                    <a:pt x="1392" y="161"/>
                    <a:pt x="1499" y="304"/>
                    <a:pt x="1624" y="304"/>
                  </a:cubicBezTo>
                  <a:lnTo>
                    <a:pt x="6905" y="304"/>
                  </a:lnTo>
                  <a:cubicBezTo>
                    <a:pt x="6941" y="304"/>
                    <a:pt x="6959" y="340"/>
                    <a:pt x="6959" y="358"/>
                  </a:cubicBezTo>
                  <a:lnTo>
                    <a:pt x="6959" y="875"/>
                  </a:lnTo>
                  <a:lnTo>
                    <a:pt x="1338" y="875"/>
                  </a:lnTo>
                  <a:cubicBezTo>
                    <a:pt x="1142" y="875"/>
                    <a:pt x="981" y="1054"/>
                    <a:pt x="981" y="1250"/>
                  </a:cubicBezTo>
                  <a:lnTo>
                    <a:pt x="981" y="9136"/>
                  </a:lnTo>
                  <a:lnTo>
                    <a:pt x="375" y="9136"/>
                  </a:lnTo>
                  <a:cubicBezTo>
                    <a:pt x="339" y="9136"/>
                    <a:pt x="321" y="9118"/>
                    <a:pt x="321" y="9083"/>
                  </a:cubicBezTo>
                  <a:lnTo>
                    <a:pt x="321" y="340"/>
                  </a:lnTo>
                  <a:cubicBezTo>
                    <a:pt x="321" y="322"/>
                    <a:pt x="339" y="304"/>
                    <a:pt x="339" y="304"/>
                  </a:cubicBezTo>
                  <a:lnTo>
                    <a:pt x="910" y="304"/>
                  </a:lnTo>
                  <a:cubicBezTo>
                    <a:pt x="928" y="304"/>
                    <a:pt x="946" y="304"/>
                    <a:pt x="964" y="286"/>
                  </a:cubicBezTo>
                  <a:cubicBezTo>
                    <a:pt x="1089" y="144"/>
                    <a:pt x="999" y="1"/>
                    <a:pt x="874" y="1"/>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917;p32"/>
            <p:cNvSpPr/>
            <p:nvPr/>
          </p:nvSpPr>
          <p:spPr>
            <a:xfrm>
              <a:off x="5314800" y="4207850"/>
              <a:ext cx="32125" cy="31350"/>
            </a:xfrm>
            <a:custGeom>
              <a:avLst/>
              <a:gdLst/>
              <a:ahLst/>
              <a:cxnLst/>
              <a:rect l="l" t="t" r="r" b="b"/>
              <a:pathLst>
                <a:path w="1285" h="1254" extrusionOk="0">
                  <a:moveTo>
                    <a:pt x="1106" y="0"/>
                  </a:moveTo>
                  <a:cubicBezTo>
                    <a:pt x="1066" y="0"/>
                    <a:pt x="1026" y="13"/>
                    <a:pt x="999" y="40"/>
                  </a:cubicBezTo>
                  <a:lnTo>
                    <a:pt x="54" y="986"/>
                  </a:lnTo>
                  <a:cubicBezTo>
                    <a:pt x="0" y="1039"/>
                    <a:pt x="0" y="1146"/>
                    <a:pt x="54" y="1200"/>
                  </a:cubicBezTo>
                  <a:cubicBezTo>
                    <a:pt x="89" y="1236"/>
                    <a:pt x="125" y="1254"/>
                    <a:pt x="179" y="1254"/>
                  </a:cubicBezTo>
                  <a:cubicBezTo>
                    <a:pt x="214" y="1254"/>
                    <a:pt x="250" y="1236"/>
                    <a:pt x="286" y="1200"/>
                  </a:cubicBezTo>
                  <a:lnTo>
                    <a:pt x="1213" y="272"/>
                  </a:lnTo>
                  <a:cubicBezTo>
                    <a:pt x="1285" y="201"/>
                    <a:pt x="1285" y="112"/>
                    <a:pt x="1213" y="40"/>
                  </a:cubicBezTo>
                  <a:cubicBezTo>
                    <a:pt x="1187" y="13"/>
                    <a:pt x="1147" y="0"/>
                    <a:pt x="1106" y="0"/>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918;p32"/>
            <p:cNvSpPr/>
            <p:nvPr/>
          </p:nvSpPr>
          <p:spPr>
            <a:xfrm>
              <a:off x="5205050" y="4131225"/>
              <a:ext cx="48200" cy="7600"/>
            </a:xfrm>
            <a:custGeom>
              <a:avLst/>
              <a:gdLst/>
              <a:ahLst/>
              <a:cxnLst/>
              <a:rect l="l" t="t" r="r" b="b"/>
              <a:pathLst>
                <a:path w="1928" h="304" extrusionOk="0">
                  <a:moveTo>
                    <a:pt x="179" y="1"/>
                  </a:moveTo>
                  <a:cubicBezTo>
                    <a:pt x="90" y="1"/>
                    <a:pt x="19" y="54"/>
                    <a:pt x="19" y="126"/>
                  </a:cubicBezTo>
                  <a:cubicBezTo>
                    <a:pt x="1" y="233"/>
                    <a:pt x="72" y="304"/>
                    <a:pt x="161" y="304"/>
                  </a:cubicBezTo>
                  <a:lnTo>
                    <a:pt x="1767" y="304"/>
                  </a:lnTo>
                  <a:cubicBezTo>
                    <a:pt x="1857" y="304"/>
                    <a:pt x="1928" y="233"/>
                    <a:pt x="1910" y="126"/>
                  </a:cubicBezTo>
                  <a:cubicBezTo>
                    <a:pt x="1910" y="54"/>
                    <a:pt x="1839" y="1"/>
                    <a:pt x="1749" y="1"/>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919;p32"/>
            <p:cNvSpPr/>
            <p:nvPr/>
          </p:nvSpPr>
          <p:spPr>
            <a:xfrm>
              <a:off x="5155100" y="4149075"/>
              <a:ext cx="148125" cy="8050"/>
            </a:xfrm>
            <a:custGeom>
              <a:avLst/>
              <a:gdLst/>
              <a:ahLst/>
              <a:cxnLst/>
              <a:rect l="l" t="t" r="r" b="b"/>
              <a:pathLst>
                <a:path w="5925" h="322" extrusionOk="0">
                  <a:moveTo>
                    <a:pt x="179" y="0"/>
                  </a:moveTo>
                  <a:cubicBezTo>
                    <a:pt x="90" y="0"/>
                    <a:pt x="18" y="54"/>
                    <a:pt x="18" y="143"/>
                  </a:cubicBezTo>
                  <a:cubicBezTo>
                    <a:pt x="1" y="232"/>
                    <a:pt x="72" y="321"/>
                    <a:pt x="161" y="321"/>
                  </a:cubicBezTo>
                  <a:lnTo>
                    <a:pt x="5764" y="321"/>
                  </a:lnTo>
                  <a:cubicBezTo>
                    <a:pt x="5853" y="321"/>
                    <a:pt x="5924" y="232"/>
                    <a:pt x="5906" y="143"/>
                  </a:cubicBezTo>
                  <a:cubicBezTo>
                    <a:pt x="5906" y="54"/>
                    <a:pt x="5835" y="0"/>
                    <a:pt x="5746" y="0"/>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920;p32"/>
            <p:cNvSpPr/>
            <p:nvPr/>
          </p:nvSpPr>
          <p:spPr>
            <a:xfrm>
              <a:off x="5155100" y="4184750"/>
              <a:ext cx="8050" cy="7625"/>
            </a:xfrm>
            <a:custGeom>
              <a:avLst/>
              <a:gdLst/>
              <a:ahLst/>
              <a:cxnLst/>
              <a:rect l="l" t="t" r="r" b="b"/>
              <a:pathLst>
                <a:path w="322" h="305" extrusionOk="0">
                  <a:moveTo>
                    <a:pt x="161" y="1"/>
                  </a:moveTo>
                  <a:cubicBezTo>
                    <a:pt x="72" y="1"/>
                    <a:pt x="1" y="72"/>
                    <a:pt x="1" y="161"/>
                  </a:cubicBezTo>
                  <a:cubicBezTo>
                    <a:pt x="1" y="233"/>
                    <a:pt x="72" y="304"/>
                    <a:pt x="161" y="304"/>
                  </a:cubicBezTo>
                  <a:cubicBezTo>
                    <a:pt x="250" y="304"/>
                    <a:pt x="322" y="233"/>
                    <a:pt x="322" y="161"/>
                  </a:cubicBezTo>
                  <a:cubicBezTo>
                    <a:pt x="322" y="72"/>
                    <a:pt x="250" y="1"/>
                    <a:pt x="161" y="1"/>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921;p32"/>
            <p:cNvSpPr/>
            <p:nvPr/>
          </p:nvSpPr>
          <p:spPr>
            <a:xfrm>
              <a:off x="5171600" y="4223025"/>
              <a:ext cx="29025" cy="30525"/>
            </a:xfrm>
            <a:custGeom>
              <a:avLst/>
              <a:gdLst/>
              <a:ahLst/>
              <a:cxnLst/>
              <a:rect l="l" t="t" r="r" b="b"/>
              <a:pathLst>
                <a:path w="1161" h="1221" extrusionOk="0">
                  <a:moveTo>
                    <a:pt x="589" y="361"/>
                  </a:moveTo>
                  <a:cubicBezTo>
                    <a:pt x="714" y="361"/>
                    <a:pt x="821" y="468"/>
                    <a:pt x="821" y="611"/>
                  </a:cubicBezTo>
                  <a:cubicBezTo>
                    <a:pt x="821" y="736"/>
                    <a:pt x="714" y="843"/>
                    <a:pt x="589" y="843"/>
                  </a:cubicBezTo>
                  <a:cubicBezTo>
                    <a:pt x="447" y="843"/>
                    <a:pt x="340" y="736"/>
                    <a:pt x="340" y="611"/>
                  </a:cubicBezTo>
                  <a:cubicBezTo>
                    <a:pt x="340" y="468"/>
                    <a:pt x="447" y="361"/>
                    <a:pt x="589" y="361"/>
                  </a:cubicBezTo>
                  <a:close/>
                  <a:moveTo>
                    <a:pt x="984" y="1"/>
                  </a:moveTo>
                  <a:cubicBezTo>
                    <a:pt x="911" y="1"/>
                    <a:pt x="855" y="49"/>
                    <a:pt x="839" y="111"/>
                  </a:cubicBezTo>
                  <a:cubicBezTo>
                    <a:pt x="772" y="71"/>
                    <a:pt x="695" y="51"/>
                    <a:pt x="616" y="51"/>
                  </a:cubicBezTo>
                  <a:cubicBezTo>
                    <a:pt x="589" y="51"/>
                    <a:pt x="563" y="53"/>
                    <a:pt x="536" y="58"/>
                  </a:cubicBezTo>
                  <a:cubicBezTo>
                    <a:pt x="268" y="76"/>
                    <a:pt x="72" y="290"/>
                    <a:pt x="36" y="539"/>
                  </a:cubicBezTo>
                  <a:cubicBezTo>
                    <a:pt x="1" y="878"/>
                    <a:pt x="268" y="1164"/>
                    <a:pt x="589" y="1164"/>
                  </a:cubicBezTo>
                  <a:cubicBezTo>
                    <a:pt x="679" y="1164"/>
                    <a:pt x="768" y="1146"/>
                    <a:pt x="839" y="1110"/>
                  </a:cubicBezTo>
                  <a:cubicBezTo>
                    <a:pt x="855" y="1172"/>
                    <a:pt x="911" y="1221"/>
                    <a:pt x="984" y="1221"/>
                  </a:cubicBezTo>
                  <a:cubicBezTo>
                    <a:pt x="995" y="1221"/>
                    <a:pt x="1006" y="1220"/>
                    <a:pt x="1018" y="1218"/>
                  </a:cubicBezTo>
                  <a:cubicBezTo>
                    <a:pt x="1089" y="1200"/>
                    <a:pt x="1160" y="1128"/>
                    <a:pt x="1160" y="1057"/>
                  </a:cubicBezTo>
                  <a:lnTo>
                    <a:pt x="1160" y="165"/>
                  </a:lnTo>
                  <a:cubicBezTo>
                    <a:pt x="1160" y="76"/>
                    <a:pt x="1089" y="4"/>
                    <a:pt x="1018" y="4"/>
                  </a:cubicBezTo>
                  <a:cubicBezTo>
                    <a:pt x="1006" y="2"/>
                    <a:pt x="995" y="1"/>
                    <a:pt x="984" y="1"/>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922;p32"/>
            <p:cNvSpPr/>
            <p:nvPr/>
          </p:nvSpPr>
          <p:spPr>
            <a:xfrm>
              <a:off x="5245200" y="4212400"/>
              <a:ext cx="30800" cy="41525"/>
            </a:xfrm>
            <a:custGeom>
              <a:avLst/>
              <a:gdLst/>
              <a:ahLst/>
              <a:cxnLst/>
              <a:rect l="l" t="t" r="r" b="b"/>
              <a:pathLst>
                <a:path w="1232" h="1661" extrusionOk="0">
                  <a:moveTo>
                    <a:pt x="607" y="768"/>
                  </a:moveTo>
                  <a:cubicBezTo>
                    <a:pt x="768" y="768"/>
                    <a:pt x="911" y="893"/>
                    <a:pt x="911" y="1054"/>
                  </a:cubicBezTo>
                  <a:cubicBezTo>
                    <a:pt x="911" y="1214"/>
                    <a:pt x="768" y="1339"/>
                    <a:pt x="607" y="1339"/>
                  </a:cubicBezTo>
                  <a:cubicBezTo>
                    <a:pt x="465" y="1339"/>
                    <a:pt x="322" y="1214"/>
                    <a:pt x="322" y="1054"/>
                  </a:cubicBezTo>
                  <a:cubicBezTo>
                    <a:pt x="322" y="893"/>
                    <a:pt x="465" y="768"/>
                    <a:pt x="607" y="768"/>
                  </a:cubicBezTo>
                  <a:close/>
                  <a:moveTo>
                    <a:pt x="143" y="1"/>
                  </a:moveTo>
                  <a:cubicBezTo>
                    <a:pt x="72" y="19"/>
                    <a:pt x="1" y="90"/>
                    <a:pt x="1" y="162"/>
                  </a:cubicBezTo>
                  <a:lnTo>
                    <a:pt x="1" y="1482"/>
                  </a:lnTo>
                  <a:cubicBezTo>
                    <a:pt x="1" y="1571"/>
                    <a:pt x="54" y="1643"/>
                    <a:pt x="143" y="1643"/>
                  </a:cubicBezTo>
                  <a:cubicBezTo>
                    <a:pt x="156" y="1646"/>
                    <a:pt x="168" y="1647"/>
                    <a:pt x="180" y="1647"/>
                  </a:cubicBezTo>
                  <a:cubicBezTo>
                    <a:pt x="233" y="1647"/>
                    <a:pt x="275" y="1615"/>
                    <a:pt x="304" y="1571"/>
                  </a:cubicBezTo>
                  <a:cubicBezTo>
                    <a:pt x="393" y="1625"/>
                    <a:pt x="518" y="1660"/>
                    <a:pt x="625" y="1660"/>
                  </a:cubicBezTo>
                  <a:cubicBezTo>
                    <a:pt x="946" y="1643"/>
                    <a:pt x="1196" y="1393"/>
                    <a:pt x="1214" y="1089"/>
                  </a:cubicBezTo>
                  <a:cubicBezTo>
                    <a:pt x="1232" y="733"/>
                    <a:pt x="964" y="447"/>
                    <a:pt x="607" y="447"/>
                  </a:cubicBezTo>
                  <a:cubicBezTo>
                    <a:pt x="500" y="447"/>
                    <a:pt x="411" y="465"/>
                    <a:pt x="322" y="518"/>
                  </a:cubicBezTo>
                  <a:lnTo>
                    <a:pt x="322" y="162"/>
                  </a:lnTo>
                  <a:cubicBezTo>
                    <a:pt x="322" y="72"/>
                    <a:pt x="233" y="1"/>
                    <a:pt x="143" y="1"/>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923;p32"/>
            <p:cNvSpPr/>
            <p:nvPr/>
          </p:nvSpPr>
          <p:spPr>
            <a:xfrm>
              <a:off x="5211300" y="4227025"/>
              <a:ext cx="23675" cy="23175"/>
            </a:xfrm>
            <a:custGeom>
              <a:avLst/>
              <a:gdLst/>
              <a:ahLst/>
              <a:cxnLst/>
              <a:rect l="l" t="t" r="r" b="b"/>
              <a:pathLst>
                <a:path w="947" h="927" extrusionOk="0">
                  <a:moveTo>
                    <a:pt x="177" y="0"/>
                  </a:moveTo>
                  <a:cubicBezTo>
                    <a:pt x="135" y="0"/>
                    <a:pt x="90" y="14"/>
                    <a:pt x="54" y="40"/>
                  </a:cubicBezTo>
                  <a:cubicBezTo>
                    <a:pt x="1" y="112"/>
                    <a:pt x="1" y="201"/>
                    <a:pt x="54" y="272"/>
                  </a:cubicBezTo>
                  <a:lnTo>
                    <a:pt x="250" y="469"/>
                  </a:lnTo>
                  <a:lnTo>
                    <a:pt x="54" y="665"/>
                  </a:lnTo>
                  <a:cubicBezTo>
                    <a:pt x="1" y="718"/>
                    <a:pt x="1" y="826"/>
                    <a:pt x="54" y="879"/>
                  </a:cubicBezTo>
                  <a:cubicBezTo>
                    <a:pt x="83" y="908"/>
                    <a:pt x="122" y="926"/>
                    <a:pt x="165" y="926"/>
                  </a:cubicBezTo>
                  <a:cubicBezTo>
                    <a:pt x="203" y="926"/>
                    <a:pt x="245" y="912"/>
                    <a:pt x="286" y="879"/>
                  </a:cubicBezTo>
                  <a:lnTo>
                    <a:pt x="482" y="683"/>
                  </a:lnTo>
                  <a:lnTo>
                    <a:pt x="661" y="879"/>
                  </a:lnTo>
                  <a:cubicBezTo>
                    <a:pt x="692" y="900"/>
                    <a:pt x="735" y="920"/>
                    <a:pt x="782" y="920"/>
                  </a:cubicBezTo>
                  <a:cubicBezTo>
                    <a:pt x="817" y="920"/>
                    <a:pt x="855" y="909"/>
                    <a:pt x="893" y="879"/>
                  </a:cubicBezTo>
                  <a:cubicBezTo>
                    <a:pt x="946" y="808"/>
                    <a:pt x="946" y="718"/>
                    <a:pt x="893" y="647"/>
                  </a:cubicBezTo>
                  <a:lnTo>
                    <a:pt x="697" y="469"/>
                  </a:lnTo>
                  <a:lnTo>
                    <a:pt x="893" y="272"/>
                  </a:lnTo>
                  <a:cubicBezTo>
                    <a:pt x="946" y="219"/>
                    <a:pt x="946" y="112"/>
                    <a:pt x="893" y="58"/>
                  </a:cubicBezTo>
                  <a:cubicBezTo>
                    <a:pt x="857" y="23"/>
                    <a:pt x="817" y="5"/>
                    <a:pt x="777" y="5"/>
                  </a:cubicBezTo>
                  <a:cubicBezTo>
                    <a:pt x="737" y="5"/>
                    <a:pt x="697" y="23"/>
                    <a:pt x="661" y="58"/>
                  </a:cubicBezTo>
                  <a:lnTo>
                    <a:pt x="482" y="237"/>
                  </a:lnTo>
                  <a:lnTo>
                    <a:pt x="286" y="40"/>
                  </a:lnTo>
                  <a:cubicBezTo>
                    <a:pt x="259" y="14"/>
                    <a:pt x="219" y="0"/>
                    <a:pt x="177" y="0"/>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924;p32"/>
            <p:cNvSpPr/>
            <p:nvPr/>
          </p:nvSpPr>
          <p:spPr>
            <a:xfrm>
              <a:off x="5155100" y="4234275"/>
              <a:ext cx="8050" cy="8050"/>
            </a:xfrm>
            <a:custGeom>
              <a:avLst/>
              <a:gdLst/>
              <a:ahLst/>
              <a:cxnLst/>
              <a:rect l="l" t="t" r="r" b="b"/>
              <a:pathLst>
                <a:path w="322" h="322" extrusionOk="0">
                  <a:moveTo>
                    <a:pt x="161" y="0"/>
                  </a:moveTo>
                  <a:cubicBezTo>
                    <a:pt x="72" y="0"/>
                    <a:pt x="1" y="72"/>
                    <a:pt x="1" y="161"/>
                  </a:cubicBezTo>
                  <a:cubicBezTo>
                    <a:pt x="1" y="250"/>
                    <a:pt x="72" y="321"/>
                    <a:pt x="161" y="321"/>
                  </a:cubicBezTo>
                  <a:cubicBezTo>
                    <a:pt x="250" y="321"/>
                    <a:pt x="322" y="250"/>
                    <a:pt x="322" y="161"/>
                  </a:cubicBezTo>
                  <a:cubicBezTo>
                    <a:pt x="322" y="72"/>
                    <a:pt x="250" y="0"/>
                    <a:pt x="161" y="0"/>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925;p32"/>
            <p:cNvSpPr/>
            <p:nvPr/>
          </p:nvSpPr>
          <p:spPr>
            <a:xfrm>
              <a:off x="5171600" y="4272625"/>
              <a:ext cx="29025" cy="30800"/>
            </a:xfrm>
            <a:custGeom>
              <a:avLst/>
              <a:gdLst/>
              <a:ahLst/>
              <a:cxnLst/>
              <a:rect l="l" t="t" r="r" b="b"/>
              <a:pathLst>
                <a:path w="1161" h="1232" extrusionOk="0">
                  <a:moveTo>
                    <a:pt x="589" y="375"/>
                  </a:moveTo>
                  <a:cubicBezTo>
                    <a:pt x="714" y="375"/>
                    <a:pt x="821" y="482"/>
                    <a:pt x="821" y="607"/>
                  </a:cubicBezTo>
                  <a:cubicBezTo>
                    <a:pt x="821" y="750"/>
                    <a:pt x="714" y="857"/>
                    <a:pt x="589" y="857"/>
                  </a:cubicBezTo>
                  <a:cubicBezTo>
                    <a:pt x="447" y="857"/>
                    <a:pt x="340" y="750"/>
                    <a:pt x="340" y="607"/>
                  </a:cubicBezTo>
                  <a:cubicBezTo>
                    <a:pt x="340" y="482"/>
                    <a:pt x="447" y="375"/>
                    <a:pt x="589" y="375"/>
                  </a:cubicBezTo>
                  <a:close/>
                  <a:moveTo>
                    <a:pt x="1018" y="1"/>
                  </a:moveTo>
                  <a:cubicBezTo>
                    <a:pt x="929" y="1"/>
                    <a:pt x="857" y="36"/>
                    <a:pt x="839" y="108"/>
                  </a:cubicBezTo>
                  <a:cubicBezTo>
                    <a:pt x="750" y="72"/>
                    <a:pt x="643" y="54"/>
                    <a:pt x="536" y="54"/>
                  </a:cubicBezTo>
                  <a:cubicBezTo>
                    <a:pt x="268" y="90"/>
                    <a:pt x="72" y="304"/>
                    <a:pt x="36" y="554"/>
                  </a:cubicBezTo>
                  <a:cubicBezTo>
                    <a:pt x="1" y="893"/>
                    <a:pt x="268" y="1178"/>
                    <a:pt x="589" y="1178"/>
                  </a:cubicBezTo>
                  <a:cubicBezTo>
                    <a:pt x="679" y="1178"/>
                    <a:pt x="768" y="1161"/>
                    <a:pt x="839" y="1107"/>
                  </a:cubicBezTo>
                  <a:cubicBezTo>
                    <a:pt x="857" y="1178"/>
                    <a:pt x="929" y="1232"/>
                    <a:pt x="1018" y="1232"/>
                  </a:cubicBezTo>
                  <a:cubicBezTo>
                    <a:pt x="1089" y="1214"/>
                    <a:pt x="1160" y="1143"/>
                    <a:pt x="1160" y="1071"/>
                  </a:cubicBezTo>
                  <a:lnTo>
                    <a:pt x="1160" y="161"/>
                  </a:lnTo>
                  <a:cubicBezTo>
                    <a:pt x="1160" y="90"/>
                    <a:pt x="1089" y="19"/>
                    <a:pt x="1018" y="1"/>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926;p32"/>
            <p:cNvSpPr/>
            <p:nvPr/>
          </p:nvSpPr>
          <p:spPr>
            <a:xfrm>
              <a:off x="5155100" y="4284225"/>
              <a:ext cx="8050" cy="8050"/>
            </a:xfrm>
            <a:custGeom>
              <a:avLst/>
              <a:gdLst/>
              <a:ahLst/>
              <a:cxnLst/>
              <a:rect l="l" t="t" r="r" b="b"/>
              <a:pathLst>
                <a:path w="322" h="322" extrusionOk="0">
                  <a:moveTo>
                    <a:pt x="161" y="1"/>
                  </a:moveTo>
                  <a:cubicBezTo>
                    <a:pt x="72" y="1"/>
                    <a:pt x="1" y="72"/>
                    <a:pt x="1" y="161"/>
                  </a:cubicBezTo>
                  <a:cubicBezTo>
                    <a:pt x="1" y="250"/>
                    <a:pt x="72" y="322"/>
                    <a:pt x="161" y="322"/>
                  </a:cubicBezTo>
                  <a:cubicBezTo>
                    <a:pt x="250" y="322"/>
                    <a:pt x="322" y="250"/>
                    <a:pt x="322" y="161"/>
                  </a:cubicBezTo>
                  <a:cubicBezTo>
                    <a:pt x="322" y="72"/>
                    <a:pt x="250" y="1"/>
                    <a:pt x="161" y="1"/>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927;p32"/>
            <p:cNvSpPr/>
            <p:nvPr/>
          </p:nvSpPr>
          <p:spPr>
            <a:xfrm>
              <a:off x="5205950" y="4264150"/>
              <a:ext cx="15650" cy="21875"/>
            </a:xfrm>
            <a:custGeom>
              <a:avLst/>
              <a:gdLst/>
              <a:ahLst/>
              <a:cxnLst/>
              <a:rect l="l" t="t" r="r" b="b"/>
              <a:pathLst>
                <a:path w="626" h="875" extrusionOk="0">
                  <a:moveTo>
                    <a:pt x="304" y="1"/>
                  </a:moveTo>
                  <a:cubicBezTo>
                    <a:pt x="179" y="1"/>
                    <a:pt x="54" y="108"/>
                    <a:pt x="18" y="251"/>
                  </a:cubicBezTo>
                  <a:cubicBezTo>
                    <a:pt x="1" y="340"/>
                    <a:pt x="54" y="411"/>
                    <a:pt x="143" y="429"/>
                  </a:cubicBezTo>
                  <a:lnTo>
                    <a:pt x="197" y="429"/>
                  </a:lnTo>
                  <a:cubicBezTo>
                    <a:pt x="143" y="500"/>
                    <a:pt x="125" y="536"/>
                    <a:pt x="108" y="572"/>
                  </a:cubicBezTo>
                  <a:cubicBezTo>
                    <a:pt x="54" y="607"/>
                    <a:pt x="18" y="661"/>
                    <a:pt x="36" y="750"/>
                  </a:cubicBezTo>
                  <a:cubicBezTo>
                    <a:pt x="54" y="804"/>
                    <a:pt x="108" y="839"/>
                    <a:pt x="143" y="857"/>
                  </a:cubicBezTo>
                  <a:cubicBezTo>
                    <a:pt x="161" y="857"/>
                    <a:pt x="179" y="875"/>
                    <a:pt x="286" y="875"/>
                  </a:cubicBezTo>
                  <a:cubicBezTo>
                    <a:pt x="340" y="875"/>
                    <a:pt x="393" y="875"/>
                    <a:pt x="464" y="857"/>
                  </a:cubicBezTo>
                  <a:cubicBezTo>
                    <a:pt x="554" y="857"/>
                    <a:pt x="625" y="786"/>
                    <a:pt x="625" y="697"/>
                  </a:cubicBezTo>
                  <a:cubicBezTo>
                    <a:pt x="625" y="625"/>
                    <a:pt x="572" y="572"/>
                    <a:pt x="500" y="554"/>
                  </a:cubicBezTo>
                  <a:cubicBezTo>
                    <a:pt x="500" y="536"/>
                    <a:pt x="518" y="536"/>
                    <a:pt x="518" y="536"/>
                  </a:cubicBezTo>
                  <a:cubicBezTo>
                    <a:pt x="554" y="482"/>
                    <a:pt x="607" y="393"/>
                    <a:pt x="607" y="304"/>
                  </a:cubicBezTo>
                  <a:cubicBezTo>
                    <a:pt x="607" y="143"/>
                    <a:pt x="464" y="1"/>
                    <a:pt x="304" y="1"/>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2" name="Rectangle 31"/>
          <p:cNvSpPr/>
          <p:nvPr/>
        </p:nvSpPr>
        <p:spPr>
          <a:xfrm>
            <a:off x="680286" y="235094"/>
            <a:ext cx="7836011" cy="65883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143E63"/>
              </a:buClr>
              <a:buSzPts val="3000"/>
              <a:buFont typeface="Arial"/>
              <a:buNone/>
              <a:tabLst/>
              <a:defRPr/>
            </a:pPr>
            <a:r>
              <a:rPr kumimoji="0" lang="en-US" sz="2800" b="1" i="0" u="none" strike="noStrike" kern="0" cap="none" spc="0" normalizeH="0" baseline="0" noProof="0" smtClean="0">
                <a:ln>
                  <a:noFill/>
                </a:ln>
                <a:solidFill>
                  <a:srgbClr val="34679A"/>
                </a:solidFill>
                <a:effectLst/>
                <a:uLnTx/>
                <a:uFillTx/>
                <a:latin typeface="Arial"/>
                <a:cs typeface="Merriweather Sans"/>
                <a:sym typeface="Merriweather Sans"/>
              </a:rPr>
              <a:t>BÀI TẬP</a:t>
            </a:r>
            <a:endParaRPr kumimoji="0" lang="en-US" sz="2800" b="1" i="0" u="none" strike="noStrike" kern="0" cap="none" spc="0" normalizeH="0" baseline="0" noProof="0">
              <a:ln>
                <a:noFill/>
              </a:ln>
              <a:solidFill>
                <a:srgbClr val="34679A"/>
              </a:solidFill>
              <a:effectLst/>
              <a:uLnTx/>
              <a:uFillTx/>
              <a:latin typeface="Arial"/>
              <a:cs typeface="Merriweather Sans"/>
              <a:sym typeface="Merriweather Sans"/>
            </a:endParaRPr>
          </a:p>
        </p:txBody>
      </p:sp>
      <p:sp>
        <p:nvSpPr>
          <p:cNvPr id="59" name="Rectangle 58"/>
          <p:cNvSpPr/>
          <p:nvPr/>
        </p:nvSpPr>
        <p:spPr>
          <a:xfrm>
            <a:off x="638432" y="915119"/>
            <a:ext cx="8335183" cy="484748"/>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1000"/>
              </a:spcAft>
              <a:buClr>
                <a:srgbClr val="000000"/>
              </a:buClr>
              <a:buSzTx/>
              <a:buFont typeface="Arial"/>
              <a:buNone/>
              <a:tabLst>
                <a:tab pos="361950" algn="l"/>
              </a:tabLst>
              <a:defRPr/>
            </a:pPr>
            <a:r>
              <a:rPr kumimoji="0" lang="en-US" sz="1700" b="1"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Bài 1.6 </a:t>
            </a:r>
            <a:r>
              <a:rPr kumimoji="0" lang="en-US" sz="1700" b="1"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a:t>
            </a:r>
            <a:r>
              <a:rPr kumimoji="0" lang="en-US" sz="1700" b="1"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SHS-tr16) </a:t>
            </a:r>
            <a:r>
              <a:rPr kumimoji="0" lang="vi-VN" sz="1700" b="0"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Giải các hệ phương trình sau bằng phương pháp thế:</a:t>
            </a:r>
            <a:endParaRPr kumimoji="0" lang="en-US" sz="17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7" name="Rectangle 6"/>
              <p:cNvSpPr/>
              <p:nvPr/>
            </p:nvSpPr>
            <p:spPr>
              <a:xfrm>
                <a:off x="3729268" y="1466624"/>
                <a:ext cx="1941814" cy="675891"/>
              </a:xfrm>
              <a:prstGeom prst="rect">
                <a:avLst/>
              </a:prstGeom>
            </p:spPr>
            <p:txBody>
              <a:bodyPr wrap="none">
                <a:spAutoFit/>
              </a:bodyPr>
              <a:lstStyle/>
              <a:p>
                <a:pPr lvl="0">
                  <a:defRPr/>
                </a:pPr>
                <a:r>
                  <a:rPr lang="fr-FR" sz="1700">
                    <a:ea typeface="Calibri" panose="020F0502020204030204" pitchFamily="34" charset="0"/>
                    <a:cs typeface="Times New Roman" panose="02020603050405020304" pitchFamily="18" charset="0"/>
                  </a:rPr>
                  <a:t>b) </a:t>
                </a:r>
                <a14:m>
                  <m:oMath xmlns:m="http://schemas.openxmlformats.org/officeDocument/2006/math">
                    <m:d>
                      <m:dPr>
                        <m:begChr m:val="{"/>
                        <m:endChr m:val=""/>
                        <m:ctrlPr>
                          <a:rPr lang="en-US" sz="17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1700" i="1">
                                <a:latin typeface="Cambria Math" panose="02040503050406030204" pitchFamily="18" charset="0"/>
                                <a:ea typeface="Calibri" panose="020F0502020204030204" pitchFamily="34" charset="0"/>
                                <a:cs typeface="Times New Roman" panose="02020603050405020304" pitchFamily="18" charset="0"/>
                              </a:rPr>
                            </m:ctrlPr>
                          </m:eqArrPr>
                          <m:e>
                            <m:r>
                              <a:rPr lang="en-US" sz="1700" i="1">
                                <a:latin typeface="Cambria Math" panose="02040503050406030204" pitchFamily="18" charset="0"/>
                                <a:ea typeface="Calibri" panose="020F0502020204030204" pitchFamily="34" charset="0"/>
                                <a:cs typeface="Times New Roman" panose="02020603050405020304" pitchFamily="18" charset="0"/>
                              </a:rPr>
                              <m:t>7</m:t>
                            </m:r>
                            <m:r>
                              <a:rPr lang="fr-FR" sz="1700" i="1">
                                <a:latin typeface="Cambria Math" panose="02040503050406030204" pitchFamily="18" charset="0"/>
                                <a:ea typeface="Calibri" panose="020F0502020204030204" pitchFamily="34" charset="0"/>
                                <a:cs typeface="Times New Roman" panose="02020603050405020304" pitchFamily="18" charset="0"/>
                              </a:rPr>
                              <m:t>𝑥</m:t>
                            </m:r>
                            <m:r>
                              <a:rPr lang="fr-FR" sz="1700" i="1">
                                <a:latin typeface="Cambria Math" panose="02040503050406030204" pitchFamily="18" charset="0"/>
                                <a:ea typeface="Calibri" panose="020F0502020204030204" pitchFamily="34" charset="0"/>
                                <a:cs typeface="Times New Roman" panose="02020603050405020304" pitchFamily="18" charset="0"/>
                              </a:rPr>
                              <m:t>−33</m:t>
                            </m:r>
                            <m:r>
                              <a:rPr lang="fr-FR" sz="1700" i="1">
                                <a:latin typeface="Cambria Math" panose="02040503050406030204" pitchFamily="18" charset="0"/>
                                <a:ea typeface="Calibri" panose="020F0502020204030204" pitchFamily="34" charset="0"/>
                                <a:cs typeface="Times New Roman" panose="02020603050405020304" pitchFamily="18" charset="0"/>
                              </a:rPr>
                              <m:t>𝑦</m:t>
                            </m:r>
                            <m:r>
                              <a:rPr lang="fr-FR" sz="1700" i="1">
                                <a:latin typeface="Cambria Math" panose="02040503050406030204" pitchFamily="18" charset="0"/>
                                <a:ea typeface="Calibri" panose="020F0502020204030204" pitchFamily="34" charset="0"/>
                                <a:cs typeface="Times New Roman" panose="02020603050405020304" pitchFamily="18" charset="0"/>
                              </a:rPr>
                              <m:t>=13</m:t>
                            </m:r>
                          </m:e>
                          <m:e>
                            <m:r>
                              <a:rPr lang="en-US" sz="1700" i="1">
                                <a:latin typeface="Cambria Math" panose="02040503050406030204" pitchFamily="18" charset="0"/>
                                <a:ea typeface="Calibri" panose="020F0502020204030204" pitchFamily="34" charset="0"/>
                                <a:cs typeface="Times New Roman" panose="02020603050405020304" pitchFamily="18" charset="0"/>
                              </a:rPr>
                              <m:t>4</m:t>
                            </m:r>
                            <m:r>
                              <a:rPr lang="fr-FR" sz="1700" i="1">
                                <a:latin typeface="Cambria Math" panose="02040503050406030204" pitchFamily="18" charset="0"/>
                                <a:ea typeface="Calibri" panose="020F0502020204030204" pitchFamily="34" charset="0"/>
                                <a:cs typeface="Times New Roman" panose="02020603050405020304" pitchFamily="18" charset="0"/>
                              </a:rPr>
                              <m:t>𝑥</m:t>
                            </m:r>
                            <m:r>
                              <a:rPr lang="en-US" sz="1700" i="1">
                                <a:latin typeface="Cambria Math" panose="02040503050406030204" pitchFamily="18" charset="0"/>
                                <a:ea typeface="Calibri" panose="020F0502020204030204" pitchFamily="34" charset="0"/>
                                <a:cs typeface="Times New Roman" panose="02020603050405020304" pitchFamily="18" charset="0"/>
                              </a:rPr>
                              <m:t>+</m:t>
                            </m:r>
                            <m:r>
                              <a:rPr lang="fr-FR" sz="1700" i="1">
                                <a:latin typeface="Cambria Math" panose="02040503050406030204" pitchFamily="18" charset="0"/>
                                <a:ea typeface="Calibri" panose="020F0502020204030204" pitchFamily="34" charset="0"/>
                                <a:cs typeface="Times New Roman" panose="02020603050405020304" pitchFamily="18" charset="0"/>
                              </a:rPr>
                              <m:t>𝑦</m:t>
                            </m:r>
                            <m:r>
                              <a:rPr lang="fr-FR" sz="1700" i="1">
                                <a:latin typeface="Cambria Math" panose="02040503050406030204" pitchFamily="18" charset="0"/>
                                <a:ea typeface="Calibri" panose="020F0502020204030204" pitchFamily="34" charset="0"/>
                                <a:cs typeface="Times New Roman" panose="02020603050405020304" pitchFamily="18" charset="0"/>
                              </a:rPr>
                              <m:t>=2</m:t>
                            </m:r>
                          </m:e>
                        </m:eqArr>
                      </m:e>
                    </m:d>
                  </m:oMath>
                </a14:m>
                <a:endParaRPr lang="en-US"/>
              </a:p>
            </p:txBody>
          </p:sp>
        </mc:Choice>
        <mc:Fallback xmlns="">
          <p:sp>
            <p:nvSpPr>
              <p:cNvPr id="7" name="Rectangle 6"/>
              <p:cNvSpPr>
                <a:spLocks noRot="1" noChangeAspect="1" noMove="1" noResize="1" noEditPoints="1" noAdjustHandles="1" noChangeArrowheads="1" noChangeShapeType="1" noTextEdit="1"/>
              </p:cNvSpPr>
              <p:nvPr/>
            </p:nvSpPr>
            <p:spPr>
              <a:xfrm>
                <a:off x="3729268" y="1466624"/>
                <a:ext cx="1941814" cy="675891"/>
              </a:xfrm>
              <a:prstGeom prst="rect">
                <a:avLst/>
              </a:prstGeom>
              <a:blipFill>
                <a:blip r:embed="rId3"/>
                <a:stretch>
                  <a:fillRect l="-22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p:cNvSpPr/>
              <p:nvPr/>
            </p:nvSpPr>
            <p:spPr>
              <a:xfrm>
                <a:off x="624589" y="2633153"/>
                <a:ext cx="7909044" cy="2211118"/>
              </a:xfrm>
              <a:prstGeom prst="rect">
                <a:avLst/>
              </a:prstGeom>
            </p:spPr>
            <p:txBody>
              <a:bodyPr wrap="square">
                <a:spAutoFit/>
              </a:bodyPr>
              <a:lstStyle/>
              <a:p>
                <a:pPr algn="just">
                  <a:lnSpc>
                    <a:spcPct val="150000"/>
                  </a:lnSpc>
                  <a:spcBef>
                    <a:spcPts val="200"/>
                  </a:spcBef>
                  <a:spcAft>
                    <a:spcPts val="200"/>
                  </a:spcAft>
                </a:pPr>
                <a:r>
                  <a:rPr lang="da-DK" sz="1700">
                    <a:latin typeface="+mj-lt"/>
                    <a:ea typeface="Malgun Gothic" panose="020B0503020000020004" pitchFamily="34" charset="-127"/>
                    <a:cs typeface="Times New Roman" panose="02020603050405020304" pitchFamily="18" charset="0"/>
                  </a:rPr>
                  <a:t>Từ phương trình thứ hai ta có: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=2−4</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oMath>
                </a14:m>
                <a:endParaRPr lang="en-US" sz="1700">
                  <a:effectLst/>
                  <a:latin typeface="+mj-lt"/>
                  <a:ea typeface="Calibri" panose="020F0502020204030204" pitchFamily="34" charset="0"/>
                  <a:cs typeface="Times New Roman" panose="02020603050405020304" pitchFamily="18" charset="0"/>
                </a:endParaRPr>
              </a:p>
              <a:p>
                <a:pPr algn="just">
                  <a:lnSpc>
                    <a:spcPct val="150000"/>
                  </a:lnSpc>
                  <a:spcBef>
                    <a:spcPts val="200"/>
                  </a:spcBef>
                  <a:spcAft>
                    <a:spcPts val="200"/>
                  </a:spcAft>
                </a:pPr>
                <a:r>
                  <a:rPr lang="da-DK" sz="1700">
                    <a:effectLst/>
                    <a:latin typeface="+mj-lt"/>
                    <a:ea typeface="Malgun Gothic" panose="020B0503020000020004" pitchFamily="34" charset="-127"/>
                    <a:cs typeface="Times New Roman" panose="02020603050405020304" pitchFamily="18" charset="0"/>
                  </a:rPr>
                  <a:t>Thế vào phương trình thứ nhất, ta được:</a:t>
                </a:r>
                <a:endParaRPr lang="da-DK" sz="1700" smtClean="0">
                  <a:effectLst/>
                  <a:latin typeface="+mj-lt"/>
                  <a:ea typeface="Malgun Gothic" panose="020B0503020000020004" pitchFamily="34" charset="-127"/>
                  <a:cs typeface="Times New Roman" panose="02020603050405020304" pitchFamily="18" charset="0"/>
                </a:endParaRPr>
              </a:p>
              <a:p>
                <a:pPr algn="ctr">
                  <a:lnSpc>
                    <a:spcPct val="150000"/>
                  </a:lnSpc>
                  <a:spcBef>
                    <a:spcPts val="200"/>
                  </a:spcBef>
                  <a:spcAft>
                    <a:spcPts val="200"/>
                  </a:spcAft>
                </a:pP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7</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−3</m:t>
                    </m:r>
                    <m:d>
                      <m:dPr>
                        <m:ctrlPr>
                          <a:rPr lang="en-US" sz="1700" i="1">
                            <a:effectLst/>
                            <a:latin typeface="Cambria Math" panose="02040503050406030204" pitchFamily="18" charset="0"/>
                            <a:ea typeface="Malgun Gothic" panose="020B0503020000020004" pitchFamily="34" charset="-127"/>
                            <a:cs typeface="Times New Roman" panose="02020603050405020304" pitchFamily="18" charset="0"/>
                          </a:rPr>
                        </m:ctrlPr>
                      </m:dPr>
                      <m:e>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−4</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+2</m:t>
                        </m:r>
                      </m:e>
                    </m:d>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=13</m:t>
                    </m:r>
                  </m:oMath>
                </a14:m>
                <a:r>
                  <a:rPr lang="da-DK" sz="1700" smtClean="0">
                    <a:effectLst/>
                    <a:latin typeface="+mj-lt"/>
                    <a:ea typeface="Malgun Gothic" panose="020B0503020000020004" pitchFamily="34" charset="-127"/>
                    <a:cs typeface="Times New Roman" panose="02020603050405020304" pitchFamily="18" charset="0"/>
                  </a:rPr>
                  <a:t> hay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7</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+12</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−6=13</m:t>
                    </m:r>
                  </m:oMath>
                </a14:m>
                <a:r>
                  <a:rPr lang="da-DK" sz="1700" smtClean="0">
                    <a:effectLst/>
                    <a:latin typeface="+mj-lt"/>
                    <a:ea typeface="Malgun Gothic" panose="020B0503020000020004" pitchFamily="34" charset="-127"/>
                    <a:cs typeface="Times New Roman" panose="02020603050405020304" pitchFamily="18" charset="0"/>
                  </a:rPr>
                  <a:t>,</a:t>
                </a:r>
                <a:r>
                  <a:rPr lang="da-DK" sz="1700" smtClean="0">
                    <a:latin typeface="+mj-lt"/>
                    <a:ea typeface="Malgun Gothic" panose="020B0503020000020004" pitchFamily="34" charset="-127"/>
                    <a:cs typeface="Times New Roman" panose="02020603050405020304" pitchFamily="18" charset="0"/>
                  </a:rPr>
                  <a:t> s</a:t>
                </a:r>
                <a:r>
                  <a:rPr lang="da-DK" sz="1700" smtClean="0">
                    <a:effectLst/>
                    <a:latin typeface="+mj-lt"/>
                    <a:ea typeface="Malgun Gothic" panose="020B0503020000020004" pitchFamily="34" charset="-127"/>
                    <a:cs typeface="Times New Roman" panose="02020603050405020304" pitchFamily="18" charset="0"/>
                  </a:rPr>
                  <a:t>uy </a:t>
                </a:r>
                <a:r>
                  <a:rPr lang="da-DK" sz="1700">
                    <a:effectLst/>
                    <a:latin typeface="+mj-lt"/>
                    <a:ea typeface="Malgun Gothic" panose="020B0503020000020004" pitchFamily="34" charset="-127"/>
                    <a:cs typeface="Times New Roman" panose="02020603050405020304" pitchFamily="18" charset="0"/>
                  </a:rPr>
                  <a:t>ra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=1</m:t>
                    </m:r>
                  </m:oMath>
                </a14:m>
                <a:r>
                  <a:rPr lang="da-DK" sz="1700">
                    <a:effectLst/>
                    <a:latin typeface="+mj-lt"/>
                    <a:ea typeface="Malgun Gothic" panose="020B0503020000020004" pitchFamily="34" charset="-127"/>
                    <a:cs typeface="Times New Roman" panose="02020603050405020304" pitchFamily="18" charset="0"/>
                  </a:rPr>
                  <a:t>.</a:t>
                </a:r>
                <a:endParaRPr lang="en-US" sz="1700">
                  <a:effectLst/>
                  <a:latin typeface="+mj-lt"/>
                  <a:ea typeface="Calibri" panose="020F0502020204030204" pitchFamily="34" charset="0"/>
                  <a:cs typeface="Times New Roman" panose="02020603050405020304" pitchFamily="18" charset="0"/>
                </a:endParaRPr>
              </a:p>
              <a:p>
                <a:pPr algn="just">
                  <a:lnSpc>
                    <a:spcPct val="150000"/>
                  </a:lnSpc>
                  <a:spcBef>
                    <a:spcPts val="200"/>
                  </a:spcBef>
                  <a:spcAft>
                    <a:spcPts val="200"/>
                  </a:spcAft>
                </a:pPr>
                <a:r>
                  <a:rPr lang="da-DK" sz="1700">
                    <a:effectLst/>
                    <a:latin typeface="+mj-lt"/>
                    <a:ea typeface="Malgun Gothic" panose="020B0503020000020004" pitchFamily="34" charset="-127"/>
                    <a:cs typeface="Times New Roman" panose="02020603050405020304" pitchFamily="18" charset="0"/>
                  </a:rPr>
                  <a:t>Từ đó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=2−4.1=−2</m:t>
                    </m:r>
                  </m:oMath>
                </a14:m>
                <a:r>
                  <a:rPr lang="da-DK" sz="1700">
                    <a:effectLst/>
                    <a:latin typeface="+mj-lt"/>
                    <a:ea typeface="Malgun Gothic" panose="020B0503020000020004" pitchFamily="34" charset="-127"/>
                    <a:cs typeface="Times New Roman" panose="02020603050405020304" pitchFamily="18" charset="0"/>
                  </a:rPr>
                  <a:t>.</a:t>
                </a:r>
                <a:endParaRPr lang="en-US" sz="1700">
                  <a:effectLst/>
                  <a:latin typeface="+mj-lt"/>
                  <a:ea typeface="Calibri" panose="020F0502020204030204" pitchFamily="34" charset="0"/>
                  <a:cs typeface="Times New Roman" panose="02020603050405020304" pitchFamily="18" charset="0"/>
                </a:endParaRPr>
              </a:p>
              <a:p>
                <a:pPr algn="just">
                  <a:lnSpc>
                    <a:spcPct val="150000"/>
                  </a:lnSpc>
                  <a:spcBef>
                    <a:spcPts val="200"/>
                  </a:spcBef>
                  <a:spcAft>
                    <a:spcPts val="200"/>
                  </a:spcAft>
                </a:pPr>
                <a:r>
                  <a:rPr lang="da-DK" sz="1700">
                    <a:effectLst/>
                    <a:latin typeface="+mj-lt"/>
                    <a:ea typeface="Malgun Gothic" panose="020B0503020000020004" pitchFamily="34" charset="-127"/>
                    <a:cs typeface="Times New Roman" panose="02020603050405020304" pitchFamily="18" charset="0"/>
                  </a:rPr>
                  <a:t>Vậy hệ phương trình đã cho có nghiệm là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(1;−2)</m:t>
                    </m:r>
                  </m:oMath>
                </a14:m>
                <a:r>
                  <a:rPr lang="da-DK" sz="1700">
                    <a:effectLst/>
                    <a:latin typeface="+mj-lt"/>
                    <a:ea typeface="Malgun Gothic" panose="020B0503020000020004" pitchFamily="34" charset="-127"/>
                    <a:cs typeface="Times New Roman" panose="02020603050405020304" pitchFamily="18" charset="0"/>
                  </a:rPr>
                  <a:t>.</a:t>
                </a:r>
                <a:endParaRPr lang="en-US" sz="1700">
                  <a:effectLst/>
                  <a:latin typeface="+mj-lt"/>
                  <a:ea typeface="Calibri" panose="020F0502020204030204" pitchFamily="34" charset="0"/>
                  <a:cs typeface="Times New Roman" panose="02020603050405020304" pitchFamily="18" charset="0"/>
                </a:endParaRPr>
              </a:p>
            </p:txBody>
          </p:sp>
        </mc:Choice>
        <mc:Fallback xmlns="">
          <p:sp>
            <p:nvSpPr>
              <p:cNvPr id="60" name="Rectangle 59"/>
              <p:cNvSpPr>
                <a:spLocks noRot="1" noChangeAspect="1" noMove="1" noResize="1" noEditPoints="1" noAdjustHandles="1" noChangeArrowheads="1" noChangeShapeType="1" noTextEdit="1"/>
              </p:cNvSpPr>
              <p:nvPr/>
            </p:nvSpPr>
            <p:spPr>
              <a:xfrm>
                <a:off x="624589" y="2633153"/>
                <a:ext cx="7909044" cy="2211118"/>
              </a:xfrm>
              <a:prstGeom prst="rect">
                <a:avLst/>
              </a:prstGeom>
              <a:blipFill>
                <a:blip r:embed="rId4"/>
                <a:stretch>
                  <a:fillRect l="-462" b="-2755"/>
                </a:stretch>
              </a:blipFill>
            </p:spPr>
            <p:txBody>
              <a:bodyPr/>
              <a:lstStyle/>
              <a:p>
                <a:r>
                  <a:rPr lang="en-US">
                    <a:noFill/>
                  </a:rPr>
                  <a:t> </a:t>
                </a:r>
              </a:p>
            </p:txBody>
          </p:sp>
        </mc:Fallback>
      </mc:AlternateContent>
    </p:spTree>
    <p:extLst>
      <p:ext uri="{BB962C8B-B14F-4D97-AF65-F5344CB8AC3E}">
        <p14:creationId xmlns:p14="http://schemas.microsoft.com/office/powerpoint/2010/main" val="40749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0">
                                            <p:txEl>
                                              <p:pRg st="0" end="0"/>
                                            </p:txEl>
                                          </p:spTgt>
                                        </p:tgtEl>
                                        <p:attrNameLst>
                                          <p:attrName>style.visibility</p:attrName>
                                        </p:attrNameLst>
                                      </p:cBhvr>
                                      <p:to>
                                        <p:strVal val="visible"/>
                                      </p:to>
                                    </p:set>
                                    <p:animEffect transition="in" filter="fade">
                                      <p:cBhvr>
                                        <p:cTn id="12" dur="500"/>
                                        <p:tgtEl>
                                          <p:spTgt spid="6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0">
                                            <p:txEl>
                                              <p:pRg st="1" end="1"/>
                                            </p:txEl>
                                          </p:spTgt>
                                        </p:tgtEl>
                                        <p:attrNameLst>
                                          <p:attrName>style.visibility</p:attrName>
                                        </p:attrNameLst>
                                      </p:cBhvr>
                                      <p:to>
                                        <p:strVal val="visible"/>
                                      </p:to>
                                    </p:set>
                                    <p:animEffect transition="in" filter="fade">
                                      <p:cBhvr>
                                        <p:cTn id="17" dur="500"/>
                                        <p:tgtEl>
                                          <p:spTgt spid="6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0">
                                            <p:txEl>
                                              <p:pRg st="2" end="2"/>
                                            </p:txEl>
                                          </p:spTgt>
                                        </p:tgtEl>
                                        <p:attrNameLst>
                                          <p:attrName>style.visibility</p:attrName>
                                        </p:attrNameLst>
                                      </p:cBhvr>
                                      <p:to>
                                        <p:strVal val="visible"/>
                                      </p:to>
                                    </p:set>
                                    <p:animEffect transition="in" filter="fade">
                                      <p:cBhvr>
                                        <p:cTn id="22" dur="500"/>
                                        <p:tgtEl>
                                          <p:spTgt spid="6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0">
                                            <p:txEl>
                                              <p:pRg st="3" end="3"/>
                                            </p:txEl>
                                          </p:spTgt>
                                        </p:tgtEl>
                                        <p:attrNameLst>
                                          <p:attrName>style.visibility</p:attrName>
                                        </p:attrNameLst>
                                      </p:cBhvr>
                                      <p:to>
                                        <p:strVal val="visible"/>
                                      </p:to>
                                    </p:set>
                                    <p:animEffect transition="in" filter="fade">
                                      <p:cBhvr>
                                        <p:cTn id="27" dur="500"/>
                                        <p:tgtEl>
                                          <p:spTgt spid="6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0">
                                            <p:txEl>
                                              <p:pRg st="4" end="4"/>
                                            </p:txEl>
                                          </p:spTgt>
                                        </p:tgtEl>
                                        <p:attrNameLst>
                                          <p:attrName>style.visibility</p:attrName>
                                        </p:attrNameLst>
                                      </p:cBhvr>
                                      <p:to>
                                        <p:strVal val="visible"/>
                                      </p:to>
                                    </p:set>
                                    <p:animEffect transition="in" filter="fade">
                                      <p:cBhvr>
                                        <p:cTn id="32" dur="500"/>
                                        <p:tgtEl>
                                          <p:spTgt spid="6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sp>
        <p:nvSpPr>
          <p:cNvPr id="11" name="Rectangle 10"/>
          <p:cNvSpPr/>
          <p:nvPr/>
        </p:nvSpPr>
        <p:spPr>
          <a:xfrm>
            <a:off x="182879" y="172471"/>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 name="Rectangle 3"/>
          <p:cNvSpPr/>
          <p:nvPr/>
        </p:nvSpPr>
        <p:spPr>
          <a:xfrm>
            <a:off x="629288" y="2097899"/>
            <a:ext cx="670376" cy="353943"/>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700" b="1" i="1" u="sng" strike="noStrike" kern="100" cap="none" spc="0" normalizeH="0" baseline="0" noProof="0" smtClean="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700" b="0" i="0" u="sng" strike="noStrike" kern="0" cap="none" spc="0" normalizeH="0" baseline="0" noProof="0">
              <a:ln>
                <a:noFill/>
              </a:ln>
              <a:solidFill>
                <a:srgbClr val="C00000"/>
              </a:solidFill>
              <a:effectLst/>
              <a:uLnTx/>
              <a:uFillTx/>
              <a:latin typeface="Arial"/>
              <a:cs typeface="Arial"/>
              <a:sym typeface="Arial"/>
            </a:endParaRPr>
          </a:p>
        </p:txBody>
      </p:sp>
      <p:grpSp>
        <p:nvGrpSpPr>
          <p:cNvPr id="33" name="Google Shape;902;p32"/>
          <p:cNvGrpSpPr/>
          <p:nvPr/>
        </p:nvGrpSpPr>
        <p:grpSpPr>
          <a:xfrm rot="783256">
            <a:off x="8346001" y="446234"/>
            <a:ext cx="620880" cy="535834"/>
            <a:chOff x="5113625" y="4091075"/>
            <a:chExt cx="270325" cy="258750"/>
          </a:xfrm>
        </p:grpSpPr>
        <p:sp>
          <p:nvSpPr>
            <p:cNvPr id="34" name="Google Shape;903;p32"/>
            <p:cNvSpPr/>
            <p:nvPr/>
          </p:nvSpPr>
          <p:spPr>
            <a:xfrm>
              <a:off x="5117625" y="4094650"/>
              <a:ext cx="173550" cy="228850"/>
            </a:xfrm>
            <a:custGeom>
              <a:avLst/>
              <a:gdLst/>
              <a:ahLst/>
              <a:cxnLst/>
              <a:rect l="l" t="t" r="r" b="b"/>
              <a:pathLst>
                <a:path w="6942" h="9154" extrusionOk="0">
                  <a:moveTo>
                    <a:pt x="197" y="1"/>
                  </a:moveTo>
                  <a:cubicBezTo>
                    <a:pt x="90" y="1"/>
                    <a:pt x="1" y="90"/>
                    <a:pt x="1" y="215"/>
                  </a:cubicBezTo>
                  <a:lnTo>
                    <a:pt x="1" y="8940"/>
                  </a:lnTo>
                  <a:cubicBezTo>
                    <a:pt x="1" y="9047"/>
                    <a:pt x="90" y="9154"/>
                    <a:pt x="197" y="9154"/>
                  </a:cubicBezTo>
                  <a:lnTo>
                    <a:pt x="6942" y="9154"/>
                  </a:lnTo>
                  <a:lnTo>
                    <a:pt x="6942" y="215"/>
                  </a:lnTo>
                  <a:cubicBezTo>
                    <a:pt x="6942" y="90"/>
                    <a:pt x="6852" y="1"/>
                    <a:pt x="6745" y="1"/>
                  </a:cubicBezTo>
                  <a:close/>
                </a:path>
              </a:pathLst>
            </a:custGeom>
            <a:solidFill>
              <a:srgbClr val="C7C7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904;p32"/>
            <p:cNvSpPr/>
            <p:nvPr/>
          </p:nvSpPr>
          <p:spPr>
            <a:xfrm>
              <a:off x="5129225" y="4116950"/>
              <a:ext cx="161950" cy="206550"/>
            </a:xfrm>
            <a:custGeom>
              <a:avLst/>
              <a:gdLst/>
              <a:ahLst/>
              <a:cxnLst/>
              <a:rect l="l" t="t" r="r" b="b"/>
              <a:pathLst>
                <a:path w="6478" h="8262" extrusionOk="0">
                  <a:moveTo>
                    <a:pt x="197" y="1"/>
                  </a:moveTo>
                  <a:cubicBezTo>
                    <a:pt x="90" y="1"/>
                    <a:pt x="1" y="90"/>
                    <a:pt x="1" y="197"/>
                  </a:cubicBezTo>
                  <a:lnTo>
                    <a:pt x="1" y="8262"/>
                  </a:lnTo>
                  <a:lnTo>
                    <a:pt x="6335" y="8262"/>
                  </a:lnTo>
                  <a:lnTo>
                    <a:pt x="6478" y="8101"/>
                  </a:lnTo>
                  <a:lnTo>
                    <a:pt x="6478" y="1"/>
                  </a:lnTo>
                  <a:close/>
                </a:path>
              </a:pathLst>
            </a:custGeom>
            <a:solidFill>
              <a:srgbClr val="C0C0C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905;p32"/>
            <p:cNvSpPr/>
            <p:nvPr/>
          </p:nvSpPr>
          <p:spPr>
            <a:xfrm>
              <a:off x="5139925" y="4116950"/>
              <a:ext cx="173550" cy="228850"/>
            </a:xfrm>
            <a:custGeom>
              <a:avLst/>
              <a:gdLst/>
              <a:ahLst/>
              <a:cxnLst/>
              <a:rect l="l" t="t" r="r" b="b"/>
              <a:pathLst>
                <a:path w="6942" h="9154" extrusionOk="0">
                  <a:moveTo>
                    <a:pt x="197" y="1"/>
                  </a:moveTo>
                  <a:cubicBezTo>
                    <a:pt x="90" y="1"/>
                    <a:pt x="1" y="90"/>
                    <a:pt x="1" y="215"/>
                  </a:cubicBezTo>
                  <a:lnTo>
                    <a:pt x="1" y="8940"/>
                  </a:lnTo>
                  <a:cubicBezTo>
                    <a:pt x="1" y="9047"/>
                    <a:pt x="90" y="9154"/>
                    <a:pt x="197" y="9154"/>
                  </a:cubicBezTo>
                  <a:lnTo>
                    <a:pt x="5675" y="9154"/>
                  </a:lnTo>
                  <a:cubicBezTo>
                    <a:pt x="5675" y="9118"/>
                    <a:pt x="5693" y="9100"/>
                    <a:pt x="5693" y="9083"/>
                  </a:cubicBezTo>
                  <a:cubicBezTo>
                    <a:pt x="5764" y="8886"/>
                    <a:pt x="5853" y="8744"/>
                    <a:pt x="6014" y="8601"/>
                  </a:cubicBezTo>
                  <a:cubicBezTo>
                    <a:pt x="6121" y="8494"/>
                    <a:pt x="6246" y="8405"/>
                    <a:pt x="6371" y="8333"/>
                  </a:cubicBezTo>
                  <a:lnTo>
                    <a:pt x="6389" y="8333"/>
                  </a:lnTo>
                  <a:cubicBezTo>
                    <a:pt x="6424" y="8297"/>
                    <a:pt x="6460" y="8280"/>
                    <a:pt x="6496" y="8244"/>
                  </a:cubicBezTo>
                  <a:cubicBezTo>
                    <a:pt x="6513" y="8226"/>
                    <a:pt x="6531" y="8226"/>
                    <a:pt x="6531" y="8208"/>
                  </a:cubicBezTo>
                  <a:cubicBezTo>
                    <a:pt x="6638" y="8101"/>
                    <a:pt x="6763" y="8012"/>
                    <a:pt x="6906" y="7941"/>
                  </a:cubicBezTo>
                  <a:cubicBezTo>
                    <a:pt x="6924" y="7923"/>
                    <a:pt x="6924" y="7905"/>
                    <a:pt x="6942" y="7887"/>
                  </a:cubicBezTo>
                  <a:lnTo>
                    <a:pt x="6942" y="215"/>
                  </a:lnTo>
                  <a:cubicBezTo>
                    <a:pt x="6942" y="90"/>
                    <a:pt x="6852" y="1"/>
                    <a:pt x="6745" y="1"/>
                  </a:cubicBezTo>
                  <a:close/>
                </a:path>
              </a:pathLst>
            </a:custGeom>
            <a:solidFill>
              <a:srgbClr val="C7C7C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906;p32"/>
            <p:cNvSpPr/>
            <p:nvPr/>
          </p:nvSpPr>
          <p:spPr>
            <a:xfrm>
              <a:off x="5264375" y="4116950"/>
              <a:ext cx="51325" cy="228425"/>
            </a:xfrm>
            <a:custGeom>
              <a:avLst/>
              <a:gdLst/>
              <a:ahLst/>
              <a:cxnLst/>
              <a:rect l="l" t="t" r="r" b="b"/>
              <a:pathLst>
                <a:path w="2053" h="9137" extrusionOk="0">
                  <a:moveTo>
                    <a:pt x="1303" y="1"/>
                  </a:moveTo>
                  <a:cubicBezTo>
                    <a:pt x="1428" y="1"/>
                    <a:pt x="1518" y="90"/>
                    <a:pt x="1518" y="197"/>
                  </a:cubicBezTo>
                  <a:lnTo>
                    <a:pt x="1518" y="7637"/>
                  </a:lnTo>
                  <a:lnTo>
                    <a:pt x="1" y="9136"/>
                  </a:lnTo>
                  <a:lnTo>
                    <a:pt x="536" y="9136"/>
                  </a:lnTo>
                  <a:lnTo>
                    <a:pt x="2053" y="7637"/>
                  </a:lnTo>
                  <a:lnTo>
                    <a:pt x="2053" y="197"/>
                  </a:lnTo>
                  <a:cubicBezTo>
                    <a:pt x="2053" y="90"/>
                    <a:pt x="1946" y="1"/>
                    <a:pt x="1839" y="1"/>
                  </a:cubicBezTo>
                  <a:close/>
                </a:path>
              </a:pathLst>
            </a:custGeom>
            <a:solidFill>
              <a:srgbClr val="C0C0C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907;p32"/>
            <p:cNvSpPr/>
            <p:nvPr/>
          </p:nvSpPr>
          <p:spPr>
            <a:xfrm>
              <a:off x="5250550" y="4178950"/>
              <a:ext cx="124925" cy="124925"/>
            </a:xfrm>
            <a:custGeom>
              <a:avLst/>
              <a:gdLst/>
              <a:ahLst/>
              <a:cxnLst/>
              <a:rect l="l" t="t" r="r" b="b"/>
              <a:pathLst>
                <a:path w="4997" h="4997" extrusionOk="0">
                  <a:moveTo>
                    <a:pt x="4176" y="1"/>
                  </a:moveTo>
                  <a:lnTo>
                    <a:pt x="358" y="3801"/>
                  </a:lnTo>
                  <a:lnTo>
                    <a:pt x="1" y="4997"/>
                  </a:lnTo>
                  <a:lnTo>
                    <a:pt x="1196" y="4640"/>
                  </a:lnTo>
                  <a:lnTo>
                    <a:pt x="4997" y="822"/>
                  </a:lnTo>
                  <a:lnTo>
                    <a:pt x="4176" y="1"/>
                  </a:lnTo>
                  <a:close/>
                </a:path>
              </a:pathLst>
            </a:custGeom>
            <a:solidFill>
              <a:srgbClr val="FFC9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908;p32"/>
            <p:cNvSpPr/>
            <p:nvPr/>
          </p:nvSpPr>
          <p:spPr>
            <a:xfrm>
              <a:off x="5250550" y="4192775"/>
              <a:ext cx="124925" cy="111100"/>
            </a:xfrm>
            <a:custGeom>
              <a:avLst/>
              <a:gdLst/>
              <a:ahLst/>
              <a:cxnLst/>
              <a:rect l="l" t="t" r="r" b="b"/>
              <a:pathLst>
                <a:path w="4997" h="4444" extrusionOk="0">
                  <a:moveTo>
                    <a:pt x="4729" y="1"/>
                  </a:moveTo>
                  <a:lnTo>
                    <a:pt x="1018" y="3712"/>
                  </a:lnTo>
                  <a:lnTo>
                    <a:pt x="144" y="3980"/>
                  </a:lnTo>
                  <a:lnTo>
                    <a:pt x="1" y="4444"/>
                  </a:lnTo>
                  <a:lnTo>
                    <a:pt x="1196" y="4087"/>
                  </a:lnTo>
                  <a:lnTo>
                    <a:pt x="4997" y="269"/>
                  </a:lnTo>
                  <a:lnTo>
                    <a:pt x="4729" y="1"/>
                  </a:ln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909;p32"/>
            <p:cNvSpPr/>
            <p:nvPr/>
          </p:nvSpPr>
          <p:spPr>
            <a:xfrm>
              <a:off x="5348700" y="4173950"/>
              <a:ext cx="32125" cy="31800"/>
            </a:xfrm>
            <a:custGeom>
              <a:avLst/>
              <a:gdLst/>
              <a:ahLst/>
              <a:cxnLst/>
              <a:rect l="l" t="t" r="r" b="b"/>
              <a:pathLst>
                <a:path w="1285" h="1272" extrusionOk="0">
                  <a:moveTo>
                    <a:pt x="560" y="0"/>
                  </a:moveTo>
                  <a:cubicBezTo>
                    <a:pt x="482" y="0"/>
                    <a:pt x="402" y="31"/>
                    <a:pt x="339" y="94"/>
                  </a:cubicBezTo>
                  <a:lnTo>
                    <a:pt x="0" y="451"/>
                  </a:lnTo>
                  <a:lnTo>
                    <a:pt x="821" y="1271"/>
                  </a:lnTo>
                  <a:lnTo>
                    <a:pt x="1178" y="914"/>
                  </a:lnTo>
                  <a:cubicBezTo>
                    <a:pt x="1285" y="807"/>
                    <a:pt x="1285" y="611"/>
                    <a:pt x="1178" y="504"/>
                  </a:cubicBezTo>
                  <a:lnTo>
                    <a:pt x="767" y="94"/>
                  </a:lnTo>
                  <a:cubicBezTo>
                    <a:pt x="714" y="31"/>
                    <a:pt x="638" y="0"/>
                    <a:pt x="560" y="0"/>
                  </a:cubicBezTo>
                  <a:close/>
                </a:path>
              </a:pathLst>
            </a:custGeom>
            <a:solidFill>
              <a:srgbClr val="FF76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910;p32"/>
            <p:cNvSpPr/>
            <p:nvPr/>
          </p:nvSpPr>
          <p:spPr>
            <a:xfrm>
              <a:off x="5354050" y="4173950"/>
              <a:ext cx="26775" cy="31800"/>
            </a:xfrm>
            <a:custGeom>
              <a:avLst/>
              <a:gdLst/>
              <a:ahLst/>
              <a:cxnLst/>
              <a:rect l="l" t="t" r="r" b="b"/>
              <a:pathLst>
                <a:path w="1071" h="1272" extrusionOk="0">
                  <a:moveTo>
                    <a:pt x="346" y="0"/>
                  </a:moveTo>
                  <a:cubicBezTo>
                    <a:pt x="268" y="0"/>
                    <a:pt x="188" y="31"/>
                    <a:pt x="125" y="94"/>
                  </a:cubicBezTo>
                  <a:lnTo>
                    <a:pt x="0" y="219"/>
                  </a:lnTo>
                  <a:cubicBezTo>
                    <a:pt x="36" y="192"/>
                    <a:pt x="76" y="178"/>
                    <a:pt x="116" y="178"/>
                  </a:cubicBezTo>
                  <a:cubicBezTo>
                    <a:pt x="156" y="178"/>
                    <a:pt x="197" y="192"/>
                    <a:pt x="232" y="219"/>
                  </a:cubicBezTo>
                  <a:lnTo>
                    <a:pt x="464" y="451"/>
                  </a:lnTo>
                  <a:cubicBezTo>
                    <a:pt x="571" y="575"/>
                    <a:pt x="571" y="754"/>
                    <a:pt x="464" y="879"/>
                  </a:cubicBezTo>
                  <a:lnTo>
                    <a:pt x="339" y="1004"/>
                  </a:lnTo>
                  <a:lnTo>
                    <a:pt x="607" y="1271"/>
                  </a:lnTo>
                  <a:lnTo>
                    <a:pt x="964" y="914"/>
                  </a:lnTo>
                  <a:cubicBezTo>
                    <a:pt x="1071" y="807"/>
                    <a:pt x="1071" y="611"/>
                    <a:pt x="964" y="504"/>
                  </a:cubicBezTo>
                  <a:lnTo>
                    <a:pt x="553" y="94"/>
                  </a:lnTo>
                  <a:cubicBezTo>
                    <a:pt x="500" y="31"/>
                    <a:pt x="424" y="0"/>
                    <a:pt x="346" y="0"/>
                  </a:cubicBezTo>
                  <a:close/>
                </a:path>
              </a:pathLst>
            </a:custGeom>
            <a:solidFill>
              <a:srgbClr val="FF76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911;p32"/>
            <p:cNvSpPr/>
            <p:nvPr/>
          </p:nvSpPr>
          <p:spPr>
            <a:xfrm>
              <a:off x="5250550" y="4273975"/>
              <a:ext cx="29925" cy="29450"/>
            </a:xfrm>
            <a:custGeom>
              <a:avLst/>
              <a:gdLst/>
              <a:ahLst/>
              <a:cxnLst/>
              <a:rect l="l" t="t" r="r" b="b"/>
              <a:pathLst>
                <a:path w="1197" h="1178" extrusionOk="0">
                  <a:moveTo>
                    <a:pt x="358" y="0"/>
                  </a:moveTo>
                  <a:lnTo>
                    <a:pt x="144" y="714"/>
                  </a:lnTo>
                  <a:lnTo>
                    <a:pt x="1" y="1178"/>
                  </a:lnTo>
                  <a:lnTo>
                    <a:pt x="1" y="1178"/>
                  </a:lnTo>
                  <a:lnTo>
                    <a:pt x="1196" y="821"/>
                  </a:lnTo>
                  <a:cubicBezTo>
                    <a:pt x="1161" y="696"/>
                    <a:pt x="1107" y="571"/>
                    <a:pt x="1018" y="446"/>
                  </a:cubicBezTo>
                  <a:cubicBezTo>
                    <a:pt x="982" y="393"/>
                    <a:pt x="946" y="339"/>
                    <a:pt x="893" y="304"/>
                  </a:cubicBezTo>
                  <a:cubicBezTo>
                    <a:pt x="732" y="143"/>
                    <a:pt x="554" y="54"/>
                    <a:pt x="358" y="0"/>
                  </a:cubicBezTo>
                  <a:close/>
                </a:path>
              </a:pathLst>
            </a:custGeom>
            <a:solidFill>
              <a:srgbClr val="FFC9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912;p32"/>
            <p:cNvSpPr/>
            <p:nvPr/>
          </p:nvSpPr>
          <p:spPr>
            <a:xfrm>
              <a:off x="5278225" y="4307875"/>
              <a:ext cx="37475" cy="37500"/>
            </a:xfrm>
            <a:custGeom>
              <a:avLst/>
              <a:gdLst/>
              <a:ahLst/>
              <a:cxnLst/>
              <a:rect l="l" t="t" r="r" b="b"/>
              <a:pathLst>
                <a:path w="1499" h="1500" extrusionOk="0">
                  <a:moveTo>
                    <a:pt x="0" y="0"/>
                  </a:moveTo>
                  <a:lnTo>
                    <a:pt x="0" y="1499"/>
                  </a:lnTo>
                  <a:lnTo>
                    <a:pt x="1499"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913;p32"/>
            <p:cNvSpPr/>
            <p:nvPr/>
          </p:nvSpPr>
          <p:spPr>
            <a:xfrm>
              <a:off x="5171600" y="4173075"/>
              <a:ext cx="29025" cy="30525"/>
            </a:xfrm>
            <a:custGeom>
              <a:avLst/>
              <a:gdLst/>
              <a:ahLst/>
              <a:cxnLst/>
              <a:rect l="l" t="t" r="r" b="b"/>
              <a:pathLst>
                <a:path w="1161" h="1221" extrusionOk="0">
                  <a:moveTo>
                    <a:pt x="589" y="379"/>
                  </a:moveTo>
                  <a:cubicBezTo>
                    <a:pt x="714" y="379"/>
                    <a:pt x="821" y="486"/>
                    <a:pt x="821" y="610"/>
                  </a:cubicBezTo>
                  <a:cubicBezTo>
                    <a:pt x="821" y="753"/>
                    <a:pt x="714" y="860"/>
                    <a:pt x="589" y="860"/>
                  </a:cubicBezTo>
                  <a:cubicBezTo>
                    <a:pt x="447" y="860"/>
                    <a:pt x="340" y="753"/>
                    <a:pt x="340" y="610"/>
                  </a:cubicBezTo>
                  <a:cubicBezTo>
                    <a:pt x="340" y="486"/>
                    <a:pt x="447" y="379"/>
                    <a:pt x="589" y="379"/>
                  </a:cubicBezTo>
                  <a:close/>
                  <a:moveTo>
                    <a:pt x="984" y="0"/>
                  </a:moveTo>
                  <a:cubicBezTo>
                    <a:pt x="911" y="0"/>
                    <a:pt x="855" y="49"/>
                    <a:pt x="839" y="111"/>
                  </a:cubicBezTo>
                  <a:cubicBezTo>
                    <a:pt x="772" y="71"/>
                    <a:pt x="695" y="51"/>
                    <a:pt x="616" y="51"/>
                  </a:cubicBezTo>
                  <a:cubicBezTo>
                    <a:pt x="589" y="51"/>
                    <a:pt x="563" y="53"/>
                    <a:pt x="536" y="57"/>
                  </a:cubicBezTo>
                  <a:cubicBezTo>
                    <a:pt x="268" y="93"/>
                    <a:pt x="72" y="289"/>
                    <a:pt x="36" y="557"/>
                  </a:cubicBezTo>
                  <a:cubicBezTo>
                    <a:pt x="1" y="878"/>
                    <a:pt x="268" y="1164"/>
                    <a:pt x="589" y="1164"/>
                  </a:cubicBezTo>
                  <a:cubicBezTo>
                    <a:pt x="679" y="1164"/>
                    <a:pt x="768" y="1146"/>
                    <a:pt x="839" y="1110"/>
                  </a:cubicBezTo>
                  <a:cubicBezTo>
                    <a:pt x="855" y="1172"/>
                    <a:pt x="911" y="1221"/>
                    <a:pt x="984" y="1221"/>
                  </a:cubicBezTo>
                  <a:cubicBezTo>
                    <a:pt x="995" y="1221"/>
                    <a:pt x="1006" y="1219"/>
                    <a:pt x="1018" y="1217"/>
                  </a:cubicBezTo>
                  <a:cubicBezTo>
                    <a:pt x="1089" y="1217"/>
                    <a:pt x="1160" y="1146"/>
                    <a:pt x="1160" y="1057"/>
                  </a:cubicBezTo>
                  <a:lnTo>
                    <a:pt x="1160" y="164"/>
                  </a:lnTo>
                  <a:cubicBezTo>
                    <a:pt x="1160" y="75"/>
                    <a:pt x="1089" y="4"/>
                    <a:pt x="1018" y="4"/>
                  </a:cubicBezTo>
                  <a:cubicBezTo>
                    <a:pt x="1006" y="1"/>
                    <a:pt x="995" y="0"/>
                    <a:pt x="984" y="0"/>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914;p32"/>
            <p:cNvSpPr/>
            <p:nvPr/>
          </p:nvSpPr>
          <p:spPr>
            <a:xfrm>
              <a:off x="5245200" y="4162825"/>
              <a:ext cx="30375" cy="41225"/>
            </a:xfrm>
            <a:custGeom>
              <a:avLst/>
              <a:gdLst/>
              <a:ahLst/>
              <a:cxnLst/>
              <a:rect l="l" t="t" r="r" b="b"/>
              <a:pathLst>
                <a:path w="1215" h="1649" extrusionOk="0">
                  <a:moveTo>
                    <a:pt x="607" y="753"/>
                  </a:moveTo>
                  <a:cubicBezTo>
                    <a:pt x="768" y="753"/>
                    <a:pt x="911" y="878"/>
                    <a:pt x="911" y="1038"/>
                  </a:cubicBezTo>
                  <a:cubicBezTo>
                    <a:pt x="911" y="1199"/>
                    <a:pt x="768" y="1324"/>
                    <a:pt x="607" y="1324"/>
                  </a:cubicBezTo>
                  <a:cubicBezTo>
                    <a:pt x="465" y="1324"/>
                    <a:pt x="322" y="1199"/>
                    <a:pt x="322" y="1038"/>
                  </a:cubicBezTo>
                  <a:cubicBezTo>
                    <a:pt x="322" y="878"/>
                    <a:pt x="465" y="753"/>
                    <a:pt x="607" y="753"/>
                  </a:cubicBezTo>
                  <a:close/>
                  <a:moveTo>
                    <a:pt x="151" y="1"/>
                  </a:moveTo>
                  <a:cubicBezTo>
                    <a:pt x="72" y="1"/>
                    <a:pt x="1" y="66"/>
                    <a:pt x="1" y="146"/>
                  </a:cubicBezTo>
                  <a:lnTo>
                    <a:pt x="1" y="1484"/>
                  </a:lnTo>
                  <a:cubicBezTo>
                    <a:pt x="1" y="1556"/>
                    <a:pt x="54" y="1627"/>
                    <a:pt x="143" y="1645"/>
                  </a:cubicBezTo>
                  <a:cubicBezTo>
                    <a:pt x="153" y="1647"/>
                    <a:pt x="162" y="1648"/>
                    <a:pt x="171" y="1648"/>
                  </a:cubicBezTo>
                  <a:cubicBezTo>
                    <a:pt x="229" y="1648"/>
                    <a:pt x="273" y="1602"/>
                    <a:pt x="304" y="1556"/>
                  </a:cubicBezTo>
                  <a:cubicBezTo>
                    <a:pt x="393" y="1609"/>
                    <a:pt x="500" y="1645"/>
                    <a:pt x="607" y="1645"/>
                  </a:cubicBezTo>
                  <a:cubicBezTo>
                    <a:pt x="946" y="1645"/>
                    <a:pt x="1214" y="1377"/>
                    <a:pt x="1214" y="1038"/>
                  </a:cubicBezTo>
                  <a:cubicBezTo>
                    <a:pt x="1214" y="699"/>
                    <a:pt x="946" y="432"/>
                    <a:pt x="607" y="432"/>
                  </a:cubicBezTo>
                  <a:cubicBezTo>
                    <a:pt x="500" y="432"/>
                    <a:pt x="411" y="467"/>
                    <a:pt x="322" y="503"/>
                  </a:cubicBezTo>
                  <a:lnTo>
                    <a:pt x="322" y="164"/>
                  </a:lnTo>
                  <a:cubicBezTo>
                    <a:pt x="322" y="75"/>
                    <a:pt x="268" y="3"/>
                    <a:pt x="179" y="3"/>
                  </a:cubicBezTo>
                  <a:cubicBezTo>
                    <a:pt x="170" y="2"/>
                    <a:pt x="161" y="1"/>
                    <a:pt x="151" y="1"/>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915;p32"/>
            <p:cNvSpPr/>
            <p:nvPr/>
          </p:nvSpPr>
          <p:spPr>
            <a:xfrm>
              <a:off x="5208175" y="4174425"/>
              <a:ext cx="29925" cy="29150"/>
            </a:xfrm>
            <a:custGeom>
              <a:avLst/>
              <a:gdLst/>
              <a:ahLst/>
              <a:cxnLst/>
              <a:rect l="l" t="t" r="r" b="b"/>
              <a:pathLst>
                <a:path w="1197" h="1166" extrusionOk="0">
                  <a:moveTo>
                    <a:pt x="598" y="1"/>
                  </a:moveTo>
                  <a:cubicBezTo>
                    <a:pt x="519" y="1"/>
                    <a:pt x="447" y="68"/>
                    <a:pt x="447" y="164"/>
                  </a:cubicBezTo>
                  <a:lnTo>
                    <a:pt x="447" y="414"/>
                  </a:lnTo>
                  <a:lnTo>
                    <a:pt x="179" y="414"/>
                  </a:lnTo>
                  <a:cubicBezTo>
                    <a:pt x="108" y="414"/>
                    <a:pt x="36" y="485"/>
                    <a:pt x="19" y="556"/>
                  </a:cubicBezTo>
                  <a:cubicBezTo>
                    <a:pt x="1" y="664"/>
                    <a:pt x="90" y="735"/>
                    <a:pt x="179" y="735"/>
                  </a:cubicBezTo>
                  <a:lnTo>
                    <a:pt x="447" y="735"/>
                  </a:lnTo>
                  <a:lnTo>
                    <a:pt x="447" y="1003"/>
                  </a:lnTo>
                  <a:cubicBezTo>
                    <a:pt x="447" y="1092"/>
                    <a:pt x="518" y="1163"/>
                    <a:pt x="590" y="1163"/>
                  </a:cubicBezTo>
                  <a:cubicBezTo>
                    <a:pt x="599" y="1165"/>
                    <a:pt x="608" y="1166"/>
                    <a:pt x="617" y="1166"/>
                  </a:cubicBezTo>
                  <a:cubicBezTo>
                    <a:pt x="696" y="1166"/>
                    <a:pt x="768" y="1099"/>
                    <a:pt x="768" y="1003"/>
                  </a:cubicBezTo>
                  <a:lnTo>
                    <a:pt x="768" y="735"/>
                  </a:lnTo>
                  <a:lnTo>
                    <a:pt x="1036" y="735"/>
                  </a:lnTo>
                  <a:cubicBezTo>
                    <a:pt x="1125" y="735"/>
                    <a:pt x="1196" y="664"/>
                    <a:pt x="1196" y="556"/>
                  </a:cubicBezTo>
                  <a:cubicBezTo>
                    <a:pt x="1178" y="485"/>
                    <a:pt x="1107" y="414"/>
                    <a:pt x="1018" y="414"/>
                  </a:cubicBezTo>
                  <a:lnTo>
                    <a:pt x="768" y="414"/>
                  </a:lnTo>
                  <a:lnTo>
                    <a:pt x="768" y="164"/>
                  </a:lnTo>
                  <a:cubicBezTo>
                    <a:pt x="768" y="75"/>
                    <a:pt x="714" y="3"/>
                    <a:pt x="625" y="3"/>
                  </a:cubicBezTo>
                  <a:cubicBezTo>
                    <a:pt x="616" y="2"/>
                    <a:pt x="607" y="1"/>
                    <a:pt x="598" y="1"/>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916;p32"/>
            <p:cNvSpPr/>
            <p:nvPr/>
          </p:nvSpPr>
          <p:spPr>
            <a:xfrm>
              <a:off x="5113625" y="4091075"/>
              <a:ext cx="270325" cy="258750"/>
            </a:xfrm>
            <a:custGeom>
              <a:avLst/>
              <a:gdLst/>
              <a:ahLst/>
              <a:cxnLst/>
              <a:rect l="l" t="t" r="r" b="b"/>
              <a:pathLst>
                <a:path w="10813" h="10350" extrusionOk="0">
                  <a:moveTo>
                    <a:pt x="9956" y="3480"/>
                  </a:moveTo>
                  <a:cubicBezTo>
                    <a:pt x="9992" y="3480"/>
                    <a:pt x="10028" y="3498"/>
                    <a:pt x="10063" y="3516"/>
                  </a:cubicBezTo>
                  <a:lnTo>
                    <a:pt x="10474" y="3926"/>
                  </a:lnTo>
                  <a:cubicBezTo>
                    <a:pt x="10492" y="3944"/>
                    <a:pt x="10509" y="3980"/>
                    <a:pt x="10509" y="4033"/>
                  </a:cubicBezTo>
                  <a:cubicBezTo>
                    <a:pt x="10509" y="4069"/>
                    <a:pt x="10492" y="4105"/>
                    <a:pt x="10474" y="4122"/>
                  </a:cubicBezTo>
                  <a:lnTo>
                    <a:pt x="10224" y="4372"/>
                  </a:lnTo>
                  <a:lnTo>
                    <a:pt x="9617" y="3766"/>
                  </a:lnTo>
                  <a:lnTo>
                    <a:pt x="9867" y="3516"/>
                  </a:lnTo>
                  <a:cubicBezTo>
                    <a:pt x="9885" y="3498"/>
                    <a:pt x="9921" y="3480"/>
                    <a:pt x="9956" y="3480"/>
                  </a:cubicBezTo>
                  <a:close/>
                  <a:moveTo>
                    <a:pt x="9403" y="3980"/>
                  </a:moveTo>
                  <a:lnTo>
                    <a:pt x="10010" y="4586"/>
                  </a:lnTo>
                  <a:lnTo>
                    <a:pt x="6727" y="7852"/>
                  </a:lnTo>
                  <a:cubicBezTo>
                    <a:pt x="6673" y="7727"/>
                    <a:pt x="6584" y="7602"/>
                    <a:pt x="6477" y="7513"/>
                  </a:cubicBezTo>
                  <a:cubicBezTo>
                    <a:pt x="6370" y="7405"/>
                    <a:pt x="6263" y="7316"/>
                    <a:pt x="6120" y="7263"/>
                  </a:cubicBezTo>
                  <a:lnTo>
                    <a:pt x="9403" y="3980"/>
                  </a:lnTo>
                  <a:close/>
                  <a:moveTo>
                    <a:pt x="5942" y="7513"/>
                  </a:moveTo>
                  <a:cubicBezTo>
                    <a:pt x="6067" y="7566"/>
                    <a:pt x="6174" y="7637"/>
                    <a:pt x="6263" y="7727"/>
                  </a:cubicBezTo>
                  <a:cubicBezTo>
                    <a:pt x="6352" y="7816"/>
                    <a:pt x="6423" y="7923"/>
                    <a:pt x="6459" y="8048"/>
                  </a:cubicBezTo>
                  <a:lnTo>
                    <a:pt x="5728" y="8262"/>
                  </a:lnTo>
                  <a:lnTo>
                    <a:pt x="5942" y="7513"/>
                  </a:lnTo>
                  <a:close/>
                  <a:moveTo>
                    <a:pt x="7690" y="8851"/>
                  </a:moveTo>
                  <a:lnTo>
                    <a:pt x="6727" y="9796"/>
                  </a:lnTo>
                  <a:lnTo>
                    <a:pt x="6727" y="8851"/>
                  </a:lnTo>
                  <a:close/>
                  <a:moveTo>
                    <a:pt x="179" y="1"/>
                  </a:moveTo>
                  <a:cubicBezTo>
                    <a:pt x="89" y="1"/>
                    <a:pt x="0" y="72"/>
                    <a:pt x="0" y="161"/>
                  </a:cubicBezTo>
                  <a:lnTo>
                    <a:pt x="0" y="9083"/>
                  </a:lnTo>
                  <a:cubicBezTo>
                    <a:pt x="0" y="9297"/>
                    <a:pt x="179" y="9457"/>
                    <a:pt x="375" y="9457"/>
                  </a:cubicBezTo>
                  <a:lnTo>
                    <a:pt x="981" y="9457"/>
                  </a:lnTo>
                  <a:lnTo>
                    <a:pt x="981" y="9975"/>
                  </a:lnTo>
                  <a:cubicBezTo>
                    <a:pt x="981" y="10189"/>
                    <a:pt x="1142" y="10350"/>
                    <a:pt x="1338" y="10350"/>
                  </a:cubicBezTo>
                  <a:lnTo>
                    <a:pt x="6566" y="10350"/>
                  </a:lnTo>
                  <a:cubicBezTo>
                    <a:pt x="6602" y="10350"/>
                    <a:pt x="6638" y="10332"/>
                    <a:pt x="6673" y="10296"/>
                  </a:cubicBezTo>
                  <a:lnTo>
                    <a:pt x="8172" y="8797"/>
                  </a:lnTo>
                  <a:cubicBezTo>
                    <a:pt x="8190" y="8779"/>
                    <a:pt x="8226" y="8744"/>
                    <a:pt x="8226" y="8690"/>
                  </a:cubicBezTo>
                  <a:lnTo>
                    <a:pt x="8226" y="6817"/>
                  </a:lnTo>
                  <a:lnTo>
                    <a:pt x="10688" y="4354"/>
                  </a:lnTo>
                  <a:cubicBezTo>
                    <a:pt x="10777" y="4265"/>
                    <a:pt x="10813" y="4158"/>
                    <a:pt x="10813" y="4033"/>
                  </a:cubicBezTo>
                  <a:cubicBezTo>
                    <a:pt x="10813" y="3908"/>
                    <a:pt x="10777" y="3801"/>
                    <a:pt x="10688" y="3712"/>
                  </a:cubicBezTo>
                  <a:lnTo>
                    <a:pt x="10278" y="3302"/>
                  </a:lnTo>
                  <a:cubicBezTo>
                    <a:pt x="10188" y="3212"/>
                    <a:pt x="10081" y="3177"/>
                    <a:pt x="9956" y="3177"/>
                  </a:cubicBezTo>
                  <a:cubicBezTo>
                    <a:pt x="9831" y="3177"/>
                    <a:pt x="9724" y="3212"/>
                    <a:pt x="9635" y="3302"/>
                  </a:cubicBezTo>
                  <a:lnTo>
                    <a:pt x="5728" y="7209"/>
                  </a:lnTo>
                  <a:cubicBezTo>
                    <a:pt x="5710" y="7227"/>
                    <a:pt x="5692" y="7245"/>
                    <a:pt x="5674" y="7281"/>
                  </a:cubicBezTo>
                  <a:lnTo>
                    <a:pt x="5317" y="8458"/>
                  </a:lnTo>
                  <a:cubicBezTo>
                    <a:pt x="5299" y="8512"/>
                    <a:pt x="5317" y="8583"/>
                    <a:pt x="5371" y="8619"/>
                  </a:cubicBezTo>
                  <a:cubicBezTo>
                    <a:pt x="5397" y="8645"/>
                    <a:pt x="5413" y="8661"/>
                    <a:pt x="5455" y="8661"/>
                  </a:cubicBezTo>
                  <a:cubicBezTo>
                    <a:pt x="5471" y="8661"/>
                    <a:pt x="5490" y="8659"/>
                    <a:pt x="5514" y="8654"/>
                  </a:cubicBezTo>
                  <a:cubicBezTo>
                    <a:pt x="5514" y="8654"/>
                    <a:pt x="6727" y="8315"/>
                    <a:pt x="6780" y="8262"/>
                  </a:cubicBezTo>
                  <a:lnTo>
                    <a:pt x="7904" y="7120"/>
                  </a:lnTo>
                  <a:lnTo>
                    <a:pt x="7904" y="8530"/>
                  </a:lnTo>
                  <a:lnTo>
                    <a:pt x="6584" y="8530"/>
                  </a:lnTo>
                  <a:cubicBezTo>
                    <a:pt x="6495" y="8530"/>
                    <a:pt x="6423" y="8601"/>
                    <a:pt x="6423" y="8690"/>
                  </a:cubicBezTo>
                  <a:lnTo>
                    <a:pt x="6423" y="10028"/>
                  </a:lnTo>
                  <a:lnTo>
                    <a:pt x="1338" y="10028"/>
                  </a:lnTo>
                  <a:cubicBezTo>
                    <a:pt x="1321" y="10028"/>
                    <a:pt x="1303" y="10010"/>
                    <a:pt x="1303" y="9975"/>
                  </a:cubicBezTo>
                  <a:lnTo>
                    <a:pt x="1303" y="1250"/>
                  </a:lnTo>
                  <a:cubicBezTo>
                    <a:pt x="1303" y="1214"/>
                    <a:pt x="1321" y="1196"/>
                    <a:pt x="1338" y="1196"/>
                  </a:cubicBezTo>
                  <a:lnTo>
                    <a:pt x="7851" y="1196"/>
                  </a:lnTo>
                  <a:cubicBezTo>
                    <a:pt x="7887" y="1196"/>
                    <a:pt x="7904" y="1214"/>
                    <a:pt x="7904" y="1250"/>
                  </a:cubicBezTo>
                  <a:lnTo>
                    <a:pt x="7904" y="4176"/>
                  </a:lnTo>
                  <a:cubicBezTo>
                    <a:pt x="7904" y="4265"/>
                    <a:pt x="7958" y="4337"/>
                    <a:pt x="8047" y="4337"/>
                  </a:cubicBezTo>
                  <a:cubicBezTo>
                    <a:pt x="8056" y="4338"/>
                    <a:pt x="8066" y="4339"/>
                    <a:pt x="8075" y="4339"/>
                  </a:cubicBezTo>
                  <a:cubicBezTo>
                    <a:pt x="8154" y="4339"/>
                    <a:pt x="8226" y="4274"/>
                    <a:pt x="8226" y="4194"/>
                  </a:cubicBezTo>
                  <a:lnTo>
                    <a:pt x="8226" y="1250"/>
                  </a:lnTo>
                  <a:cubicBezTo>
                    <a:pt x="8226" y="1054"/>
                    <a:pt x="8065" y="875"/>
                    <a:pt x="7851" y="875"/>
                  </a:cubicBezTo>
                  <a:lnTo>
                    <a:pt x="7262" y="875"/>
                  </a:lnTo>
                  <a:lnTo>
                    <a:pt x="7262" y="161"/>
                  </a:lnTo>
                  <a:cubicBezTo>
                    <a:pt x="7262" y="72"/>
                    <a:pt x="7173" y="1"/>
                    <a:pt x="7084" y="1"/>
                  </a:cubicBezTo>
                  <a:lnTo>
                    <a:pt x="1570" y="1"/>
                  </a:lnTo>
                  <a:cubicBezTo>
                    <a:pt x="1552" y="1"/>
                    <a:pt x="1535" y="1"/>
                    <a:pt x="1517" y="19"/>
                  </a:cubicBezTo>
                  <a:cubicBezTo>
                    <a:pt x="1392" y="161"/>
                    <a:pt x="1499" y="304"/>
                    <a:pt x="1624" y="304"/>
                  </a:cubicBezTo>
                  <a:lnTo>
                    <a:pt x="6905" y="304"/>
                  </a:lnTo>
                  <a:cubicBezTo>
                    <a:pt x="6941" y="304"/>
                    <a:pt x="6959" y="340"/>
                    <a:pt x="6959" y="358"/>
                  </a:cubicBezTo>
                  <a:lnTo>
                    <a:pt x="6959" y="875"/>
                  </a:lnTo>
                  <a:lnTo>
                    <a:pt x="1338" y="875"/>
                  </a:lnTo>
                  <a:cubicBezTo>
                    <a:pt x="1142" y="875"/>
                    <a:pt x="981" y="1054"/>
                    <a:pt x="981" y="1250"/>
                  </a:cubicBezTo>
                  <a:lnTo>
                    <a:pt x="981" y="9136"/>
                  </a:lnTo>
                  <a:lnTo>
                    <a:pt x="375" y="9136"/>
                  </a:lnTo>
                  <a:cubicBezTo>
                    <a:pt x="339" y="9136"/>
                    <a:pt x="321" y="9118"/>
                    <a:pt x="321" y="9083"/>
                  </a:cubicBezTo>
                  <a:lnTo>
                    <a:pt x="321" y="340"/>
                  </a:lnTo>
                  <a:cubicBezTo>
                    <a:pt x="321" y="322"/>
                    <a:pt x="339" y="304"/>
                    <a:pt x="339" y="304"/>
                  </a:cubicBezTo>
                  <a:lnTo>
                    <a:pt x="910" y="304"/>
                  </a:lnTo>
                  <a:cubicBezTo>
                    <a:pt x="928" y="304"/>
                    <a:pt x="946" y="304"/>
                    <a:pt x="964" y="286"/>
                  </a:cubicBezTo>
                  <a:cubicBezTo>
                    <a:pt x="1089" y="144"/>
                    <a:pt x="999" y="1"/>
                    <a:pt x="874" y="1"/>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917;p32"/>
            <p:cNvSpPr/>
            <p:nvPr/>
          </p:nvSpPr>
          <p:spPr>
            <a:xfrm>
              <a:off x="5314800" y="4207850"/>
              <a:ext cx="32125" cy="31350"/>
            </a:xfrm>
            <a:custGeom>
              <a:avLst/>
              <a:gdLst/>
              <a:ahLst/>
              <a:cxnLst/>
              <a:rect l="l" t="t" r="r" b="b"/>
              <a:pathLst>
                <a:path w="1285" h="1254" extrusionOk="0">
                  <a:moveTo>
                    <a:pt x="1106" y="0"/>
                  </a:moveTo>
                  <a:cubicBezTo>
                    <a:pt x="1066" y="0"/>
                    <a:pt x="1026" y="13"/>
                    <a:pt x="999" y="40"/>
                  </a:cubicBezTo>
                  <a:lnTo>
                    <a:pt x="54" y="986"/>
                  </a:lnTo>
                  <a:cubicBezTo>
                    <a:pt x="0" y="1039"/>
                    <a:pt x="0" y="1146"/>
                    <a:pt x="54" y="1200"/>
                  </a:cubicBezTo>
                  <a:cubicBezTo>
                    <a:pt x="89" y="1236"/>
                    <a:pt x="125" y="1254"/>
                    <a:pt x="179" y="1254"/>
                  </a:cubicBezTo>
                  <a:cubicBezTo>
                    <a:pt x="214" y="1254"/>
                    <a:pt x="250" y="1236"/>
                    <a:pt x="286" y="1200"/>
                  </a:cubicBezTo>
                  <a:lnTo>
                    <a:pt x="1213" y="272"/>
                  </a:lnTo>
                  <a:cubicBezTo>
                    <a:pt x="1285" y="201"/>
                    <a:pt x="1285" y="112"/>
                    <a:pt x="1213" y="40"/>
                  </a:cubicBezTo>
                  <a:cubicBezTo>
                    <a:pt x="1187" y="13"/>
                    <a:pt x="1147" y="0"/>
                    <a:pt x="1106" y="0"/>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918;p32"/>
            <p:cNvSpPr/>
            <p:nvPr/>
          </p:nvSpPr>
          <p:spPr>
            <a:xfrm>
              <a:off x="5205050" y="4131225"/>
              <a:ext cx="48200" cy="7600"/>
            </a:xfrm>
            <a:custGeom>
              <a:avLst/>
              <a:gdLst/>
              <a:ahLst/>
              <a:cxnLst/>
              <a:rect l="l" t="t" r="r" b="b"/>
              <a:pathLst>
                <a:path w="1928" h="304" extrusionOk="0">
                  <a:moveTo>
                    <a:pt x="179" y="1"/>
                  </a:moveTo>
                  <a:cubicBezTo>
                    <a:pt x="90" y="1"/>
                    <a:pt x="19" y="54"/>
                    <a:pt x="19" y="126"/>
                  </a:cubicBezTo>
                  <a:cubicBezTo>
                    <a:pt x="1" y="233"/>
                    <a:pt x="72" y="304"/>
                    <a:pt x="161" y="304"/>
                  </a:cubicBezTo>
                  <a:lnTo>
                    <a:pt x="1767" y="304"/>
                  </a:lnTo>
                  <a:cubicBezTo>
                    <a:pt x="1857" y="304"/>
                    <a:pt x="1928" y="233"/>
                    <a:pt x="1910" y="126"/>
                  </a:cubicBezTo>
                  <a:cubicBezTo>
                    <a:pt x="1910" y="54"/>
                    <a:pt x="1839" y="1"/>
                    <a:pt x="1749" y="1"/>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919;p32"/>
            <p:cNvSpPr/>
            <p:nvPr/>
          </p:nvSpPr>
          <p:spPr>
            <a:xfrm>
              <a:off x="5155100" y="4149075"/>
              <a:ext cx="148125" cy="8050"/>
            </a:xfrm>
            <a:custGeom>
              <a:avLst/>
              <a:gdLst/>
              <a:ahLst/>
              <a:cxnLst/>
              <a:rect l="l" t="t" r="r" b="b"/>
              <a:pathLst>
                <a:path w="5925" h="322" extrusionOk="0">
                  <a:moveTo>
                    <a:pt x="179" y="0"/>
                  </a:moveTo>
                  <a:cubicBezTo>
                    <a:pt x="90" y="0"/>
                    <a:pt x="18" y="54"/>
                    <a:pt x="18" y="143"/>
                  </a:cubicBezTo>
                  <a:cubicBezTo>
                    <a:pt x="1" y="232"/>
                    <a:pt x="72" y="321"/>
                    <a:pt x="161" y="321"/>
                  </a:cubicBezTo>
                  <a:lnTo>
                    <a:pt x="5764" y="321"/>
                  </a:lnTo>
                  <a:cubicBezTo>
                    <a:pt x="5853" y="321"/>
                    <a:pt x="5924" y="232"/>
                    <a:pt x="5906" y="143"/>
                  </a:cubicBezTo>
                  <a:cubicBezTo>
                    <a:pt x="5906" y="54"/>
                    <a:pt x="5835" y="0"/>
                    <a:pt x="5746" y="0"/>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920;p32"/>
            <p:cNvSpPr/>
            <p:nvPr/>
          </p:nvSpPr>
          <p:spPr>
            <a:xfrm>
              <a:off x="5155100" y="4184750"/>
              <a:ext cx="8050" cy="7625"/>
            </a:xfrm>
            <a:custGeom>
              <a:avLst/>
              <a:gdLst/>
              <a:ahLst/>
              <a:cxnLst/>
              <a:rect l="l" t="t" r="r" b="b"/>
              <a:pathLst>
                <a:path w="322" h="305" extrusionOk="0">
                  <a:moveTo>
                    <a:pt x="161" y="1"/>
                  </a:moveTo>
                  <a:cubicBezTo>
                    <a:pt x="72" y="1"/>
                    <a:pt x="1" y="72"/>
                    <a:pt x="1" y="161"/>
                  </a:cubicBezTo>
                  <a:cubicBezTo>
                    <a:pt x="1" y="233"/>
                    <a:pt x="72" y="304"/>
                    <a:pt x="161" y="304"/>
                  </a:cubicBezTo>
                  <a:cubicBezTo>
                    <a:pt x="250" y="304"/>
                    <a:pt x="322" y="233"/>
                    <a:pt x="322" y="161"/>
                  </a:cubicBezTo>
                  <a:cubicBezTo>
                    <a:pt x="322" y="72"/>
                    <a:pt x="250" y="1"/>
                    <a:pt x="161" y="1"/>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921;p32"/>
            <p:cNvSpPr/>
            <p:nvPr/>
          </p:nvSpPr>
          <p:spPr>
            <a:xfrm>
              <a:off x="5171600" y="4223025"/>
              <a:ext cx="29025" cy="30525"/>
            </a:xfrm>
            <a:custGeom>
              <a:avLst/>
              <a:gdLst/>
              <a:ahLst/>
              <a:cxnLst/>
              <a:rect l="l" t="t" r="r" b="b"/>
              <a:pathLst>
                <a:path w="1161" h="1221" extrusionOk="0">
                  <a:moveTo>
                    <a:pt x="589" y="361"/>
                  </a:moveTo>
                  <a:cubicBezTo>
                    <a:pt x="714" y="361"/>
                    <a:pt x="821" y="468"/>
                    <a:pt x="821" y="611"/>
                  </a:cubicBezTo>
                  <a:cubicBezTo>
                    <a:pt x="821" y="736"/>
                    <a:pt x="714" y="843"/>
                    <a:pt x="589" y="843"/>
                  </a:cubicBezTo>
                  <a:cubicBezTo>
                    <a:pt x="447" y="843"/>
                    <a:pt x="340" y="736"/>
                    <a:pt x="340" y="611"/>
                  </a:cubicBezTo>
                  <a:cubicBezTo>
                    <a:pt x="340" y="468"/>
                    <a:pt x="447" y="361"/>
                    <a:pt x="589" y="361"/>
                  </a:cubicBezTo>
                  <a:close/>
                  <a:moveTo>
                    <a:pt x="984" y="1"/>
                  </a:moveTo>
                  <a:cubicBezTo>
                    <a:pt x="911" y="1"/>
                    <a:pt x="855" y="49"/>
                    <a:pt x="839" y="111"/>
                  </a:cubicBezTo>
                  <a:cubicBezTo>
                    <a:pt x="772" y="71"/>
                    <a:pt x="695" y="51"/>
                    <a:pt x="616" y="51"/>
                  </a:cubicBezTo>
                  <a:cubicBezTo>
                    <a:pt x="589" y="51"/>
                    <a:pt x="563" y="53"/>
                    <a:pt x="536" y="58"/>
                  </a:cubicBezTo>
                  <a:cubicBezTo>
                    <a:pt x="268" y="76"/>
                    <a:pt x="72" y="290"/>
                    <a:pt x="36" y="539"/>
                  </a:cubicBezTo>
                  <a:cubicBezTo>
                    <a:pt x="1" y="878"/>
                    <a:pt x="268" y="1164"/>
                    <a:pt x="589" y="1164"/>
                  </a:cubicBezTo>
                  <a:cubicBezTo>
                    <a:pt x="679" y="1164"/>
                    <a:pt x="768" y="1146"/>
                    <a:pt x="839" y="1110"/>
                  </a:cubicBezTo>
                  <a:cubicBezTo>
                    <a:pt x="855" y="1172"/>
                    <a:pt x="911" y="1221"/>
                    <a:pt x="984" y="1221"/>
                  </a:cubicBezTo>
                  <a:cubicBezTo>
                    <a:pt x="995" y="1221"/>
                    <a:pt x="1006" y="1220"/>
                    <a:pt x="1018" y="1218"/>
                  </a:cubicBezTo>
                  <a:cubicBezTo>
                    <a:pt x="1089" y="1200"/>
                    <a:pt x="1160" y="1128"/>
                    <a:pt x="1160" y="1057"/>
                  </a:cubicBezTo>
                  <a:lnTo>
                    <a:pt x="1160" y="165"/>
                  </a:lnTo>
                  <a:cubicBezTo>
                    <a:pt x="1160" y="76"/>
                    <a:pt x="1089" y="4"/>
                    <a:pt x="1018" y="4"/>
                  </a:cubicBezTo>
                  <a:cubicBezTo>
                    <a:pt x="1006" y="2"/>
                    <a:pt x="995" y="1"/>
                    <a:pt x="984" y="1"/>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922;p32"/>
            <p:cNvSpPr/>
            <p:nvPr/>
          </p:nvSpPr>
          <p:spPr>
            <a:xfrm>
              <a:off x="5245200" y="4212400"/>
              <a:ext cx="30800" cy="41525"/>
            </a:xfrm>
            <a:custGeom>
              <a:avLst/>
              <a:gdLst/>
              <a:ahLst/>
              <a:cxnLst/>
              <a:rect l="l" t="t" r="r" b="b"/>
              <a:pathLst>
                <a:path w="1232" h="1661" extrusionOk="0">
                  <a:moveTo>
                    <a:pt x="607" y="768"/>
                  </a:moveTo>
                  <a:cubicBezTo>
                    <a:pt x="768" y="768"/>
                    <a:pt x="911" y="893"/>
                    <a:pt x="911" y="1054"/>
                  </a:cubicBezTo>
                  <a:cubicBezTo>
                    <a:pt x="911" y="1214"/>
                    <a:pt x="768" y="1339"/>
                    <a:pt x="607" y="1339"/>
                  </a:cubicBezTo>
                  <a:cubicBezTo>
                    <a:pt x="465" y="1339"/>
                    <a:pt x="322" y="1214"/>
                    <a:pt x="322" y="1054"/>
                  </a:cubicBezTo>
                  <a:cubicBezTo>
                    <a:pt x="322" y="893"/>
                    <a:pt x="465" y="768"/>
                    <a:pt x="607" y="768"/>
                  </a:cubicBezTo>
                  <a:close/>
                  <a:moveTo>
                    <a:pt x="143" y="1"/>
                  </a:moveTo>
                  <a:cubicBezTo>
                    <a:pt x="72" y="19"/>
                    <a:pt x="1" y="90"/>
                    <a:pt x="1" y="162"/>
                  </a:cubicBezTo>
                  <a:lnTo>
                    <a:pt x="1" y="1482"/>
                  </a:lnTo>
                  <a:cubicBezTo>
                    <a:pt x="1" y="1571"/>
                    <a:pt x="54" y="1643"/>
                    <a:pt x="143" y="1643"/>
                  </a:cubicBezTo>
                  <a:cubicBezTo>
                    <a:pt x="156" y="1646"/>
                    <a:pt x="168" y="1647"/>
                    <a:pt x="180" y="1647"/>
                  </a:cubicBezTo>
                  <a:cubicBezTo>
                    <a:pt x="233" y="1647"/>
                    <a:pt x="275" y="1615"/>
                    <a:pt x="304" y="1571"/>
                  </a:cubicBezTo>
                  <a:cubicBezTo>
                    <a:pt x="393" y="1625"/>
                    <a:pt x="518" y="1660"/>
                    <a:pt x="625" y="1660"/>
                  </a:cubicBezTo>
                  <a:cubicBezTo>
                    <a:pt x="946" y="1643"/>
                    <a:pt x="1196" y="1393"/>
                    <a:pt x="1214" y="1089"/>
                  </a:cubicBezTo>
                  <a:cubicBezTo>
                    <a:pt x="1232" y="733"/>
                    <a:pt x="964" y="447"/>
                    <a:pt x="607" y="447"/>
                  </a:cubicBezTo>
                  <a:cubicBezTo>
                    <a:pt x="500" y="447"/>
                    <a:pt x="411" y="465"/>
                    <a:pt x="322" y="518"/>
                  </a:cubicBezTo>
                  <a:lnTo>
                    <a:pt x="322" y="162"/>
                  </a:lnTo>
                  <a:cubicBezTo>
                    <a:pt x="322" y="72"/>
                    <a:pt x="233" y="1"/>
                    <a:pt x="143" y="1"/>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923;p32"/>
            <p:cNvSpPr/>
            <p:nvPr/>
          </p:nvSpPr>
          <p:spPr>
            <a:xfrm>
              <a:off x="5211300" y="4227025"/>
              <a:ext cx="23675" cy="23175"/>
            </a:xfrm>
            <a:custGeom>
              <a:avLst/>
              <a:gdLst/>
              <a:ahLst/>
              <a:cxnLst/>
              <a:rect l="l" t="t" r="r" b="b"/>
              <a:pathLst>
                <a:path w="947" h="927" extrusionOk="0">
                  <a:moveTo>
                    <a:pt x="177" y="0"/>
                  </a:moveTo>
                  <a:cubicBezTo>
                    <a:pt x="135" y="0"/>
                    <a:pt x="90" y="14"/>
                    <a:pt x="54" y="40"/>
                  </a:cubicBezTo>
                  <a:cubicBezTo>
                    <a:pt x="1" y="112"/>
                    <a:pt x="1" y="201"/>
                    <a:pt x="54" y="272"/>
                  </a:cubicBezTo>
                  <a:lnTo>
                    <a:pt x="250" y="469"/>
                  </a:lnTo>
                  <a:lnTo>
                    <a:pt x="54" y="665"/>
                  </a:lnTo>
                  <a:cubicBezTo>
                    <a:pt x="1" y="718"/>
                    <a:pt x="1" y="826"/>
                    <a:pt x="54" y="879"/>
                  </a:cubicBezTo>
                  <a:cubicBezTo>
                    <a:pt x="83" y="908"/>
                    <a:pt x="122" y="926"/>
                    <a:pt x="165" y="926"/>
                  </a:cubicBezTo>
                  <a:cubicBezTo>
                    <a:pt x="203" y="926"/>
                    <a:pt x="245" y="912"/>
                    <a:pt x="286" y="879"/>
                  </a:cubicBezTo>
                  <a:lnTo>
                    <a:pt x="482" y="683"/>
                  </a:lnTo>
                  <a:lnTo>
                    <a:pt x="661" y="879"/>
                  </a:lnTo>
                  <a:cubicBezTo>
                    <a:pt x="692" y="900"/>
                    <a:pt x="735" y="920"/>
                    <a:pt x="782" y="920"/>
                  </a:cubicBezTo>
                  <a:cubicBezTo>
                    <a:pt x="817" y="920"/>
                    <a:pt x="855" y="909"/>
                    <a:pt x="893" y="879"/>
                  </a:cubicBezTo>
                  <a:cubicBezTo>
                    <a:pt x="946" y="808"/>
                    <a:pt x="946" y="718"/>
                    <a:pt x="893" y="647"/>
                  </a:cubicBezTo>
                  <a:lnTo>
                    <a:pt x="697" y="469"/>
                  </a:lnTo>
                  <a:lnTo>
                    <a:pt x="893" y="272"/>
                  </a:lnTo>
                  <a:cubicBezTo>
                    <a:pt x="946" y="219"/>
                    <a:pt x="946" y="112"/>
                    <a:pt x="893" y="58"/>
                  </a:cubicBezTo>
                  <a:cubicBezTo>
                    <a:pt x="857" y="23"/>
                    <a:pt x="817" y="5"/>
                    <a:pt x="777" y="5"/>
                  </a:cubicBezTo>
                  <a:cubicBezTo>
                    <a:pt x="737" y="5"/>
                    <a:pt x="697" y="23"/>
                    <a:pt x="661" y="58"/>
                  </a:cubicBezTo>
                  <a:lnTo>
                    <a:pt x="482" y="237"/>
                  </a:lnTo>
                  <a:lnTo>
                    <a:pt x="286" y="40"/>
                  </a:lnTo>
                  <a:cubicBezTo>
                    <a:pt x="259" y="14"/>
                    <a:pt x="219" y="0"/>
                    <a:pt x="177" y="0"/>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924;p32"/>
            <p:cNvSpPr/>
            <p:nvPr/>
          </p:nvSpPr>
          <p:spPr>
            <a:xfrm>
              <a:off x="5155100" y="4234275"/>
              <a:ext cx="8050" cy="8050"/>
            </a:xfrm>
            <a:custGeom>
              <a:avLst/>
              <a:gdLst/>
              <a:ahLst/>
              <a:cxnLst/>
              <a:rect l="l" t="t" r="r" b="b"/>
              <a:pathLst>
                <a:path w="322" h="322" extrusionOk="0">
                  <a:moveTo>
                    <a:pt x="161" y="0"/>
                  </a:moveTo>
                  <a:cubicBezTo>
                    <a:pt x="72" y="0"/>
                    <a:pt x="1" y="72"/>
                    <a:pt x="1" y="161"/>
                  </a:cubicBezTo>
                  <a:cubicBezTo>
                    <a:pt x="1" y="250"/>
                    <a:pt x="72" y="321"/>
                    <a:pt x="161" y="321"/>
                  </a:cubicBezTo>
                  <a:cubicBezTo>
                    <a:pt x="250" y="321"/>
                    <a:pt x="322" y="250"/>
                    <a:pt x="322" y="161"/>
                  </a:cubicBezTo>
                  <a:cubicBezTo>
                    <a:pt x="322" y="72"/>
                    <a:pt x="250" y="0"/>
                    <a:pt x="161" y="0"/>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925;p32"/>
            <p:cNvSpPr/>
            <p:nvPr/>
          </p:nvSpPr>
          <p:spPr>
            <a:xfrm>
              <a:off x="5171600" y="4272625"/>
              <a:ext cx="29025" cy="30800"/>
            </a:xfrm>
            <a:custGeom>
              <a:avLst/>
              <a:gdLst/>
              <a:ahLst/>
              <a:cxnLst/>
              <a:rect l="l" t="t" r="r" b="b"/>
              <a:pathLst>
                <a:path w="1161" h="1232" extrusionOk="0">
                  <a:moveTo>
                    <a:pt x="589" y="375"/>
                  </a:moveTo>
                  <a:cubicBezTo>
                    <a:pt x="714" y="375"/>
                    <a:pt x="821" y="482"/>
                    <a:pt x="821" y="607"/>
                  </a:cubicBezTo>
                  <a:cubicBezTo>
                    <a:pt x="821" y="750"/>
                    <a:pt x="714" y="857"/>
                    <a:pt x="589" y="857"/>
                  </a:cubicBezTo>
                  <a:cubicBezTo>
                    <a:pt x="447" y="857"/>
                    <a:pt x="340" y="750"/>
                    <a:pt x="340" y="607"/>
                  </a:cubicBezTo>
                  <a:cubicBezTo>
                    <a:pt x="340" y="482"/>
                    <a:pt x="447" y="375"/>
                    <a:pt x="589" y="375"/>
                  </a:cubicBezTo>
                  <a:close/>
                  <a:moveTo>
                    <a:pt x="1018" y="1"/>
                  </a:moveTo>
                  <a:cubicBezTo>
                    <a:pt x="929" y="1"/>
                    <a:pt x="857" y="36"/>
                    <a:pt x="839" y="108"/>
                  </a:cubicBezTo>
                  <a:cubicBezTo>
                    <a:pt x="750" y="72"/>
                    <a:pt x="643" y="54"/>
                    <a:pt x="536" y="54"/>
                  </a:cubicBezTo>
                  <a:cubicBezTo>
                    <a:pt x="268" y="90"/>
                    <a:pt x="72" y="304"/>
                    <a:pt x="36" y="554"/>
                  </a:cubicBezTo>
                  <a:cubicBezTo>
                    <a:pt x="1" y="893"/>
                    <a:pt x="268" y="1178"/>
                    <a:pt x="589" y="1178"/>
                  </a:cubicBezTo>
                  <a:cubicBezTo>
                    <a:pt x="679" y="1178"/>
                    <a:pt x="768" y="1161"/>
                    <a:pt x="839" y="1107"/>
                  </a:cubicBezTo>
                  <a:cubicBezTo>
                    <a:pt x="857" y="1178"/>
                    <a:pt x="929" y="1232"/>
                    <a:pt x="1018" y="1232"/>
                  </a:cubicBezTo>
                  <a:cubicBezTo>
                    <a:pt x="1089" y="1214"/>
                    <a:pt x="1160" y="1143"/>
                    <a:pt x="1160" y="1071"/>
                  </a:cubicBezTo>
                  <a:lnTo>
                    <a:pt x="1160" y="161"/>
                  </a:lnTo>
                  <a:cubicBezTo>
                    <a:pt x="1160" y="90"/>
                    <a:pt x="1089" y="19"/>
                    <a:pt x="1018" y="1"/>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926;p32"/>
            <p:cNvSpPr/>
            <p:nvPr/>
          </p:nvSpPr>
          <p:spPr>
            <a:xfrm>
              <a:off x="5155100" y="4284225"/>
              <a:ext cx="8050" cy="8050"/>
            </a:xfrm>
            <a:custGeom>
              <a:avLst/>
              <a:gdLst/>
              <a:ahLst/>
              <a:cxnLst/>
              <a:rect l="l" t="t" r="r" b="b"/>
              <a:pathLst>
                <a:path w="322" h="322" extrusionOk="0">
                  <a:moveTo>
                    <a:pt x="161" y="1"/>
                  </a:moveTo>
                  <a:cubicBezTo>
                    <a:pt x="72" y="1"/>
                    <a:pt x="1" y="72"/>
                    <a:pt x="1" y="161"/>
                  </a:cubicBezTo>
                  <a:cubicBezTo>
                    <a:pt x="1" y="250"/>
                    <a:pt x="72" y="322"/>
                    <a:pt x="161" y="322"/>
                  </a:cubicBezTo>
                  <a:cubicBezTo>
                    <a:pt x="250" y="322"/>
                    <a:pt x="322" y="250"/>
                    <a:pt x="322" y="161"/>
                  </a:cubicBezTo>
                  <a:cubicBezTo>
                    <a:pt x="322" y="72"/>
                    <a:pt x="250" y="1"/>
                    <a:pt x="161" y="1"/>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927;p32"/>
            <p:cNvSpPr/>
            <p:nvPr/>
          </p:nvSpPr>
          <p:spPr>
            <a:xfrm>
              <a:off x="5205950" y="4264150"/>
              <a:ext cx="15650" cy="21875"/>
            </a:xfrm>
            <a:custGeom>
              <a:avLst/>
              <a:gdLst/>
              <a:ahLst/>
              <a:cxnLst/>
              <a:rect l="l" t="t" r="r" b="b"/>
              <a:pathLst>
                <a:path w="626" h="875" extrusionOk="0">
                  <a:moveTo>
                    <a:pt x="304" y="1"/>
                  </a:moveTo>
                  <a:cubicBezTo>
                    <a:pt x="179" y="1"/>
                    <a:pt x="54" y="108"/>
                    <a:pt x="18" y="251"/>
                  </a:cubicBezTo>
                  <a:cubicBezTo>
                    <a:pt x="1" y="340"/>
                    <a:pt x="54" y="411"/>
                    <a:pt x="143" y="429"/>
                  </a:cubicBezTo>
                  <a:lnTo>
                    <a:pt x="197" y="429"/>
                  </a:lnTo>
                  <a:cubicBezTo>
                    <a:pt x="143" y="500"/>
                    <a:pt x="125" y="536"/>
                    <a:pt x="108" y="572"/>
                  </a:cubicBezTo>
                  <a:cubicBezTo>
                    <a:pt x="54" y="607"/>
                    <a:pt x="18" y="661"/>
                    <a:pt x="36" y="750"/>
                  </a:cubicBezTo>
                  <a:cubicBezTo>
                    <a:pt x="54" y="804"/>
                    <a:pt x="108" y="839"/>
                    <a:pt x="143" y="857"/>
                  </a:cubicBezTo>
                  <a:cubicBezTo>
                    <a:pt x="161" y="857"/>
                    <a:pt x="179" y="875"/>
                    <a:pt x="286" y="875"/>
                  </a:cubicBezTo>
                  <a:cubicBezTo>
                    <a:pt x="340" y="875"/>
                    <a:pt x="393" y="875"/>
                    <a:pt x="464" y="857"/>
                  </a:cubicBezTo>
                  <a:cubicBezTo>
                    <a:pt x="554" y="857"/>
                    <a:pt x="625" y="786"/>
                    <a:pt x="625" y="697"/>
                  </a:cubicBezTo>
                  <a:cubicBezTo>
                    <a:pt x="625" y="625"/>
                    <a:pt x="572" y="572"/>
                    <a:pt x="500" y="554"/>
                  </a:cubicBezTo>
                  <a:cubicBezTo>
                    <a:pt x="500" y="536"/>
                    <a:pt x="518" y="536"/>
                    <a:pt x="518" y="536"/>
                  </a:cubicBezTo>
                  <a:cubicBezTo>
                    <a:pt x="554" y="482"/>
                    <a:pt x="607" y="393"/>
                    <a:pt x="607" y="304"/>
                  </a:cubicBezTo>
                  <a:cubicBezTo>
                    <a:pt x="607" y="143"/>
                    <a:pt x="464" y="1"/>
                    <a:pt x="304" y="1"/>
                  </a:cubicBezTo>
                  <a:close/>
                </a:path>
              </a:pathLst>
            </a:custGeom>
            <a:solidFill>
              <a:srgbClr val="241E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2" name="Rectangle 31"/>
          <p:cNvSpPr/>
          <p:nvPr/>
        </p:nvSpPr>
        <p:spPr>
          <a:xfrm>
            <a:off x="680286" y="235094"/>
            <a:ext cx="7836011" cy="65883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143E63"/>
              </a:buClr>
              <a:buSzPts val="3000"/>
              <a:buFont typeface="Arial"/>
              <a:buNone/>
              <a:tabLst/>
              <a:defRPr/>
            </a:pPr>
            <a:r>
              <a:rPr kumimoji="0" lang="en-US" sz="2800" b="1" i="0" u="none" strike="noStrike" kern="0" cap="none" spc="0" normalizeH="0" baseline="0" noProof="0" smtClean="0">
                <a:ln>
                  <a:noFill/>
                </a:ln>
                <a:solidFill>
                  <a:srgbClr val="34679A"/>
                </a:solidFill>
                <a:effectLst/>
                <a:uLnTx/>
                <a:uFillTx/>
                <a:latin typeface="Arial"/>
                <a:cs typeface="Merriweather Sans"/>
                <a:sym typeface="Merriweather Sans"/>
              </a:rPr>
              <a:t>BÀI TẬP</a:t>
            </a:r>
            <a:endParaRPr kumimoji="0" lang="en-US" sz="2800" b="1" i="0" u="none" strike="noStrike" kern="0" cap="none" spc="0" normalizeH="0" baseline="0" noProof="0">
              <a:ln>
                <a:noFill/>
              </a:ln>
              <a:solidFill>
                <a:srgbClr val="34679A"/>
              </a:solidFill>
              <a:effectLst/>
              <a:uLnTx/>
              <a:uFillTx/>
              <a:latin typeface="Arial"/>
              <a:cs typeface="Merriweather Sans"/>
              <a:sym typeface="Merriweather Sans"/>
            </a:endParaRPr>
          </a:p>
        </p:txBody>
      </p:sp>
      <p:sp>
        <p:nvSpPr>
          <p:cNvPr id="59" name="Rectangle 58"/>
          <p:cNvSpPr/>
          <p:nvPr/>
        </p:nvSpPr>
        <p:spPr>
          <a:xfrm>
            <a:off x="638432" y="915119"/>
            <a:ext cx="8335183" cy="484748"/>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1000"/>
              </a:spcAft>
              <a:buClr>
                <a:srgbClr val="000000"/>
              </a:buClr>
              <a:buSzTx/>
              <a:buFont typeface="Arial"/>
              <a:buNone/>
              <a:tabLst>
                <a:tab pos="361950" algn="l"/>
              </a:tabLst>
              <a:defRPr/>
            </a:pPr>
            <a:r>
              <a:rPr kumimoji="0" lang="en-US" sz="1700" b="1"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Bài 1.6 </a:t>
            </a:r>
            <a:r>
              <a:rPr kumimoji="0" lang="en-US" sz="1700" b="1"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a:t>
            </a:r>
            <a:r>
              <a:rPr kumimoji="0" lang="en-US" sz="1700" b="1"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SHS-tr16) </a:t>
            </a:r>
            <a:r>
              <a:rPr kumimoji="0" lang="vi-VN" sz="1700" b="0"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Giải các hệ phương trình sau bằng phương pháp thế:</a:t>
            </a:r>
            <a:endParaRPr kumimoji="0" lang="en-US" sz="17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7" name="Rectangle 6"/>
              <p:cNvSpPr/>
              <p:nvPr/>
            </p:nvSpPr>
            <p:spPr>
              <a:xfrm>
                <a:off x="3729268" y="1466624"/>
                <a:ext cx="2018758" cy="67589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700" b="0" i="0" u="none" strike="noStrike" kern="0" cap="none" spc="0" normalizeH="0" baseline="0" noProof="0" smtClean="0">
                    <a:ln>
                      <a:noFill/>
                    </a:ln>
                    <a:solidFill>
                      <a:srgbClr val="000000"/>
                    </a:solidFill>
                    <a:effectLst/>
                    <a:uLnTx/>
                    <a:uFillTx/>
                    <a:latin typeface="Arial"/>
                    <a:ea typeface="Calibri" panose="020F0502020204030204" pitchFamily="34" charset="0"/>
                    <a:cs typeface="Times New Roman" panose="02020603050405020304" pitchFamily="18" charset="0"/>
                    <a:sym typeface="Arial"/>
                  </a:rPr>
                  <a:t>c) </a:t>
                </a:r>
                <a14:m>
                  <m:oMath xmlns:m="http://schemas.openxmlformats.org/officeDocument/2006/math">
                    <m:d>
                      <m:dPr>
                        <m:begChr m:val="{"/>
                        <m:endChr m:val=""/>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dPr>
                      <m:e>
                        <m:eqArr>
                          <m:eqArrPr>
                            <m:ctrlP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ctrlPr>
                          </m:eqArrPr>
                          <m:e>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0,5</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−1,5</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=1</m:t>
                            </m:r>
                          </m:e>
                          <m:e>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𝑥</m:t>
                            </m:r>
                            <m:r>
                              <a:rPr kumimoji="0" lang="en-US"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m:t>
                            </m:r>
                            <m:r>
                              <a:rPr kumimoji="0" lang="en-US" sz="1700" b="0" i="1" u="none" strike="noStrike" kern="0" cap="none" spc="0" normalizeH="0" baseline="0" noProof="0" smtClean="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3</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𝑦</m:t>
                            </m:r>
                            <m:r>
                              <a:rPr kumimoji="0" lang="fr-FR" sz="1700" b="0"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sym typeface="Arial"/>
                              </a:rPr>
                              <m:t>=2</m:t>
                            </m:r>
                          </m:e>
                        </m:eqArr>
                      </m:e>
                    </m:d>
                  </m:oMath>
                </a14:m>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7" name="Rectangle 6"/>
              <p:cNvSpPr>
                <a:spLocks noRot="1" noChangeAspect="1" noMove="1" noResize="1" noEditPoints="1" noAdjustHandles="1" noChangeArrowheads="1" noChangeShapeType="1" noTextEdit="1"/>
              </p:cNvSpPr>
              <p:nvPr/>
            </p:nvSpPr>
            <p:spPr>
              <a:xfrm>
                <a:off x="3729268" y="1466624"/>
                <a:ext cx="2018758" cy="675891"/>
              </a:xfrm>
              <a:prstGeom prst="rect">
                <a:avLst/>
              </a:prstGeom>
              <a:blipFill>
                <a:blip r:embed="rId3"/>
                <a:stretch>
                  <a:fillRect l="-2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p:cNvSpPr/>
              <p:nvPr/>
            </p:nvSpPr>
            <p:spPr>
              <a:xfrm>
                <a:off x="634566" y="2660585"/>
                <a:ext cx="7909044" cy="2208297"/>
              </a:xfrm>
              <a:prstGeom prst="rect">
                <a:avLst/>
              </a:prstGeom>
            </p:spPr>
            <p:txBody>
              <a:bodyPr wrap="square">
                <a:spAutoFit/>
              </a:bodyPr>
              <a:lstStyle/>
              <a:p>
                <a:pPr algn="just">
                  <a:lnSpc>
                    <a:spcPct val="150000"/>
                  </a:lnSpc>
                  <a:spcBef>
                    <a:spcPts val="200"/>
                  </a:spcBef>
                  <a:spcAft>
                    <a:spcPts val="200"/>
                  </a:spcAft>
                </a:pPr>
                <a:r>
                  <a:rPr lang="da-DK" sz="1700" smtClean="0">
                    <a:latin typeface="+mj-lt"/>
                    <a:ea typeface="Malgun Gothic" panose="020B0503020000020004" pitchFamily="34" charset="-127"/>
                    <a:cs typeface="Times New Roman" panose="02020603050405020304" pitchFamily="18" charset="0"/>
                  </a:rPr>
                  <a:t>Từ phương trình thứ hai ta có: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=3</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−2</m:t>
                    </m:r>
                  </m:oMath>
                </a14:m>
                <a:endParaRPr lang="en-US" sz="1700">
                  <a:effectLst/>
                  <a:latin typeface="+mj-lt"/>
                  <a:ea typeface="Calibri" panose="020F0502020204030204" pitchFamily="34" charset="0"/>
                  <a:cs typeface="Times New Roman" panose="02020603050405020304" pitchFamily="18" charset="0"/>
                </a:endParaRPr>
              </a:p>
              <a:p>
                <a:pPr algn="just">
                  <a:lnSpc>
                    <a:spcPct val="150000"/>
                  </a:lnSpc>
                  <a:spcBef>
                    <a:spcPts val="200"/>
                  </a:spcBef>
                  <a:spcAft>
                    <a:spcPts val="200"/>
                  </a:spcAft>
                </a:pPr>
                <a:r>
                  <a:rPr lang="da-DK" sz="1700">
                    <a:effectLst/>
                    <a:latin typeface="+mj-lt"/>
                    <a:ea typeface="Malgun Gothic" panose="020B0503020000020004" pitchFamily="34" charset="-127"/>
                    <a:cs typeface="Times New Roman" panose="02020603050405020304" pitchFamily="18" charset="0"/>
                  </a:rPr>
                  <a:t>Thế vào phương trình thứ nhất, ta được:</a:t>
                </a:r>
                <a:endParaRPr lang="en-US" sz="1700">
                  <a:effectLst/>
                  <a:latin typeface="+mj-lt"/>
                  <a:ea typeface="Calibri" panose="020F0502020204030204" pitchFamily="34" charset="0"/>
                  <a:cs typeface="Times New Roman" panose="02020603050405020304" pitchFamily="18" charset="0"/>
                </a:endParaRPr>
              </a:p>
              <a:p>
                <a:pPr algn="ctr">
                  <a:lnSpc>
                    <a:spcPct val="150000"/>
                  </a:lnSpc>
                  <a:spcBef>
                    <a:spcPts val="200"/>
                  </a:spcBef>
                  <a:spcAft>
                    <a:spcPts val="200"/>
                  </a:spcAft>
                </a:pP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0,5.(3</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−2)−1,5</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=1</m:t>
                    </m:r>
                  </m:oMath>
                </a14:m>
                <a:r>
                  <a:rPr lang="da-DK" sz="1700" smtClean="0">
                    <a:effectLst/>
                    <a:latin typeface="+mj-lt"/>
                    <a:ea typeface="Malgun Gothic" panose="020B0503020000020004" pitchFamily="34" charset="-127"/>
                    <a:cs typeface="Times New Roman" panose="02020603050405020304" pitchFamily="18" charset="0"/>
                  </a:rPr>
                  <a:t> hay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1,5</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−1−1,5</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=1</m:t>
                    </m:r>
                  </m:oMath>
                </a14:m>
                <a:r>
                  <a:rPr lang="da-DK" sz="1700" smtClean="0">
                    <a:effectLst/>
                    <a:latin typeface="+mj-lt"/>
                    <a:ea typeface="Malgun Gothic" panose="020B0503020000020004" pitchFamily="34" charset="-127"/>
                    <a:cs typeface="Times New Roman" panose="02020603050405020304" pitchFamily="18" charset="0"/>
                  </a:rPr>
                  <a:t> suy </a:t>
                </a:r>
                <a:r>
                  <a:rPr lang="da-DK" sz="1700">
                    <a:effectLst/>
                    <a:latin typeface="+mj-lt"/>
                    <a:ea typeface="Malgun Gothic" panose="020B0503020000020004" pitchFamily="34" charset="-127"/>
                    <a:cs typeface="Times New Roman" panose="02020603050405020304" pitchFamily="18" charset="0"/>
                  </a:rPr>
                  <a:t>ra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0</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=2</m:t>
                    </m:r>
                  </m:oMath>
                </a14:m>
                <a:r>
                  <a:rPr lang="da-DK" sz="1700">
                    <a:effectLst/>
                    <a:latin typeface="+mj-lt"/>
                    <a:ea typeface="Malgun Gothic" panose="020B0503020000020004" pitchFamily="34" charset="-127"/>
                    <a:cs typeface="Times New Roman" panose="02020603050405020304" pitchFamily="18" charset="0"/>
                  </a:rPr>
                  <a:t> (1)</a:t>
                </a:r>
                <a:endParaRPr lang="en-US" sz="1700">
                  <a:effectLst/>
                  <a:latin typeface="+mj-lt"/>
                  <a:ea typeface="Calibri" panose="020F0502020204030204" pitchFamily="34" charset="0"/>
                  <a:cs typeface="Times New Roman" panose="02020603050405020304" pitchFamily="18" charset="0"/>
                </a:endParaRPr>
              </a:p>
              <a:p>
                <a:pPr algn="just">
                  <a:lnSpc>
                    <a:spcPct val="150000"/>
                  </a:lnSpc>
                  <a:spcBef>
                    <a:spcPts val="200"/>
                  </a:spcBef>
                  <a:spcAft>
                    <a:spcPts val="200"/>
                  </a:spcAft>
                </a:pPr>
                <a:r>
                  <a:rPr lang="da-DK" sz="1700">
                    <a:effectLst/>
                    <a:latin typeface="+mj-lt"/>
                    <a:ea typeface="Malgun Gothic" panose="020B0503020000020004" pitchFamily="34" charset="-127"/>
                    <a:cs typeface="Times New Roman" panose="02020603050405020304" pitchFamily="18" charset="0"/>
                  </a:rPr>
                  <a:t>Do không có giá trị nào của </a:t>
                </a:r>
                <a14:m>
                  <m:oMath xmlns:m="http://schemas.openxmlformats.org/officeDocument/2006/math">
                    <m:r>
                      <a:rPr lang="da-DK" sz="1700" i="1">
                        <a:effectLst/>
                        <a:latin typeface="Cambria Math" panose="02040503050406030204" pitchFamily="18" charset="0"/>
                        <a:ea typeface="Malgun Gothic" panose="020B0503020000020004" pitchFamily="34" charset="-127"/>
                        <a:cs typeface="Times New Roman" panose="02020603050405020304" pitchFamily="18" charset="0"/>
                      </a:rPr>
                      <m:t>𝑦</m:t>
                    </m:r>
                  </m:oMath>
                </a14:m>
                <a:r>
                  <a:rPr lang="da-DK" sz="1700">
                    <a:effectLst/>
                    <a:latin typeface="+mj-lt"/>
                    <a:ea typeface="Malgun Gothic" panose="020B0503020000020004" pitchFamily="34" charset="-127"/>
                    <a:cs typeface="Times New Roman" panose="02020603050405020304" pitchFamily="18" charset="0"/>
                  </a:rPr>
                  <a:t> thỏa mãn hệ thực (1) nên hệ phương trình đã cho vô nghiệm.</a:t>
                </a:r>
                <a:endParaRPr lang="en-US" sz="1700">
                  <a:effectLst/>
                  <a:latin typeface="+mj-lt"/>
                  <a:ea typeface="Calibri" panose="020F0502020204030204" pitchFamily="34" charset="0"/>
                  <a:cs typeface="Times New Roman" panose="02020603050405020304" pitchFamily="18" charset="0"/>
                </a:endParaRPr>
              </a:p>
            </p:txBody>
          </p:sp>
        </mc:Choice>
        <mc:Fallback xmlns="">
          <p:sp>
            <p:nvSpPr>
              <p:cNvPr id="60" name="Rectangle 59"/>
              <p:cNvSpPr>
                <a:spLocks noRot="1" noChangeAspect="1" noMove="1" noResize="1" noEditPoints="1" noAdjustHandles="1" noChangeArrowheads="1" noChangeShapeType="1" noTextEdit="1"/>
              </p:cNvSpPr>
              <p:nvPr/>
            </p:nvSpPr>
            <p:spPr>
              <a:xfrm>
                <a:off x="634566" y="2660585"/>
                <a:ext cx="7909044" cy="2208297"/>
              </a:xfrm>
              <a:prstGeom prst="rect">
                <a:avLst/>
              </a:prstGeom>
              <a:blipFill>
                <a:blip r:embed="rId4"/>
                <a:stretch>
                  <a:fillRect l="-462" r="-462" b="-551"/>
                </a:stretch>
              </a:blipFill>
            </p:spPr>
            <p:txBody>
              <a:bodyPr/>
              <a:lstStyle/>
              <a:p>
                <a:r>
                  <a:rPr lang="en-US">
                    <a:noFill/>
                  </a:rPr>
                  <a:t> </a:t>
                </a:r>
              </a:p>
            </p:txBody>
          </p:sp>
        </mc:Fallback>
      </mc:AlternateContent>
    </p:spTree>
    <p:extLst>
      <p:ext uri="{BB962C8B-B14F-4D97-AF65-F5344CB8AC3E}">
        <p14:creationId xmlns:p14="http://schemas.microsoft.com/office/powerpoint/2010/main" val="716737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0">
                                            <p:txEl>
                                              <p:pRg st="0" end="0"/>
                                            </p:txEl>
                                          </p:spTgt>
                                        </p:tgtEl>
                                        <p:attrNameLst>
                                          <p:attrName>style.visibility</p:attrName>
                                        </p:attrNameLst>
                                      </p:cBhvr>
                                      <p:to>
                                        <p:strVal val="visible"/>
                                      </p:to>
                                    </p:set>
                                    <p:animEffect transition="in" filter="wipe(up)">
                                      <p:cBhvr>
                                        <p:cTn id="12" dur="500"/>
                                        <p:tgtEl>
                                          <p:spTgt spid="6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0">
                                            <p:txEl>
                                              <p:pRg st="1" end="1"/>
                                            </p:txEl>
                                          </p:spTgt>
                                        </p:tgtEl>
                                        <p:attrNameLst>
                                          <p:attrName>style.visibility</p:attrName>
                                        </p:attrNameLst>
                                      </p:cBhvr>
                                      <p:to>
                                        <p:strVal val="visible"/>
                                      </p:to>
                                    </p:set>
                                    <p:animEffect transition="in" filter="wipe(up)">
                                      <p:cBhvr>
                                        <p:cTn id="17" dur="500"/>
                                        <p:tgtEl>
                                          <p:spTgt spid="6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60">
                                            <p:txEl>
                                              <p:pRg st="2" end="2"/>
                                            </p:txEl>
                                          </p:spTgt>
                                        </p:tgtEl>
                                        <p:attrNameLst>
                                          <p:attrName>style.visibility</p:attrName>
                                        </p:attrNameLst>
                                      </p:cBhvr>
                                      <p:to>
                                        <p:strVal val="visible"/>
                                      </p:to>
                                    </p:set>
                                    <p:animEffect transition="in" filter="wipe(up)">
                                      <p:cBhvr>
                                        <p:cTn id="22" dur="500"/>
                                        <p:tgtEl>
                                          <p:spTgt spid="6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60">
                                            <p:txEl>
                                              <p:pRg st="3" end="3"/>
                                            </p:txEl>
                                          </p:spTgt>
                                        </p:tgtEl>
                                        <p:attrNameLst>
                                          <p:attrName>style.visibility</p:attrName>
                                        </p:attrNameLst>
                                      </p:cBhvr>
                                      <p:to>
                                        <p:strVal val="visible"/>
                                      </p:to>
                                    </p:set>
                                    <p:animEffect transition="in" filter="wipe(up)">
                                      <p:cBhvr>
                                        <p:cTn id="27" dur="500"/>
                                        <p:tgtEl>
                                          <p:spTgt spid="6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sp>
        <p:nvSpPr>
          <p:cNvPr id="11" name="Rectangle 10"/>
          <p:cNvSpPr/>
          <p:nvPr/>
        </p:nvSpPr>
        <p:spPr>
          <a:xfrm>
            <a:off x="182879" y="172471"/>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 name="Rectangle 3"/>
          <p:cNvSpPr/>
          <p:nvPr/>
        </p:nvSpPr>
        <p:spPr>
          <a:xfrm>
            <a:off x="784004" y="2007766"/>
            <a:ext cx="817789" cy="369332"/>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100" cap="none" spc="0" normalizeH="0" baseline="0" noProof="0" smtClean="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800" b="0" i="0" u="sng" strike="noStrike" kern="0" cap="none" spc="0" normalizeH="0" baseline="0" noProof="0">
              <a:ln>
                <a:noFill/>
              </a:ln>
              <a:solidFill>
                <a:srgbClr val="C00000"/>
              </a:solidFill>
              <a:effectLst/>
              <a:uLnTx/>
              <a:uFillTx/>
              <a:latin typeface="Arial"/>
              <a:sym typeface="Arial"/>
            </a:endParaRPr>
          </a:p>
        </p:txBody>
      </p:sp>
      <p:grpSp>
        <p:nvGrpSpPr>
          <p:cNvPr id="59" name="Google Shape;962;p32"/>
          <p:cNvGrpSpPr/>
          <p:nvPr/>
        </p:nvGrpSpPr>
        <p:grpSpPr>
          <a:xfrm rot="1702225">
            <a:off x="8530793" y="4657739"/>
            <a:ext cx="464203" cy="451267"/>
            <a:chOff x="3367275" y="2791700"/>
            <a:chExt cx="277475" cy="269875"/>
          </a:xfrm>
        </p:grpSpPr>
        <p:sp>
          <p:nvSpPr>
            <p:cNvPr id="60" name="Google Shape;963;p32"/>
            <p:cNvSpPr/>
            <p:nvPr/>
          </p:nvSpPr>
          <p:spPr>
            <a:xfrm>
              <a:off x="3393150" y="2809975"/>
              <a:ext cx="247125" cy="247600"/>
            </a:xfrm>
            <a:custGeom>
              <a:avLst/>
              <a:gdLst/>
              <a:ahLst/>
              <a:cxnLst/>
              <a:rect l="l" t="t" r="r" b="b"/>
              <a:pathLst>
                <a:path w="9885" h="9904" extrusionOk="0">
                  <a:moveTo>
                    <a:pt x="7708" y="1"/>
                  </a:moveTo>
                  <a:lnTo>
                    <a:pt x="0" y="7727"/>
                  </a:lnTo>
                  <a:lnTo>
                    <a:pt x="2159" y="9903"/>
                  </a:lnTo>
                  <a:lnTo>
                    <a:pt x="9885" y="2178"/>
                  </a:lnTo>
                  <a:lnTo>
                    <a:pt x="7708" y="1"/>
                  </a:lnTo>
                  <a:close/>
                </a:path>
              </a:pathLst>
            </a:custGeom>
            <a:solidFill>
              <a:srgbClr val="FF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 name="Google Shape;964;p32"/>
            <p:cNvSpPr/>
            <p:nvPr/>
          </p:nvSpPr>
          <p:spPr>
            <a:xfrm>
              <a:off x="3367275" y="2795825"/>
              <a:ext cx="231075" cy="220275"/>
            </a:xfrm>
            <a:custGeom>
              <a:avLst/>
              <a:gdLst/>
              <a:ahLst/>
              <a:cxnLst/>
              <a:rect l="l" t="t" r="r" b="b"/>
              <a:pathLst>
                <a:path w="9243" h="8811" extrusionOk="0">
                  <a:moveTo>
                    <a:pt x="4880" y="2619"/>
                  </a:moveTo>
                  <a:cubicBezTo>
                    <a:pt x="5349" y="2619"/>
                    <a:pt x="5817" y="2797"/>
                    <a:pt x="6174" y="3154"/>
                  </a:cubicBezTo>
                  <a:cubicBezTo>
                    <a:pt x="6870" y="3868"/>
                    <a:pt x="6870" y="5027"/>
                    <a:pt x="6174" y="5723"/>
                  </a:cubicBezTo>
                  <a:cubicBezTo>
                    <a:pt x="5817" y="6080"/>
                    <a:pt x="5349" y="6259"/>
                    <a:pt x="4880" y="6259"/>
                  </a:cubicBezTo>
                  <a:cubicBezTo>
                    <a:pt x="4412" y="6259"/>
                    <a:pt x="3943" y="6080"/>
                    <a:pt x="3587" y="5723"/>
                  </a:cubicBezTo>
                  <a:cubicBezTo>
                    <a:pt x="2891" y="5027"/>
                    <a:pt x="2891" y="3868"/>
                    <a:pt x="3587" y="3154"/>
                  </a:cubicBezTo>
                  <a:cubicBezTo>
                    <a:pt x="3943" y="2797"/>
                    <a:pt x="4412" y="2619"/>
                    <a:pt x="4880" y="2619"/>
                  </a:cubicBezTo>
                  <a:close/>
                  <a:moveTo>
                    <a:pt x="4880" y="0"/>
                  </a:moveTo>
                  <a:cubicBezTo>
                    <a:pt x="3743" y="0"/>
                    <a:pt x="2605" y="433"/>
                    <a:pt x="1731" y="1298"/>
                  </a:cubicBezTo>
                  <a:cubicBezTo>
                    <a:pt x="0" y="3029"/>
                    <a:pt x="0" y="5848"/>
                    <a:pt x="1731" y="7597"/>
                  </a:cubicBezTo>
                  <a:cubicBezTo>
                    <a:pt x="2373" y="8239"/>
                    <a:pt x="3158" y="8632"/>
                    <a:pt x="3979" y="8810"/>
                  </a:cubicBezTo>
                  <a:lnTo>
                    <a:pt x="9243" y="3546"/>
                  </a:lnTo>
                  <a:cubicBezTo>
                    <a:pt x="9064" y="2726"/>
                    <a:pt x="8672" y="1941"/>
                    <a:pt x="8029" y="1298"/>
                  </a:cubicBezTo>
                  <a:cubicBezTo>
                    <a:pt x="7155" y="433"/>
                    <a:pt x="6018" y="0"/>
                    <a:pt x="4880" y="0"/>
                  </a:cubicBezTo>
                  <a:close/>
                </a:path>
              </a:pathLst>
            </a:custGeom>
            <a:solidFill>
              <a:srgbClr val="FF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 name="Google Shape;965;p32"/>
            <p:cNvSpPr/>
            <p:nvPr/>
          </p:nvSpPr>
          <p:spPr>
            <a:xfrm>
              <a:off x="3472100" y="2889825"/>
              <a:ext cx="34375" cy="34375"/>
            </a:xfrm>
            <a:custGeom>
              <a:avLst/>
              <a:gdLst/>
              <a:ahLst/>
              <a:cxnLst/>
              <a:rect l="l" t="t" r="r" b="b"/>
              <a:pathLst>
                <a:path w="1375" h="1375" extrusionOk="0">
                  <a:moveTo>
                    <a:pt x="678" y="1"/>
                  </a:moveTo>
                  <a:cubicBezTo>
                    <a:pt x="304" y="1"/>
                    <a:pt x="0" y="304"/>
                    <a:pt x="0" y="679"/>
                  </a:cubicBezTo>
                  <a:cubicBezTo>
                    <a:pt x="0" y="1071"/>
                    <a:pt x="304" y="1374"/>
                    <a:pt x="678" y="1374"/>
                  </a:cubicBezTo>
                  <a:cubicBezTo>
                    <a:pt x="1071" y="1374"/>
                    <a:pt x="1374" y="1071"/>
                    <a:pt x="1374" y="679"/>
                  </a:cubicBezTo>
                  <a:cubicBezTo>
                    <a:pt x="1374" y="304"/>
                    <a:pt x="1071" y="1"/>
                    <a:pt x="678" y="1"/>
                  </a:cubicBezTo>
                  <a:close/>
                </a:path>
              </a:pathLst>
            </a:custGeom>
            <a:solidFill>
              <a:srgbClr val="FF7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 name="Google Shape;966;p32"/>
            <p:cNvSpPr/>
            <p:nvPr/>
          </p:nvSpPr>
          <p:spPr>
            <a:xfrm>
              <a:off x="3477000" y="2889525"/>
              <a:ext cx="32150" cy="34675"/>
            </a:xfrm>
            <a:custGeom>
              <a:avLst/>
              <a:gdLst/>
              <a:ahLst/>
              <a:cxnLst/>
              <a:rect l="l" t="t" r="r" b="b"/>
              <a:pathLst>
                <a:path w="1286" h="1387" extrusionOk="0">
                  <a:moveTo>
                    <a:pt x="487" y="1"/>
                  </a:moveTo>
                  <a:cubicBezTo>
                    <a:pt x="389" y="1"/>
                    <a:pt x="290" y="22"/>
                    <a:pt x="197" y="66"/>
                  </a:cubicBezTo>
                  <a:cubicBezTo>
                    <a:pt x="125" y="102"/>
                    <a:pt x="54" y="155"/>
                    <a:pt x="0" y="191"/>
                  </a:cubicBezTo>
                  <a:cubicBezTo>
                    <a:pt x="29" y="188"/>
                    <a:pt x="57" y="186"/>
                    <a:pt x="84" y="186"/>
                  </a:cubicBezTo>
                  <a:cubicBezTo>
                    <a:pt x="355" y="186"/>
                    <a:pt x="601" y="341"/>
                    <a:pt x="714" y="584"/>
                  </a:cubicBezTo>
                  <a:cubicBezTo>
                    <a:pt x="857" y="869"/>
                    <a:pt x="786" y="1190"/>
                    <a:pt x="571" y="1386"/>
                  </a:cubicBezTo>
                  <a:cubicBezTo>
                    <a:pt x="643" y="1369"/>
                    <a:pt x="714" y="1351"/>
                    <a:pt x="786" y="1315"/>
                  </a:cubicBezTo>
                  <a:cubicBezTo>
                    <a:pt x="1142" y="1155"/>
                    <a:pt x="1285" y="744"/>
                    <a:pt x="1107" y="405"/>
                  </a:cubicBezTo>
                  <a:cubicBezTo>
                    <a:pt x="990" y="147"/>
                    <a:pt x="743" y="1"/>
                    <a:pt x="487" y="1"/>
                  </a:cubicBezTo>
                  <a:close/>
                </a:path>
              </a:pathLst>
            </a:custGeom>
            <a:solidFill>
              <a:srgbClr val="FF7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 name="Google Shape;967;p32"/>
            <p:cNvSpPr/>
            <p:nvPr/>
          </p:nvSpPr>
          <p:spPr>
            <a:xfrm>
              <a:off x="3463625" y="2795875"/>
              <a:ext cx="104400" cy="36650"/>
            </a:xfrm>
            <a:custGeom>
              <a:avLst/>
              <a:gdLst/>
              <a:ahLst/>
              <a:cxnLst/>
              <a:rect l="l" t="t" r="r" b="b"/>
              <a:pathLst>
                <a:path w="4176" h="1466" extrusionOk="0">
                  <a:moveTo>
                    <a:pt x="1020" y="1"/>
                  </a:moveTo>
                  <a:cubicBezTo>
                    <a:pt x="678" y="1"/>
                    <a:pt x="335" y="40"/>
                    <a:pt x="0" y="119"/>
                  </a:cubicBezTo>
                  <a:cubicBezTo>
                    <a:pt x="195" y="92"/>
                    <a:pt x="391" y="79"/>
                    <a:pt x="587" y="79"/>
                  </a:cubicBezTo>
                  <a:cubicBezTo>
                    <a:pt x="1723" y="79"/>
                    <a:pt x="2862" y="518"/>
                    <a:pt x="3729" y="1386"/>
                  </a:cubicBezTo>
                  <a:cubicBezTo>
                    <a:pt x="3767" y="1442"/>
                    <a:pt x="3821" y="1466"/>
                    <a:pt x="3879" y="1466"/>
                  </a:cubicBezTo>
                  <a:cubicBezTo>
                    <a:pt x="3985" y="1466"/>
                    <a:pt x="4106" y="1388"/>
                    <a:pt x="4175" y="1296"/>
                  </a:cubicBezTo>
                  <a:cubicBezTo>
                    <a:pt x="3298" y="433"/>
                    <a:pt x="2157" y="1"/>
                    <a:pt x="1020" y="1"/>
                  </a:cubicBezTo>
                  <a:close/>
                </a:path>
              </a:pathLst>
            </a:custGeom>
            <a:solidFill>
              <a:srgbClr val="F6AB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 name="Google Shape;968;p32"/>
            <p:cNvSpPr/>
            <p:nvPr/>
          </p:nvSpPr>
          <p:spPr>
            <a:xfrm>
              <a:off x="3435075" y="2857600"/>
              <a:ext cx="91450" cy="85550"/>
            </a:xfrm>
            <a:custGeom>
              <a:avLst/>
              <a:gdLst/>
              <a:ahLst/>
              <a:cxnLst/>
              <a:rect l="l" t="t" r="r" b="b"/>
              <a:pathLst>
                <a:path w="3658" h="3422" extrusionOk="0">
                  <a:moveTo>
                    <a:pt x="2159" y="1432"/>
                  </a:moveTo>
                  <a:cubicBezTo>
                    <a:pt x="2302" y="1432"/>
                    <a:pt x="2445" y="1504"/>
                    <a:pt x="2552" y="1593"/>
                  </a:cubicBezTo>
                  <a:cubicBezTo>
                    <a:pt x="2748" y="1807"/>
                    <a:pt x="2748" y="2146"/>
                    <a:pt x="2552" y="2360"/>
                  </a:cubicBezTo>
                  <a:cubicBezTo>
                    <a:pt x="2445" y="2449"/>
                    <a:pt x="2302" y="2503"/>
                    <a:pt x="2159" y="2503"/>
                  </a:cubicBezTo>
                  <a:cubicBezTo>
                    <a:pt x="2016" y="2503"/>
                    <a:pt x="1892" y="2449"/>
                    <a:pt x="1785" y="2360"/>
                  </a:cubicBezTo>
                  <a:cubicBezTo>
                    <a:pt x="1588" y="2146"/>
                    <a:pt x="1588" y="1807"/>
                    <a:pt x="1785" y="1593"/>
                  </a:cubicBezTo>
                  <a:cubicBezTo>
                    <a:pt x="1892" y="1504"/>
                    <a:pt x="2016" y="1432"/>
                    <a:pt x="2159" y="1432"/>
                  </a:cubicBezTo>
                  <a:close/>
                  <a:moveTo>
                    <a:pt x="2168" y="0"/>
                  </a:moveTo>
                  <a:cubicBezTo>
                    <a:pt x="1660" y="0"/>
                    <a:pt x="1151" y="192"/>
                    <a:pt x="767" y="576"/>
                  </a:cubicBezTo>
                  <a:cubicBezTo>
                    <a:pt x="0" y="1343"/>
                    <a:pt x="0" y="2610"/>
                    <a:pt x="767" y="3377"/>
                  </a:cubicBezTo>
                  <a:cubicBezTo>
                    <a:pt x="790" y="3388"/>
                    <a:pt x="834" y="3421"/>
                    <a:pt x="890" y="3421"/>
                  </a:cubicBezTo>
                  <a:cubicBezTo>
                    <a:pt x="923" y="3421"/>
                    <a:pt x="960" y="3410"/>
                    <a:pt x="999" y="3377"/>
                  </a:cubicBezTo>
                  <a:lnTo>
                    <a:pt x="1267" y="3110"/>
                  </a:lnTo>
                  <a:cubicBezTo>
                    <a:pt x="1321" y="3038"/>
                    <a:pt x="1321" y="2949"/>
                    <a:pt x="1267" y="2878"/>
                  </a:cubicBezTo>
                  <a:cubicBezTo>
                    <a:pt x="1231" y="2851"/>
                    <a:pt x="1191" y="2837"/>
                    <a:pt x="1151" y="2837"/>
                  </a:cubicBezTo>
                  <a:cubicBezTo>
                    <a:pt x="1111" y="2837"/>
                    <a:pt x="1071" y="2851"/>
                    <a:pt x="1035" y="2878"/>
                  </a:cubicBezTo>
                  <a:lnTo>
                    <a:pt x="892" y="3038"/>
                  </a:lnTo>
                  <a:cubicBezTo>
                    <a:pt x="339" y="2378"/>
                    <a:pt x="375" y="1414"/>
                    <a:pt x="999" y="808"/>
                  </a:cubicBezTo>
                  <a:cubicBezTo>
                    <a:pt x="1321" y="477"/>
                    <a:pt x="1743" y="311"/>
                    <a:pt x="2167" y="311"/>
                  </a:cubicBezTo>
                  <a:cubicBezTo>
                    <a:pt x="2543" y="311"/>
                    <a:pt x="2920" y="441"/>
                    <a:pt x="3230" y="701"/>
                  </a:cubicBezTo>
                  <a:lnTo>
                    <a:pt x="2641" y="1272"/>
                  </a:lnTo>
                  <a:cubicBezTo>
                    <a:pt x="2498" y="1183"/>
                    <a:pt x="2338" y="1129"/>
                    <a:pt x="2159" y="1129"/>
                  </a:cubicBezTo>
                  <a:cubicBezTo>
                    <a:pt x="1945" y="1129"/>
                    <a:pt x="1731" y="1218"/>
                    <a:pt x="1570" y="1379"/>
                  </a:cubicBezTo>
                  <a:cubicBezTo>
                    <a:pt x="1231" y="1700"/>
                    <a:pt x="1231" y="2253"/>
                    <a:pt x="1570" y="2574"/>
                  </a:cubicBezTo>
                  <a:cubicBezTo>
                    <a:pt x="1731" y="2735"/>
                    <a:pt x="1945" y="2824"/>
                    <a:pt x="2159" y="2824"/>
                  </a:cubicBezTo>
                  <a:cubicBezTo>
                    <a:pt x="2391" y="2824"/>
                    <a:pt x="2605" y="2735"/>
                    <a:pt x="2766" y="2574"/>
                  </a:cubicBezTo>
                  <a:cubicBezTo>
                    <a:pt x="3069" y="2289"/>
                    <a:pt x="3105" y="1825"/>
                    <a:pt x="2873" y="1504"/>
                  </a:cubicBezTo>
                  <a:lnTo>
                    <a:pt x="3569" y="808"/>
                  </a:lnTo>
                  <a:cubicBezTo>
                    <a:pt x="3569" y="790"/>
                    <a:pt x="3658" y="683"/>
                    <a:pt x="3569" y="576"/>
                  </a:cubicBezTo>
                  <a:cubicBezTo>
                    <a:pt x="3185" y="192"/>
                    <a:pt x="2677" y="0"/>
                    <a:pt x="2168" y="0"/>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 name="Google Shape;969;p32"/>
            <p:cNvSpPr/>
            <p:nvPr/>
          </p:nvSpPr>
          <p:spPr>
            <a:xfrm>
              <a:off x="3373950" y="2791700"/>
              <a:ext cx="226625" cy="269875"/>
            </a:xfrm>
            <a:custGeom>
              <a:avLst/>
              <a:gdLst/>
              <a:ahLst/>
              <a:cxnLst/>
              <a:rect l="l" t="t" r="r" b="b"/>
              <a:pathLst>
                <a:path w="9065" h="10795" extrusionOk="0">
                  <a:moveTo>
                    <a:pt x="4604" y="0"/>
                  </a:moveTo>
                  <a:cubicBezTo>
                    <a:pt x="3373" y="0"/>
                    <a:pt x="2178" y="500"/>
                    <a:pt x="1303" y="1410"/>
                  </a:cubicBezTo>
                  <a:cubicBezTo>
                    <a:pt x="465" y="2266"/>
                    <a:pt x="1" y="3408"/>
                    <a:pt x="1" y="4604"/>
                  </a:cubicBezTo>
                  <a:cubicBezTo>
                    <a:pt x="1" y="5781"/>
                    <a:pt x="447" y="6905"/>
                    <a:pt x="1250" y="7762"/>
                  </a:cubicBezTo>
                  <a:lnTo>
                    <a:pt x="643" y="8351"/>
                  </a:lnTo>
                  <a:cubicBezTo>
                    <a:pt x="625" y="8386"/>
                    <a:pt x="607" y="8422"/>
                    <a:pt x="607" y="8458"/>
                  </a:cubicBezTo>
                  <a:cubicBezTo>
                    <a:pt x="607" y="8511"/>
                    <a:pt x="625" y="8547"/>
                    <a:pt x="643" y="8583"/>
                  </a:cubicBezTo>
                  <a:lnTo>
                    <a:pt x="2820" y="10759"/>
                  </a:lnTo>
                  <a:cubicBezTo>
                    <a:pt x="2856" y="10777"/>
                    <a:pt x="2891" y="10795"/>
                    <a:pt x="2945" y="10795"/>
                  </a:cubicBezTo>
                  <a:cubicBezTo>
                    <a:pt x="2981" y="10795"/>
                    <a:pt x="3016" y="10777"/>
                    <a:pt x="3052" y="10759"/>
                  </a:cubicBezTo>
                  <a:lnTo>
                    <a:pt x="3837" y="9974"/>
                  </a:lnTo>
                  <a:cubicBezTo>
                    <a:pt x="3891" y="9903"/>
                    <a:pt x="3891" y="9814"/>
                    <a:pt x="3837" y="9742"/>
                  </a:cubicBezTo>
                  <a:lnTo>
                    <a:pt x="3391" y="9296"/>
                  </a:lnTo>
                  <a:cubicBezTo>
                    <a:pt x="3355" y="9269"/>
                    <a:pt x="3315" y="9256"/>
                    <a:pt x="3275" y="9256"/>
                  </a:cubicBezTo>
                  <a:cubicBezTo>
                    <a:pt x="3235" y="9256"/>
                    <a:pt x="3195" y="9269"/>
                    <a:pt x="3159" y="9296"/>
                  </a:cubicBezTo>
                  <a:cubicBezTo>
                    <a:pt x="3105" y="9368"/>
                    <a:pt x="3105" y="9457"/>
                    <a:pt x="3159" y="9528"/>
                  </a:cubicBezTo>
                  <a:lnTo>
                    <a:pt x="3498" y="9849"/>
                  </a:lnTo>
                  <a:lnTo>
                    <a:pt x="2945" y="10420"/>
                  </a:lnTo>
                  <a:lnTo>
                    <a:pt x="982" y="8458"/>
                  </a:lnTo>
                  <a:lnTo>
                    <a:pt x="1571" y="7869"/>
                  </a:lnTo>
                  <a:cubicBezTo>
                    <a:pt x="1642" y="7797"/>
                    <a:pt x="1642" y="7708"/>
                    <a:pt x="1571" y="7637"/>
                  </a:cubicBezTo>
                  <a:cubicBezTo>
                    <a:pt x="1161" y="7209"/>
                    <a:pt x="839" y="6727"/>
                    <a:pt x="625" y="6192"/>
                  </a:cubicBezTo>
                  <a:lnTo>
                    <a:pt x="1196" y="5995"/>
                  </a:lnTo>
                  <a:cubicBezTo>
                    <a:pt x="1285" y="5960"/>
                    <a:pt x="1321" y="5870"/>
                    <a:pt x="1303" y="5799"/>
                  </a:cubicBezTo>
                  <a:cubicBezTo>
                    <a:pt x="1274" y="5725"/>
                    <a:pt x="1207" y="5688"/>
                    <a:pt x="1134" y="5688"/>
                  </a:cubicBezTo>
                  <a:cubicBezTo>
                    <a:pt x="1119" y="5688"/>
                    <a:pt x="1104" y="5689"/>
                    <a:pt x="1089" y="5692"/>
                  </a:cubicBezTo>
                  <a:lnTo>
                    <a:pt x="518" y="5888"/>
                  </a:lnTo>
                  <a:cubicBezTo>
                    <a:pt x="393" y="5478"/>
                    <a:pt x="322" y="5050"/>
                    <a:pt x="322" y="4604"/>
                  </a:cubicBezTo>
                  <a:lnTo>
                    <a:pt x="322" y="4604"/>
                  </a:lnTo>
                  <a:lnTo>
                    <a:pt x="929" y="4639"/>
                  </a:lnTo>
                  <a:lnTo>
                    <a:pt x="946" y="4639"/>
                  </a:lnTo>
                  <a:cubicBezTo>
                    <a:pt x="1018" y="4639"/>
                    <a:pt x="1089" y="4568"/>
                    <a:pt x="1089" y="4479"/>
                  </a:cubicBezTo>
                  <a:cubicBezTo>
                    <a:pt x="1107" y="4390"/>
                    <a:pt x="1036" y="4318"/>
                    <a:pt x="946" y="4318"/>
                  </a:cubicBezTo>
                  <a:lnTo>
                    <a:pt x="340" y="4300"/>
                  </a:lnTo>
                  <a:cubicBezTo>
                    <a:pt x="376" y="3872"/>
                    <a:pt x="465" y="3462"/>
                    <a:pt x="607" y="3051"/>
                  </a:cubicBezTo>
                  <a:lnTo>
                    <a:pt x="1178" y="3301"/>
                  </a:lnTo>
                  <a:cubicBezTo>
                    <a:pt x="1196" y="3319"/>
                    <a:pt x="1214" y="3319"/>
                    <a:pt x="1232" y="3319"/>
                  </a:cubicBezTo>
                  <a:cubicBezTo>
                    <a:pt x="1303" y="3319"/>
                    <a:pt x="1357" y="3283"/>
                    <a:pt x="1375" y="3230"/>
                  </a:cubicBezTo>
                  <a:cubicBezTo>
                    <a:pt x="1410" y="3141"/>
                    <a:pt x="1375" y="3051"/>
                    <a:pt x="1303" y="3016"/>
                  </a:cubicBezTo>
                  <a:lnTo>
                    <a:pt x="732" y="2766"/>
                  </a:lnTo>
                  <a:cubicBezTo>
                    <a:pt x="911" y="2391"/>
                    <a:pt x="1143" y="2052"/>
                    <a:pt x="1428" y="1731"/>
                  </a:cubicBezTo>
                  <a:lnTo>
                    <a:pt x="1856" y="2159"/>
                  </a:lnTo>
                  <a:cubicBezTo>
                    <a:pt x="1892" y="2195"/>
                    <a:pt x="1928" y="2213"/>
                    <a:pt x="1981" y="2213"/>
                  </a:cubicBezTo>
                  <a:cubicBezTo>
                    <a:pt x="2017" y="2213"/>
                    <a:pt x="2053" y="2195"/>
                    <a:pt x="2088" y="2159"/>
                  </a:cubicBezTo>
                  <a:cubicBezTo>
                    <a:pt x="2142" y="2106"/>
                    <a:pt x="2142" y="1999"/>
                    <a:pt x="2088" y="1927"/>
                  </a:cubicBezTo>
                  <a:lnTo>
                    <a:pt x="1660" y="1499"/>
                  </a:lnTo>
                  <a:cubicBezTo>
                    <a:pt x="1964" y="1214"/>
                    <a:pt x="2320" y="964"/>
                    <a:pt x="2677" y="785"/>
                  </a:cubicBezTo>
                  <a:lnTo>
                    <a:pt x="2945" y="1374"/>
                  </a:lnTo>
                  <a:cubicBezTo>
                    <a:pt x="2963" y="1428"/>
                    <a:pt x="3034" y="1463"/>
                    <a:pt x="3088" y="1463"/>
                  </a:cubicBezTo>
                  <a:cubicBezTo>
                    <a:pt x="3105" y="1463"/>
                    <a:pt x="3123" y="1463"/>
                    <a:pt x="3159" y="1445"/>
                  </a:cubicBezTo>
                  <a:cubicBezTo>
                    <a:pt x="3230" y="1410"/>
                    <a:pt x="3266" y="1321"/>
                    <a:pt x="3230" y="1231"/>
                  </a:cubicBezTo>
                  <a:lnTo>
                    <a:pt x="2963" y="643"/>
                  </a:lnTo>
                  <a:cubicBezTo>
                    <a:pt x="3373" y="482"/>
                    <a:pt x="3783" y="375"/>
                    <a:pt x="4212" y="339"/>
                  </a:cubicBezTo>
                  <a:lnTo>
                    <a:pt x="4247" y="1017"/>
                  </a:lnTo>
                  <a:cubicBezTo>
                    <a:pt x="4247" y="1106"/>
                    <a:pt x="4319" y="1160"/>
                    <a:pt x="4408" y="1160"/>
                  </a:cubicBezTo>
                  <a:cubicBezTo>
                    <a:pt x="4497" y="1160"/>
                    <a:pt x="4569" y="1089"/>
                    <a:pt x="4569" y="999"/>
                  </a:cubicBezTo>
                  <a:lnTo>
                    <a:pt x="4533" y="321"/>
                  </a:lnTo>
                  <a:cubicBezTo>
                    <a:pt x="4979" y="321"/>
                    <a:pt x="5425" y="375"/>
                    <a:pt x="5853" y="500"/>
                  </a:cubicBezTo>
                  <a:lnTo>
                    <a:pt x="5621" y="1160"/>
                  </a:lnTo>
                  <a:cubicBezTo>
                    <a:pt x="5603" y="1249"/>
                    <a:pt x="5639" y="1338"/>
                    <a:pt x="5728" y="1374"/>
                  </a:cubicBezTo>
                  <a:cubicBezTo>
                    <a:pt x="5740" y="1378"/>
                    <a:pt x="5753" y="1380"/>
                    <a:pt x="5767" y="1380"/>
                  </a:cubicBezTo>
                  <a:cubicBezTo>
                    <a:pt x="5819" y="1380"/>
                    <a:pt x="5883" y="1351"/>
                    <a:pt x="5925" y="1267"/>
                  </a:cubicBezTo>
                  <a:lnTo>
                    <a:pt x="6157" y="607"/>
                  </a:lnTo>
                  <a:cubicBezTo>
                    <a:pt x="6692" y="821"/>
                    <a:pt x="7209" y="1142"/>
                    <a:pt x="7637" y="1570"/>
                  </a:cubicBezTo>
                  <a:cubicBezTo>
                    <a:pt x="7673" y="1606"/>
                    <a:pt x="7709" y="1624"/>
                    <a:pt x="7762" y="1624"/>
                  </a:cubicBezTo>
                  <a:cubicBezTo>
                    <a:pt x="7798" y="1624"/>
                    <a:pt x="7834" y="1606"/>
                    <a:pt x="7869" y="1570"/>
                  </a:cubicBezTo>
                  <a:lnTo>
                    <a:pt x="8494" y="964"/>
                  </a:lnTo>
                  <a:lnTo>
                    <a:pt x="8779" y="1249"/>
                  </a:lnTo>
                  <a:cubicBezTo>
                    <a:pt x="8815" y="1285"/>
                    <a:pt x="8855" y="1303"/>
                    <a:pt x="8895" y="1303"/>
                  </a:cubicBezTo>
                  <a:cubicBezTo>
                    <a:pt x="8936" y="1303"/>
                    <a:pt x="8976" y="1285"/>
                    <a:pt x="9011" y="1249"/>
                  </a:cubicBezTo>
                  <a:cubicBezTo>
                    <a:pt x="9065" y="1196"/>
                    <a:pt x="9065" y="1089"/>
                    <a:pt x="9011" y="1035"/>
                  </a:cubicBezTo>
                  <a:lnTo>
                    <a:pt x="8601" y="625"/>
                  </a:lnTo>
                  <a:cubicBezTo>
                    <a:pt x="8565" y="589"/>
                    <a:pt x="8530" y="571"/>
                    <a:pt x="8494" y="571"/>
                  </a:cubicBezTo>
                  <a:cubicBezTo>
                    <a:pt x="8440" y="571"/>
                    <a:pt x="8405" y="589"/>
                    <a:pt x="8369" y="625"/>
                  </a:cubicBezTo>
                  <a:lnTo>
                    <a:pt x="7762" y="1249"/>
                  </a:lnTo>
                  <a:cubicBezTo>
                    <a:pt x="6906" y="446"/>
                    <a:pt x="5782" y="0"/>
                    <a:pt x="4604" y="0"/>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 name="Google Shape;970;p32"/>
            <p:cNvSpPr/>
            <p:nvPr/>
          </p:nvSpPr>
          <p:spPr>
            <a:xfrm>
              <a:off x="3475650" y="2829500"/>
              <a:ext cx="169100" cy="199525"/>
            </a:xfrm>
            <a:custGeom>
              <a:avLst/>
              <a:gdLst/>
              <a:ahLst/>
              <a:cxnLst/>
              <a:rect l="l" t="t" r="r" b="b"/>
              <a:pathLst>
                <a:path w="6764" h="7981" extrusionOk="0">
                  <a:moveTo>
                    <a:pt x="5354" y="0"/>
                  </a:moveTo>
                  <a:cubicBezTo>
                    <a:pt x="5314" y="0"/>
                    <a:pt x="5273" y="14"/>
                    <a:pt x="5247" y="41"/>
                  </a:cubicBezTo>
                  <a:cubicBezTo>
                    <a:pt x="5175" y="112"/>
                    <a:pt x="5175" y="219"/>
                    <a:pt x="5247" y="272"/>
                  </a:cubicBezTo>
                  <a:lnTo>
                    <a:pt x="6371" y="1397"/>
                  </a:lnTo>
                  <a:lnTo>
                    <a:pt x="5764" y="2003"/>
                  </a:lnTo>
                  <a:lnTo>
                    <a:pt x="5425" y="1682"/>
                  </a:lnTo>
                  <a:cubicBezTo>
                    <a:pt x="5398" y="1646"/>
                    <a:pt x="5358" y="1629"/>
                    <a:pt x="5318" y="1629"/>
                  </a:cubicBezTo>
                  <a:cubicBezTo>
                    <a:pt x="5278" y="1629"/>
                    <a:pt x="5238" y="1646"/>
                    <a:pt x="5211" y="1682"/>
                  </a:cubicBezTo>
                  <a:cubicBezTo>
                    <a:pt x="5140" y="1736"/>
                    <a:pt x="5140" y="1843"/>
                    <a:pt x="5211" y="1896"/>
                  </a:cubicBezTo>
                  <a:lnTo>
                    <a:pt x="5532" y="2235"/>
                  </a:lnTo>
                  <a:lnTo>
                    <a:pt x="4747" y="3020"/>
                  </a:lnTo>
                  <a:lnTo>
                    <a:pt x="4408" y="2699"/>
                  </a:lnTo>
                  <a:cubicBezTo>
                    <a:pt x="4381" y="2663"/>
                    <a:pt x="4341" y="2646"/>
                    <a:pt x="4301" y="2646"/>
                  </a:cubicBezTo>
                  <a:cubicBezTo>
                    <a:pt x="4261" y="2646"/>
                    <a:pt x="4221" y="2663"/>
                    <a:pt x="4194" y="2699"/>
                  </a:cubicBezTo>
                  <a:cubicBezTo>
                    <a:pt x="4123" y="2753"/>
                    <a:pt x="4123" y="2860"/>
                    <a:pt x="4194" y="2913"/>
                  </a:cubicBezTo>
                  <a:lnTo>
                    <a:pt x="4515" y="3252"/>
                  </a:lnTo>
                  <a:lnTo>
                    <a:pt x="3730" y="4037"/>
                  </a:lnTo>
                  <a:lnTo>
                    <a:pt x="3391" y="3716"/>
                  </a:lnTo>
                  <a:cubicBezTo>
                    <a:pt x="3364" y="3680"/>
                    <a:pt x="3324" y="3663"/>
                    <a:pt x="3284" y="3663"/>
                  </a:cubicBezTo>
                  <a:cubicBezTo>
                    <a:pt x="3244" y="3663"/>
                    <a:pt x="3204" y="3680"/>
                    <a:pt x="3177" y="3716"/>
                  </a:cubicBezTo>
                  <a:cubicBezTo>
                    <a:pt x="3106" y="3770"/>
                    <a:pt x="3106" y="3877"/>
                    <a:pt x="3177" y="3930"/>
                  </a:cubicBezTo>
                  <a:lnTo>
                    <a:pt x="3498" y="4269"/>
                  </a:lnTo>
                  <a:lnTo>
                    <a:pt x="2713" y="5072"/>
                  </a:lnTo>
                  <a:lnTo>
                    <a:pt x="2374" y="4733"/>
                  </a:lnTo>
                  <a:cubicBezTo>
                    <a:pt x="2347" y="4706"/>
                    <a:pt x="2307" y="4693"/>
                    <a:pt x="2267" y="4693"/>
                  </a:cubicBezTo>
                  <a:cubicBezTo>
                    <a:pt x="2227" y="4693"/>
                    <a:pt x="2187" y="4706"/>
                    <a:pt x="2160" y="4733"/>
                  </a:cubicBezTo>
                  <a:cubicBezTo>
                    <a:pt x="2089" y="4787"/>
                    <a:pt x="2089" y="4894"/>
                    <a:pt x="2160" y="4965"/>
                  </a:cubicBezTo>
                  <a:lnTo>
                    <a:pt x="2481" y="5286"/>
                  </a:lnTo>
                  <a:lnTo>
                    <a:pt x="1696" y="6089"/>
                  </a:lnTo>
                  <a:lnTo>
                    <a:pt x="1357" y="5750"/>
                  </a:lnTo>
                  <a:cubicBezTo>
                    <a:pt x="1330" y="5723"/>
                    <a:pt x="1290" y="5710"/>
                    <a:pt x="1248" y="5710"/>
                  </a:cubicBezTo>
                  <a:cubicBezTo>
                    <a:pt x="1205" y="5710"/>
                    <a:pt x="1161" y="5723"/>
                    <a:pt x="1125" y="5750"/>
                  </a:cubicBezTo>
                  <a:cubicBezTo>
                    <a:pt x="1072" y="5822"/>
                    <a:pt x="1072" y="5911"/>
                    <a:pt x="1125" y="5982"/>
                  </a:cubicBezTo>
                  <a:lnTo>
                    <a:pt x="1464" y="6303"/>
                  </a:lnTo>
                  <a:lnTo>
                    <a:pt x="661" y="7106"/>
                  </a:lnTo>
                  <a:lnTo>
                    <a:pt x="340" y="6767"/>
                  </a:lnTo>
                  <a:cubicBezTo>
                    <a:pt x="304" y="6740"/>
                    <a:pt x="264" y="6727"/>
                    <a:pt x="224" y="6727"/>
                  </a:cubicBezTo>
                  <a:cubicBezTo>
                    <a:pt x="184" y="6727"/>
                    <a:pt x="144" y="6740"/>
                    <a:pt x="108" y="6767"/>
                  </a:cubicBezTo>
                  <a:cubicBezTo>
                    <a:pt x="54" y="6839"/>
                    <a:pt x="54" y="6928"/>
                    <a:pt x="108" y="6999"/>
                  </a:cubicBezTo>
                  <a:lnTo>
                    <a:pt x="447" y="7320"/>
                  </a:lnTo>
                  <a:lnTo>
                    <a:pt x="72" y="7713"/>
                  </a:lnTo>
                  <a:cubicBezTo>
                    <a:pt x="1" y="7766"/>
                    <a:pt x="1" y="7873"/>
                    <a:pt x="72" y="7927"/>
                  </a:cubicBezTo>
                  <a:cubicBezTo>
                    <a:pt x="90" y="7963"/>
                    <a:pt x="144" y="7980"/>
                    <a:pt x="179" y="7980"/>
                  </a:cubicBezTo>
                  <a:cubicBezTo>
                    <a:pt x="215" y="7980"/>
                    <a:pt x="251" y="7963"/>
                    <a:pt x="286" y="7927"/>
                  </a:cubicBezTo>
                  <a:lnTo>
                    <a:pt x="6710" y="1504"/>
                  </a:lnTo>
                  <a:cubicBezTo>
                    <a:pt x="6763" y="1450"/>
                    <a:pt x="6763" y="1343"/>
                    <a:pt x="6710" y="1290"/>
                  </a:cubicBezTo>
                  <a:lnTo>
                    <a:pt x="5461" y="41"/>
                  </a:lnTo>
                  <a:cubicBezTo>
                    <a:pt x="5434" y="14"/>
                    <a:pt x="5394" y="0"/>
                    <a:pt x="5354" y="0"/>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17" name="Rectangle 16"/>
          <p:cNvSpPr/>
          <p:nvPr/>
        </p:nvSpPr>
        <p:spPr>
          <a:xfrm>
            <a:off x="784004" y="293685"/>
            <a:ext cx="7674197" cy="872034"/>
          </a:xfrm>
          <a:prstGeom prst="rect">
            <a:avLst/>
          </a:prstGeom>
        </p:spPr>
        <p:txBody>
          <a:bodyPr wrap="square">
            <a:spAutoFit/>
          </a:bodyPr>
          <a:lstStyle/>
          <a:p>
            <a:pPr lvl="0" algn="just">
              <a:lnSpc>
                <a:spcPct val="150000"/>
              </a:lnSpc>
              <a:spcAft>
                <a:spcPts val="1000"/>
              </a:spcAft>
              <a:tabLst>
                <a:tab pos="361950" algn="l"/>
              </a:tabLst>
            </a:pPr>
            <a:r>
              <a:rPr kumimoji="0" lang="en-US" sz="1800" b="1" i="0" u="none" strike="noStrike" kern="0" cap="none" spc="0" normalizeH="0" baseline="0" noProof="0" smtClean="0">
                <a:ln>
                  <a:noFill/>
                </a:ln>
                <a:solidFill>
                  <a:srgbClr val="000000"/>
                </a:solidFill>
                <a:effectLst/>
                <a:uLnTx/>
                <a:uFillTx/>
                <a:ea typeface="Times New Roman" panose="02020603050405020304" pitchFamily="18" charset="0"/>
                <a:cs typeface="Times New Roman" panose="02020603050405020304" pitchFamily="18" charset="0"/>
                <a:sym typeface="Arial"/>
              </a:rPr>
              <a:t>Bài 1.7 </a:t>
            </a:r>
            <a:r>
              <a:rPr kumimoji="0" lang="en-US" sz="1800" b="1" i="0" u="none" strike="noStrike" kern="0" cap="none" spc="0" normalizeH="0" baseline="0" noProof="0">
                <a:ln>
                  <a:noFill/>
                </a:ln>
                <a:solidFill>
                  <a:srgbClr val="000000"/>
                </a:solidFill>
                <a:effectLst/>
                <a:uLnTx/>
                <a:uFillTx/>
                <a:ea typeface="Times New Roman" panose="02020603050405020304" pitchFamily="18" charset="0"/>
                <a:cs typeface="Times New Roman" panose="02020603050405020304" pitchFamily="18" charset="0"/>
                <a:sym typeface="Arial"/>
              </a:rPr>
              <a:t>(</a:t>
            </a:r>
            <a:r>
              <a:rPr kumimoji="0" lang="en-US" sz="1800" b="1" i="0" u="none" strike="noStrike" kern="0" cap="none" spc="0" normalizeH="0" baseline="0" noProof="0" smtClean="0">
                <a:ln>
                  <a:noFill/>
                </a:ln>
                <a:solidFill>
                  <a:srgbClr val="000000"/>
                </a:solidFill>
                <a:effectLst/>
                <a:uLnTx/>
                <a:uFillTx/>
                <a:ea typeface="Times New Roman" panose="02020603050405020304" pitchFamily="18" charset="0"/>
                <a:cs typeface="Times New Roman" panose="02020603050405020304" pitchFamily="18" charset="0"/>
                <a:sym typeface="Arial"/>
              </a:rPr>
              <a:t>SHS-tr16) </a:t>
            </a:r>
            <a:r>
              <a:rPr lang="vi-VN" sz="1800">
                <a:ea typeface="Times New Roman" panose="02020603050405020304" pitchFamily="18" charset="0"/>
                <a:cs typeface="Times New Roman" panose="02020603050405020304" pitchFamily="18" charset="0"/>
              </a:rPr>
              <a:t>Giải các hệ phương trình sau bằng phương pháp cộng đại số:</a:t>
            </a:r>
            <a:endParaRPr kumimoji="0" lang="en-US" sz="1800" b="0" i="0" u="none" strike="noStrike" kern="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7" name="Rectangle 6"/>
              <p:cNvSpPr/>
              <p:nvPr/>
            </p:nvSpPr>
            <p:spPr>
              <a:xfrm>
                <a:off x="784005" y="2732008"/>
                <a:ext cx="7674196" cy="1646605"/>
              </a:xfrm>
              <a:prstGeom prst="rect">
                <a:avLst/>
              </a:prstGeom>
            </p:spPr>
            <p:txBody>
              <a:bodyPr wrap="square">
                <a:spAutoFit/>
              </a:bodyPr>
              <a:lstStyle/>
              <a:p>
                <a:pPr algn="just">
                  <a:lnSpc>
                    <a:spcPct val="150000"/>
                  </a:lnSpc>
                  <a:spcBef>
                    <a:spcPts val="600"/>
                  </a:spcBef>
                  <a:spcAft>
                    <a:spcPts val="600"/>
                  </a:spcAft>
                </a:pPr>
                <a:r>
                  <a:rPr lang="da-DK" sz="1800" smtClean="0">
                    <a:effectLst/>
                    <a:latin typeface="+mj-lt"/>
                    <a:ea typeface="Malgun Gothic" panose="020B0503020000020004" pitchFamily="34" charset="-127"/>
                    <a:cs typeface="Times New Roman" panose="02020603050405020304" pitchFamily="18" charset="0"/>
                  </a:rPr>
                  <a:t>Cộng </a:t>
                </a:r>
                <a:r>
                  <a:rPr lang="da-DK" sz="1800">
                    <a:effectLst/>
                    <a:latin typeface="+mj-lt"/>
                    <a:ea typeface="Malgun Gothic" panose="020B0503020000020004" pitchFamily="34" charset="-127"/>
                    <a:cs typeface="Times New Roman" panose="02020603050405020304" pitchFamily="18" charset="0"/>
                  </a:rPr>
                  <a:t>từng vế của hai phương trình ta được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5</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=20</m:t>
                    </m:r>
                  </m:oMath>
                </a14:m>
                <a:r>
                  <a:rPr lang="da-DK" sz="1800">
                    <a:effectLst/>
                    <a:latin typeface="+mj-lt"/>
                    <a:ea typeface="Malgun Gothic" panose="020B0503020000020004" pitchFamily="34" charset="-127"/>
                    <a:cs typeface="Times New Roman" panose="02020603050405020304" pitchFamily="18" charset="0"/>
                  </a:rPr>
                  <a:t> hay </a:t>
                </a:r>
                <a14:m>
                  <m:oMath xmlns:m="http://schemas.openxmlformats.org/officeDocument/2006/math">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=4</m:t>
                    </m:r>
                  </m:oMath>
                </a14:m>
                <a:r>
                  <a:rPr lang="da-DK" sz="1800">
                    <a:effectLst/>
                    <a:latin typeface="+mj-lt"/>
                    <a:ea typeface="Malgun Gothic" panose="020B0503020000020004" pitchFamily="34" charset="-127"/>
                    <a:cs typeface="Times New Roman" panose="02020603050405020304" pitchFamily="18" charset="0"/>
                  </a:rPr>
                  <a:t>.</a:t>
                </a:r>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1800">
                    <a:effectLst/>
                    <a:latin typeface="+mj-lt"/>
                    <a:ea typeface="Calibri" panose="020F0502020204030204" pitchFamily="34" charset="0"/>
                    <a:cs typeface="Times New Roman" panose="02020603050405020304" pitchFamily="18" charset="0"/>
                  </a:rPr>
                  <a:t>Thế </a:t>
                </a:r>
                <a14:m>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𝑥</m:t>
                    </m:r>
                    <m:r>
                      <a:rPr lang="da-DK" sz="1800" i="1">
                        <a:effectLst/>
                        <a:latin typeface="Cambria Math" panose="02040503050406030204" pitchFamily="18" charset="0"/>
                        <a:ea typeface="Calibri" panose="020F0502020204030204" pitchFamily="34" charset="0"/>
                        <a:cs typeface="Times New Roman" panose="02020603050405020304" pitchFamily="18" charset="0"/>
                      </a:rPr>
                      <m:t>=4</m:t>
                    </m:r>
                  </m:oMath>
                </a14:m>
                <a:r>
                  <a:rPr lang="da-DK" sz="1800">
                    <a:effectLst/>
                    <a:latin typeface="+mj-lt"/>
                    <a:ea typeface="Malgun Gothic" panose="020B0503020000020004" pitchFamily="34" charset="-127"/>
                    <a:cs typeface="Times New Roman" panose="02020603050405020304" pitchFamily="18" charset="0"/>
                  </a:rPr>
                  <a:t> vào phương trình thứ nhất, ta được: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3.4+2</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=6</m:t>
                    </m:r>
                  </m:oMath>
                </a14:m>
                <a:r>
                  <a:rPr lang="da-DK" sz="1800">
                    <a:effectLst/>
                    <a:latin typeface="+mj-lt"/>
                    <a:ea typeface="Malgun Gothic" panose="020B0503020000020004" pitchFamily="34" charset="-127"/>
                    <a:cs typeface="Times New Roman" panose="02020603050405020304" pitchFamily="18" charset="0"/>
                  </a:rPr>
                  <a:t> hay </a:t>
                </a:r>
                <a14:m>
                  <m:oMath xmlns:m="http://schemas.openxmlformats.org/officeDocument/2006/math">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=−3</m:t>
                    </m:r>
                  </m:oMath>
                </a14:m>
                <a:r>
                  <a:rPr lang="da-DK" sz="1800">
                    <a:effectLst/>
                    <a:latin typeface="+mj-lt"/>
                    <a:ea typeface="Malgun Gothic" panose="020B0503020000020004" pitchFamily="34" charset="-127"/>
                    <a:cs typeface="Times New Roman" panose="02020603050405020304" pitchFamily="18" charset="0"/>
                  </a:rPr>
                  <a:t>.</a:t>
                </a:r>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600"/>
                  </a:spcBef>
                  <a:spcAft>
                    <a:spcPts val="600"/>
                  </a:spcAft>
                </a:pPr>
                <a:r>
                  <a:rPr lang="da-DK" sz="1800">
                    <a:effectLst/>
                    <a:latin typeface="+mj-lt"/>
                    <a:ea typeface="Calibri" panose="020F0502020204030204" pitchFamily="34" charset="0"/>
                    <a:cs typeface="Times New Roman" panose="02020603050405020304" pitchFamily="18" charset="0"/>
                  </a:rPr>
                  <a:t>Vậy hệ phương trình đã cho có nghiệm là </a:t>
                </a:r>
                <a14:m>
                  <m:oMath xmlns:m="http://schemas.openxmlformats.org/officeDocument/2006/math">
                    <m:r>
                      <a:rPr lang="da-DK" sz="1800" i="1">
                        <a:effectLst/>
                        <a:latin typeface="Cambria Math" panose="02040503050406030204" pitchFamily="18" charset="0"/>
                        <a:ea typeface="Calibri" panose="020F0502020204030204" pitchFamily="34" charset="0"/>
                        <a:cs typeface="Times New Roman" panose="02020603050405020304" pitchFamily="18" charset="0"/>
                      </a:rPr>
                      <m:t>(4;−3)</m:t>
                    </m:r>
                  </m:oMath>
                </a14:m>
                <a:r>
                  <a:rPr lang="da-DK" sz="1800">
                    <a:effectLst/>
                    <a:latin typeface="+mj-lt"/>
                    <a:ea typeface="Malgun Gothic" panose="020B0503020000020004" pitchFamily="34" charset="-127"/>
                    <a:cs typeface="Times New Roman" panose="02020603050405020304" pitchFamily="18" charset="0"/>
                  </a:rPr>
                  <a:t>.</a:t>
                </a:r>
                <a:endParaRPr lang="en-US" sz="1800">
                  <a:effectLst/>
                  <a:latin typeface="+mj-lt"/>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784005" y="2732008"/>
                <a:ext cx="7674196" cy="1646605"/>
              </a:xfrm>
              <a:prstGeom prst="rect">
                <a:avLst/>
              </a:prstGeom>
              <a:blipFill>
                <a:blip r:embed="rId3"/>
                <a:stretch>
                  <a:fillRect l="-715" b="-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659492" y="1184007"/>
                <a:ext cx="1923219" cy="710194"/>
              </a:xfrm>
              <a:prstGeom prst="rect">
                <a:avLst/>
              </a:prstGeom>
            </p:spPr>
            <p:txBody>
              <a:bodyPr wrap="none">
                <a:spAutoFit/>
              </a:bodyPr>
              <a:lstStyle/>
              <a:p>
                <a:r>
                  <a:rPr lang="da-DK" sz="1800">
                    <a:latin typeface="+mj-lt"/>
                    <a:ea typeface="Malgun Gothic" panose="020B0503020000020004" pitchFamily="34" charset="-127"/>
                    <a:cs typeface="Times New Roman" panose="02020603050405020304" pitchFamily="18" charset="0"/>
                  </a:rPr>
                  <a:t>a) </a:t>
                </a:r>
                <a14:m>
                  <m:oMath xmlns:m="http://schemas.openxmlformats.org/officeDocument/2006/math">
                    <m:d>
                      <m:dPr>
                        <m:begChr m:val="{"/>
                        <m:endChr m:val=""/>
                        <m:ctrlPr>
                          <a:rPr lang="en-US" sz="1800" i="1">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800" i="1">
                                <a:latin typeface="Cambria Math" panose="02040503050406030204" pitchFamily="18" charset="0"/>
                                <a:ea typeface="Malgun Gothic" panose="020B0503020000020004" pitchFamily="34" charset="-127"/>
                                <a:cs typeface="Times New Roman" panose="02020603050405020304" pitchFamily="18" charset="0"/>
                              </a:rPr>
                            </m:ctrlPr>
                          </m:eqArrPr>
                          <m:e>
                            <m:r>
                              <a:rPr lang="da-DK" sz="1800" i="1">
                                <a:latin typeface="Cambria Math" panose="02040503050406030204" pitchFamily="18" charset="0"/>
                                <a:ea typeface="Malgun Gothic" panose="020B0503020000020004" pitchFamily="34" charset="-127"/>
                                <a:cs typeface="Times New Roman" panose="02020603050405020304" pitchFamily="18" charset="0"/>
                              </a:rPr>
                              <m:t>3</m:t>
                            </m:r>
                            <m:r>
                              <a:rPr lang="da-DK" sz="1800" i="1">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latin typeface="Cambria Math" panose="02040503050406030204" pitchFamily="18" charset="0"/>
                                <a:ea typeface="Malgun Gothic" panose="020B0503020000020004" pitchFamily="34" charset="-127"/>
                                <a:cs typeface="Times New Roman" panose="02020603050405020304" pitchFamily="18" charset="0"/>
                              </a:rPr>
                              <m:t>+2</m:t>
                            </m:r>
                            <m:r>
                              <a:rPr lang="da-DK" sz="1800" i="1">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latin typeface="Cambria Math" panose="02040503050406030204" pitchFamily="18" charset="0"/>
                                <a:ea typeface="Malgun Gothic" panose="020B0503020000020004" pitchFamily="34" charset="-127"/>
                                <a:cs typeface="Times New Roman" panose="02020603050405020304" pitchFamily="18" charset="0"/>
                              </a:rPr>
                              <m:t>=6</m:t>
                            </m:r>
                          </m:e>
                          <m:e>
                            <m:r>
                              <a:rPr lang="da-DK" sz="1800" i="1">
                                <a:latin typeface="Cambria Math" panose="02040503050406030204" pitchFamily="18" charset="0"/>
                                <a:ea typeface="Malgun Gothic" panose="020B0503020000020004" pitchFamily="34" charset="-127"/>
                                <a:cs typeface="Times New Roman" panose="02020603050405020304" pitchFamily="18" charset="0"/>
                              </a:rPr>
                              <m:t>2</m:t>
                            </m:r>
                            <m:r>
                              <a:rPr lang="da-DK" sz="1800" i="1">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latin typeface="Cambria Math" panose="02040503050406030204" pitchFamily="18" charset="0"/>
                                <a:ea typeface="Malgun Gothic" panose="020B0503020000020004" pitchFamily="34" charset="-127"/>
                                <a:cs typeface="Times New Roman" panose="02020603050405020304" pitchFamily="18" charset="0"/>
                              </a:rPr>
                              <m:t>−2</m:t>
                            </m:r>
                            <m:r>
                              <a:rPr lang="da-DK" sz="1800" i="1">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latin typeface="Cambria Math" panose="02040503050406030204" pitchFamily="18" charset="0"/>
                                <a:ea typeface="Malgun Gothic" panose="020B0503020000020004" pitchFamily="34" charset="-127"/>
                                <a:cs typeface="Times New Roman" panose="02020603050405020304" pitchFamily="18" charset="0"/>
                              </a:rPr>
                              <m:t>=14</m:t>
                            </m:r>
                          </m:e>
                        </m:eqArr>
                      </m:e>
                    </m:d>
                  </m:oMath>
                </a14:m>
                <a:endParaRPr lang="en-US" sz="1800">
                  <a:latin typeface="+mj-lt"/>
                </a:endParaRPr>
              </a:p>
            </p:txBody>
          </p:sp>
        </mc:Choice>
        <mc:Fallback xmlns="">
          <p:sp>
            <p:nvSpPr>
              <p:cNvPr id="8" name="Rectangle 7"/>
              <p:cNvSpPr>
                <a:spLocks noRot="1" noChangeAspect="1" noMove="1" noResize="1" noEditPoints="1" noAdjustHandles="1" noChangeArrowheads="1" noChangeShapeType="1" noTextEdit="1"/>
              </p:cNvSpPr>
              <p:nvPr/>
            </p:nvSpPr>
            <p:spPr>
              <a:xfrm>
                <a:off x="3659492" y="1184007"/>
                <a:ext cx="1923219" cy="710194"/>
              </a:xfrm>
              <a:prstGeom prst="rect">
                <a:avLst/>
              </a:prstGeom>
              <a:blipFill>
                <a:blip r:embed="rId4"/>
                <a:stretch>
                  <a:fillRect l="-2532"/>
                </a:stretch>
              </a:blipFill>
            </p:spPr>
            <p:txBody>
              <a:bodyPr/>
              <a:lstStyle/>
              <a:p>
                <a:r>
                  <a:rPr lang="en-US">
                    <a:noFill/>
                  </a:rPr>
                  <a:t> </a:t>
                </a:r>
              </a:p>
            </p:txBody>
          </p:sp>
        </mc:Fallback>
      </mc:AlternateContent>
    </p:spTree>
    <p:extLst>
      <p:ext uri="{BB962C8B-B14F-4D97-AF65-F5344CB8AC3E}">
        <p14:creationId xmlns:p14="http://schemas.microsoft.com/office/powerpoint/2010/main" val="1255813408"/>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wipe(left)">
                                      <p:cBhvr>
                                        <p:cTn id="24" dur="500"/>
                                        <p:tgtEl>
                                          <p:spTgt spid="7">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animEffect transition="in" filter="wipe(left)">
                                      <p:cBhvr>
                                        <p:cTn id="29" dur="500"/>
                                        <p:tgtEl>
                                          <p:spTgt spid="7">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7">
                                            <p:txEl>
                                              <p:pRg st="2" end="2"/>
                                            </p:txEl>
                                          </p:spTgt>
                                        </p:tgtEl>
                                        <p:attrNameLst>
                                          <p:attrName>style.visibility</p:attrName>
                                        </p:attrNameLst>
                                      </p:cBhvr>
                                      <p:to>
                                        <p:strVal val="visible"/>
                                      </p:to>
                                    </p:set>
                                    <p:animEffect transition="in" filter="wipe(left)">
                                      <p:cBhvr>
                                        <p:cTn id="34"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1" name="Rectangle 70"/>
          <p:cNvSpPr/>
          <p:nvPr/>
        </p:nvSpPr>
        <p:spPr>
          <a:xfrm>
            <a:off x="802087" y="974763"/>
            <a:ext cx="7541813" cy="1002710"/>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4500" b="1" i="0" u="none" strike="noStrike" kern="0" cap="none" spc="0" normalizeH="0" baseline="0" noProof="0" smtClean="0">
                <a:ln>
                  <a:noFill/>
                </a:ln>
                <a:solidFill>
                  <a:schemeClr val="accent3">
                    <a:lumMod val="25000"/>
                  </a:schemeClr>
                </a:solidFill>
                <a:effectLst/>
                <a:uLnTx/>
                <a:uFillTx/>
                <a:latin typeface="Arial"/>
                <a:cs typeface="Arial"/>
                <a:sym typeface="Darker Grotesque Black"/>
              </a:rPr>
              <a:t>1. PHƯƠNG</a:t>
            </a:r>
            <a:r>
              <a:rPr kumimoji="0" lang="en-US" sz="4500" b="1" i="0" u="none" strike="noStrike" kern="0" cap="none" spc="0" normalizeH="0" noProof="0" smtClean="0">
                <a:ln>
                  <a:noFill/>
                </a:ln>
                <a:solidFill>
                  <a:schemeClr val="accent3">
                    <a:lumMod val="25000"/>
                  </a:schemeClr>
                </a:solidFill>
                <a:effectLst/>
                <a:uLnTx/>
                <a:uFillTx/>
                <a:latin typeface="Arial"/>
                <a:cs typeface="Arial"/>
                <a:sym typeface="Darker Grotesque Black"/>
              </a:rPr>
              <a:t> PHÁP THẾ</a:t>
            </a:r>
            <a:endParaRPr kumimoji="0" lang="en-US" sz="4500" b="0" i="0" u="none" strike="noStrike" kern="0" cap="none" spc="0" normalizeH="0" baseline="0" noProof="0">
              <a:ln>
                <a:noFill/>
              </a:ln>
              <a:solidFill>
                <a:schemeClr val="accent3">
                  <a:lumMod val="25000"/>
                </a:schemeClr>
              </a:solidFill>
              <a:effectLst/>
              <a:uLnTx/>
              <a:uFillTx/>
              <a:latin typeface="Arial"/>
              <a:cs typeface="Arial"/>
              <a:sym typeface="Arial"/>
            </a:endParaRPr>
          </a:p>
        </p:txBody>
      </p:sp>
      <p:sp>
        <p:nvSpPr>
          <p:cNvPr id="73" name="Freeform 5"/>
          <p:cNvSpPr/>
          <p:nvPr/>
        </p:nvSpPr>
        <p:spPr>
          <a:xfrm>
            <a:off x="5791531" y="3131820"/>
            <a:ext cx="2361869" cy="1226035"/>
          </a:xfrm>
          <a:custGeom>
            <a:avLst/>
            <a:gdLst/>
            <a:ahLst/>
            <a:cxnLst/>
            <a:rect l="l" t="t" r="r" b="b"/>
            <a:pathLst>
              <a:path w="16230600" h="7824502">
                <a:moveTo>
                  <a:pt x="0" y="0"/>
                </a:moveTo>
                <a:lnTo>
                  <a:pt x="16230600" y="0"/>
                </a:lnTo>
                <a:lnTo>
                  <a:pt x="16230600" y="7824502"/>
                </a:lnTo>
                <a:lnTo>
                  <a:pt x="0" y="7824502"/>
                </a:lnTo>
                <a:lnTo>
                  <a:pt x="0" y="0"/>
                </a:lnTo>
                <a:close/>
              </a:path>
            </a:pathLst>
          </a:custGeom>
          <a:blipFill>
            <a:blip r:embed="rId3"/>
            <a:stretch>
              <a:fillRect/>
            </a:stretch>
          </a:blipFill>
        </p:spPr>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sp>
        <p:nvSpPr>
          <p:cNvPr id="11" name="Rectangle 10"/>
          <p:cNvSpPr/>
          <p:nvPr/>
        </p:nvSpPr>
        <p:spPr>
          <a:xfrm>
            <a:off x="182879" y="172471"/>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 name="Rectangle 3"/>
          <p:cNvSpPr/>
          <p:nvPr/>
        </p:nvSpPr>
        <p:spPr>
          <a:xfrm>
            <a:off x="701708" y="1731568"/>
            <a:ext cx="817789"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100" cap="none" spc="0" normalizeH="0" baseline="0" noProof="0" smtClean="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800" b="0" i="0" u="sng" strike="noStrike" kern="0" cap="none" spc="0" normalizeH="0" baseline="0" noProof="0">
              <a:ln>
                <a:noFill/>
              </a:ln>
              <a:solidFill>
                <a:srgbClr val="C00000"/>
              </a:solidFill>
              <a:effectLst/>
              <a:uLnTx/>
              <a:uFillTx/>
              <a:latin typeface="Arial"/>
              <a:cs typeface="Arial"/>
              <a:sym typeface="Arial"/>
            </a:endParaRPr>
          </a:p>
        </p:txBody>
      </p:sp>
      <p:sp>
        <p:nvSpPr>
          <p:cNvPr id="17" name="Rectangle 16"/>
          <p:cNvSpPr/>
          <p:nvPr/>
        </p:nvSpPr>
        <p:spPr>
          <a:xfrm>
            <a:off x="701708" y="293685"/>
            <a:ext cx="7802122" cy="92333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000"/>
              </a:spcAft>
              <a:buClr>
                <a:srgbClr val="000000"/>
              </a:buClr>
              <a:buSzTx/>
              <a:buFont typeface="Arial"/>
              <a:buNone/>
              <a:tabLst>
                <a:tab pos="361950" algn="l"/>
              </a:tabLst>
              <a:defRPr/>
            </a:pPr>
            <a:r>
              <a:rPr kumimoji="0" lang="en-US" sz="1800" b="1"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Bài 1.7 </a:t>
            </a:r>
            <a:r>
              <a:rPr kumimoji="0" lang="en-US" sz="1800" b="1"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a:t>
            </a:r>
            <a:r>
              <a:rPr kumimoji="0" lang="en-US" sz="1800" b="1"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SHS-tr16) </a:t>
            </a:r>
            <a:r>
              <a:rPr kumimoji="0" lang="vi-VN" sz="1800" b="0"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Giải các hệ phương trình sau bằng phương pháp cộng đại số:</a:t>
            </a:r>
            <a:endParaRPr kumimoji="0" lang="en-US" sz="18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7" name="Rectangle 6"/>
              <p:cNvSpPr/>
              <p:nvPr/>
            </p:nvSpPr>
            <p:spPr>
              <a:xfrm>
                <a:off x="701708" y="2307598"/>
                <a:ext cx="7802122" cy="2537361"/>
              </a:xfrm>
              <a:prstGeom prst="rect">
                <a:avLst/>
              </a:prstGeom>
            </p:spPr>
            <p:txBody>
              <a:bodyPr wrap="square">
                <a:spAutoFit/>
              </a:bodyPr>
              <a:lstStyle/>
              <a:p>
                <a:pPr algn="just">
                  <a:lnSpc>
                    <a:spcPct val="150000"/>
                  </a:lnSpc>
                </a:pPr>
                <a:r>
                  <a:rPr lang="da-DK" sz="1700">
                    <a:latin typeface="+mj-lt"/>
                    <a:ea typeface="Malgun Gothic" panose="020B0503020000020004" pitchFamily="34" charset="-127"/>
                    <a:cs typeface="Times New Roman" panose="02020603050405020304" pitchFamily="18" charset="0"/>
                  </a:rPr>
                  <a:t>Nhân hai vế của phương trình thứ nhất với 10 và nhân hai vế của phương trình thứ hai với 2, ta được</a:t>
                </a:r>
                <a:r>
                  <a:rPr lang="da-DK" sz="1700" smtClean="0">
                    <a:latin typeface="+mj-lt"/>
                    <a:ea typeface="Malgun Gothic" panose="020B0503020000020004" pitchFamily="34" charset="-127"/>
                    <a:cs typeface="Times New Roman" panose="02020603050405020304" pitchFamily="18" charset="0"/>
                  </a:rPr>
                  <a:t>:</a:t>
                </a:r>
                <a14:m>
                  <m:oMath xmlns:m="http://schemas.openxmlformats.org/officeDocument/2006/math">
                    <m:d>
                      <m:dPr>
                        <m:begChr m:val="{"/>
                        <m:endChr m:val=""/>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1700" i="1">
                                <a:effectLst/>
                                <a:latin typeface="Cambria Math" panose="02040503050406030204" pitchFamily="18" charset="0"/>
                                <a:ea typeface="Calibri" panose="020F0502020204030204" pitchFamily="34" charset="0"/>
                                <a:cs typeface="Times New Roman" panose="02020603050405020304" pitchFamily="18" charset="0"/>
                              </a:rPr>
                            </m:ctrlPr>
                          </m:eqArrPr>
                          <m:e>
                            <m:r>
                              <a:rPr lang="en-US" sz="1700" i="1">
                                <a:effectLst/>
                                <a:latin typeface="Cambria Math" panose="02040503050406030204" pitchFamily="18" charset="0"/>
                                <a:ea typeface="Calibri" panose="020F0502020204030204" pitchFamily="34" charset="0"/>
                                <a:cs typeface="Times New Roman" panose="02020603050405020304" pitchFamily="18" charset="0"/>
                              </a:rPr>
                              <m:t>3</m:t>
                            </m:r>
                            <m:r>
                              <a:rPr lang="en-US" sz="1700" i="1">
                                <a:effectLst/>
                                <a:latin typeface="Cambria Math" panose="02040503050406030204" pitchFamily="18" charset="0"/>
                                <a:ea typeface="Calibri" panose="020F0502020204030204" pitchFamily="34" charset="0"/>
                                <a:cs typeface="Times New Roman" panose="02020603050405020304" pitchFamily="18" charset="0"/>
                              </a:rPr>
                              <m:t>𝑥</m:t>
                            </m:r>
                            <m:r>
                              <a:rPr lang="en-US" sz="1700" i="1">
                                <a:effectLst/>
                                <a:latin typeface="Cambria Math" panose="02040503050406030204" pitchFamily="18" charset="0"/>
                                <a:ea typeface="Calibri" panose="020F0502020204030204" pitchFamily="34" charset="0"/>
                                <a:cs typeface="Times New Roman" panose="02020603050405020304" pitchFamily="18" charset="0"/>
                              </a:rPr>
                              <m:t>+5</m:t>
                            </m:r>
                            <m:r>
                              <a:rPr lang="en-US" sz="1700" i="1">
                                <a:effectLst/>
                                <a:latin typeface="Cambria Math" panose="02040503050406030204" pitchFamily="18" charset="0"/>
                                <a:ea typeface="Calibri" panose="020F0502020204030204" pitchFamily="34" charset="0"/>
                                <a:cs typeface="Times New Roman" panose="02020603050405020304" pitchFamily="18" charset="0"/>
                              </a:rPr>
                              <m:t>𝑦</m:t>
                            </m:r>
                            <m:r>
                              <a:rPr lang="en-US" sz="1700" i="1">
                                <a:effectLst/>
                                <a:latin typeface="Cambria Math" panose="02040503050406030204" pitchFamily="18" charset="0"/>
                                <a:ea typeface="Calibri" panose="020F0502020204030204" pitchFamily="34" charset="0"/>
                                <a:cs typeface="Times New Roman" panose="02020603050405020304" pitchFamily="18" charset="0"/>
                              </a:rPr>
                              <m:t>=30</m:t>
                            </m:r>
                          </m:e>
                          <m:e>
                            <m:r>
                              <a:rPr lang="en-US" sz="1700" i="1">
                                <a:effectLst/>
                                <a:latin typeface="Cambria Math" panose="02040503050406030204" pitchFamily="18" charset="0"/>
                                <a:ea typeface="Calibri" panose="020F0502020204030204" pitchFamily="34" charset="0"/>
                                <a:cs typeface="Times New Roman" panose="02020603050405020304" pitchFamily="18" charset="0"/>
                              </a:rPr>
                              <m:t>3</m:t>
                            </m:r>
                            <m:r>
                              <a:rPr lang="en-US" sz="1700" i="1">
                                <a:effectLst/>
                                <a:latin typeface="Cambria Math" panose="02040503050406030204" pitchFamily="18" charset="0"/>
                                <a:ea typeface="Calibri" panose="020F0502020204030204" pitchFamily="34" charset="0"/>
                                <a:cs typeface="Times New Roman" panose="02020603050405020304" pitchFamily="18" charset="0"/>
                              </a:rPr>
                              <m:t>𝑥</m:t>
                            </m:r>
                            <m:r>
                              <a:rPr lang="en-US" sz="1700" i="1">
                                <a:effectLst/>
                                <a:latin typeface="Cambria Math" panose="02040503050406030204" pitchFamily="18" charset="0"/>
                                <a:ea typeface="Calibri" panose="020F0502020204030204" pitchFamily="34" charset="0"/>
                                <a:cs typeface="Times New Roman" panose="02020603050405020304" pitchFamily="18" charset="0"/>
                              </a:rPr>
                              <m:t>−4</m:t>
                            </m:r>
                            <m:r>
                              <a:rPr lang="en-US" sz="1700" i="1">
                                <a:effectLst/>
                                <a:latin typeface="Cambria Math" panose="02040503050406030204" pitchFamily="18" charset="0"/>
                                <a:ea typeface="Calibri" panose="020F0502020204030204" pitchFamily="34" charset="0"/>
                                <a:cs typeface="Times New Roman" panose="02020603050405020304" pitchFamily="18" charset="0"/>
                              </a:rPr>
                              <m:t>𝑦</m:t>
                            </m:r>
                            <m:r>
                              <a:rPr lang="en-US" sz="1700" i="1">
                                <a:effectLst/>
                                <a:latin typeface="Cambria Math" panose="02040503050406030204" pitchFamily="18" charset="0"/>
                                <a:ea typeface="Calibri" panose="020F0502020204030204" pitchFamily="34" charset="0"/>
                                <a:cs typeface="Times New Roman" panose="02020603050405020304" pitchFamily="18" charset="0"/>
                              </a:rPr>
                              <m:t>=3</m:t>
                            </m:r>
                          </m:e>
                        </m:eqArr>
                      </m:e>
                    </m:d>
                  </m:oMath>
                </a14:m>
                <a:endParaRPr lang="en-US" sz="1700">
                  <a:effectLst/>
                  <a:latin typeface="+mj-lt"/>
                  <a:ea typeface="Calibri" panose="020F0502020204030204" pitchFamily="34" charset="0"/>
                  <a:cs typeface="Times New Roman" panose="02020603050405020304" pitchFamily="18" charset="0"/>
                </a:endParaRPr>
              </a:p>
              <a:p>
                <a:pPr algn="just">
                  <a:lnSpc>
                    <a:spcPct val="150000"/>
                  </a:lnSpc>
                </a:pPr>
                <a:r>
                  <a:rPr lang="en-US" sz="1700">
                    <a:effectLst/>
                    <a:latin typeface="+mj-lt"/>
                    <a:ea typeface="Malgun Gothic" panose="020B0503020000020004" pitchFamily="34" charset="-127"/>
                    <a:cs typeface="Times New Roman" panose="02020603050405020304" pitchFamily="18" charset="0"/>
                  </a:rPr>
                  <a:t>Trừ từng vế hai phương trình của hệ mới, ta được </a:t>
                </a:r>
                <a14:m>
                  <m:oMath xmlns:m="http://schemas.openxmlformats.org/officeDocument/2006/math">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9</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=27</m:t>
                    </m:r>
                  </m:oMath>
                </a14:m>
                <a:r>
                  <a:rPr lang="en-US" sz="1700">
                    <a:effectLst/>
                    <a:latin typeface="+mj-lt"/>
                    <a:ea typeface="Malgun Gothic" panose="020B0503020000020004" pitchFamily="34" charset="-127"/>
                    <a:cs typeface="Times New Roman" panose="02020603050405020304" pitchFamily="18" charset="0"/>
                  </a:rPr>
                  <a:t> hay </a:t>
                </a:r>
                <a14:m>
                  <m:oMath xmlns:m="http://schemas.openxmlformats.org/officeDocument/2006/math">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=3</m:t>
                    </m:r>
                  </m:oMath>
                </a14:m>
                <a:r>
                  <a:rPr lang="en-US" sz="1700">
                    <a:effectLst/>
                    <a:latin typeface="+mj-lt"/>
                    <a:ea typeface="Malgun Gothic" panose="020B0503020000020004" pitchFamily="34" charset="-127"/>
                    <a:cs typeface="Times New Roman" panose="02020603050405020304" pitchFamily="18" charset="0"/>
                  </a:rPr>
                  <a:t>.</a:t>
                </a:r>
                <a:endParaRPr lang="en-US" sz="1700">
                  <a:effectLst/>
                  <a:latin typeface="+mj-lt"/>
                  <a:ea typeface="Calibri" panose="020F0502020204030204" pitchFamily="34" charset="0"/>
                  <a:cs typeface="Times New Roman" panose="02020603050405020304" pitchFamily="18" charset="0"/>
                </a:endParaRPr>
              </a:p>
              <a:p>
                <a:pPr algn="just">
                  <a:lnSpc>
                    <a:spcPct val="150000"/>
                  </a:lnSpc>
                </a:pPr>
                <a:r>
                  <a:rPr lang="en-US" sz="1700">
                    <a:effectLst/>
                    <a:latin typeface="+mj-lt"/>
                    <a:ea typeface="Calibri" panose="020F0502020204030204" pitchFamily="34" charset="0"/>
                    <a:cs typeface="Times New Roman" panose="02020603050405020304" pitchFamily="18" charset="0"/>
                  </a:rPr>
                  <a:t>Thế </a:t>
                </a:r>
                <a14:m>
                  <m:oMath xmlns:m="http://schemas.openxmlformats.org/officeDocument/2006/math">
                    <m:r>
                      <a:rPr lang="en-US" sz="1700" i="1">
                        <a:effectLst/>
                        <a:latin typeface="Cambria Math" panose="02040503050406030204" pitchFamily="18" charset="0"/>
                        <a:ea typeface="Calibri" panose="020F0502020204030204" pitchFamily="34" charset="0"/>
                        <a:cs typeface="Times New Roman" panose="02020603050405020304" pitchFamily="18" charset="0"/>
                      </a:rPr>
                      <m:t>𝑦</m:t>
                    </m:r>
                    <m:r>
                      <a:rPr lang="en-US" sz="1700" i="1">
                        <a:effectLst/>
                        <a:latin typeface="Cambria Math" panose="02040503050406030204" pitchFamily="18" charset="0"/>
                        <a:ea typeface="Calibri" panose="020F0502020204030204" pitchFamily="34" charset="0"/>
                        <a:cs typeface="Times New Roman" panose="02020603050405020304" pitchFamily="18" charset="0"/>
                      </a:rPr>
                      <m:t>=3</m:t>
                    </m:r>
                  </m:oMath>
                </a14:m>
                <a:r>
                  <a:rPr lang="en-US" sz="1700">
                    <a:effectLst/>
                    <a:latin typeface="+mj-lt"/>
                    <a:ea typeface="Malgun Gothic" panose="020B0503020000020004" pitchFamily="34" charset="-127"/>
                    <a:cs typeface="Times New Roman" panose="02020603050405020304" pitchFamily="18" charset="0"/>
                  </a:rPr>
                  <a:t> vào phương trình thứ hai của hệ mới, ta có: </a:t>
                </a:r>
                <a14:m>
                  <m:oMath xmlns:m="http://schemas.openxmlformats.org/officeDocument/2006/math">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3.</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−4.3=6</m:t>
                    </m:r>
                  </m:oMath>
                </a14:m>
                <a:r>
                  <a:rPr lang="en-US" sz="1700">
                    <a:effectLst/>
                    <a:latin typeface="+mj-lt"/>
                    <a:ea typeface="Malgun Gothic" panose="020B0503020000020004" pitchFamily="34" charset="-127"/>
                    <a:cs typeface="Times New Roman" panose="02020603050405020304" pitchFamily="18" charset="0"/>
                  </a:rPr>
                  <a:t> hay </a:t>
                </a:r>
                <a14:m>
                  <m:oMath xmlns:m="http://schemas.openxmlformats.org/officeDocument/2006/math">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700" i="1">
                        <a:effectLst/>
                        <a:latin typeface="Cambria Math" panose="02040503050406030204" pitchFamily="18" charset="0"/>
                        <a:ea typeface="Malgun Gothic" panose="020B0503020000020004" pitchFamily="34" charset="-127"/>
                        <a:cs typeface="Times New Roman" panose="02020603050405020304" pitchFamily="18" charset="0"/>
                      </a:rPr>
                      <m:t>=5</m:t>
                    </m:r>
                  </m:oMath>
                </a14:m>
                <a:r>
                  <a:rPr lang="en-US" sz="1700">
                    <a:effectLst/>
                    <a:latin typeface="+mj-lt"/>
                    <a:ea typeface="Malgun Gothic" panose="020B0503020000020004" pitchFamily="34" charset="-127"/>
                    <a:cs typeface="Times New Roman" panose="02020603050405020304" pitchFamily="18" charset="0"/>
                  </a:rPr>
                  <a:t>.</a:t>
                </a:r>
                <a:endParaRPr lang="en-US" sz="1700">
                  <a:effectLst/>
                  <a:latin typeface="+mj-lt"/>
                  <a:ea typeface="Calibri" panose="020F0502020204030204" pitchFamily="34" charset="0"/>
                  <a:cs typeface="Times New Roman" panose="02020603050405020304" pitchFamily="18" charset="0"/>
                </a:endParaRPr>
              </a:p>
              <a:p>
                <a:pPr algn="just">
                  <a:lnSpc>
                    <a:spcPct val="150000"/>
                  </a:lnSpc>
                </a:pPr>
                <a:r>
                  <a:rPr lang="en-US" sz="1700">
                    <a:effectLst/>
                    <a:latin typeface="+mj-lt"/>
                    <a:ea typeface="Calibri" panose="020F0502020204030204" pitchFamily="34" charset="0"/>
                    <a:cs typeface="Times New Roman" panose="02020603050405020304" pitchFamily="18" charset="0"/>
                  </a:rPr>
                  <a:t>Vậy hệ phương trình đã cho có nghiệm là </a:t>
                </a:r>
                <a14:m>
                  <m:oMath xmlns:m="http://schemas.openxmlformats.org/officeDocument/2006/math">
                    <m:r>
                      <a:rPr lang="en-US" sz="1700" i="1">
                        <a:effectLst/>
                        <a:latin typeface="Cambria Math" panose="02040503050406030204" pitchFamily="18" charset="0"/>
                        <a:ea typeface="Calibri" panose="020F0502020204030204" pitchFamily="34" charset="0"/>
                        <a:cs typeface="Times New Roman" panose="02020603050405020304" pitchFamily="18" charset="0"/>
                      </a:rPr>
                      <m:t>(5;3)</m:t>
                    </m:r>
                  </m:oMath>
                </a14:m>
                <a:r>
                  <a:rPr lang="en-US" sz="1700">
                    <a:effectLst/>
                    <a:latin typeface="+mj-lt"/>
                    <a:ea typeface="Malgun Gothic" panose="020B0503020000020004" pitchFamily="34" charset="-127"/>
                    <a:cs typeface="Times New Roman" panose="02020603050405020304" pitchFamily="18" charset="0"/>
                  </a:rPr>
                  <a:t>.</a:t>
                </a:r>
                <a:endParaRPr lang="en-US" sz="1700">
                  <a:effectLst/>
                  <a:latin typeface="+mj-lt"/>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701708" y="2307598"/>
                <a:ext cx="7802122" cy="2537361"/>
              </a:xfrm>
              <a:prstGeom prst="rect">
                <a:avLst/>
              </a:prstGeom>
              <a:blipFill>
                <a:blip r:embed="rId3"/>
                <a:stretch>
                  <a:fillRect l="-469" r="-547" b="-4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487842" y="1100907"/>
                <a:ext cx="2147639" cy="71019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a-DK" sz="1800" b="0" i="0" u="none" strike="noStrike" kern="0" cap="none" spc="0" normalizeH="0" baseline="0" noProof="0" smtClean="0">
                    <a:ln>
                      <a:noFill/>
                    </a:ln>
                    <a:solidFill>
                      <a:srgbClr val="000000"/>
                    </a:solidFill>
                    <a:effectLst/>
                    <a:uLnTx/>
                    <a:uFillTx/>
                    <a:latin typeface="Arial"/>
                    <a:ea typeface="Malgun Gothic" panose="020B0503020000020004" pitchFamily="34" charset="-127"/>
                    <a:cs typeface="Times New Roman" panose="02020603050405020304" pitchFamily="18" charset="0"/>
                    <a:sym typeface="Arial"/>
                  </a:rPr>
                  <a:t>b) </a:t>
                </a:r>
                <a14:m>
                  <m:oMath xmlns:m="http://schemas.openxmlformats.org/officeDocument/2006/math">
                    <m:d>
                      <m:dPr>
                        <m:begChr m:val="{"/>
                        <m:endChr m:val=""/>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dPr>
                      <m:e>
                        <m:eqArr>
                          <m:eqArr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eqArrPr>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0,</m:t>
                            </m:r>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3</m:t>
                            </m:r>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𝑥</m:t>
                            </m:r>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+0,5</m:t>
                            </m:r>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𝑦</m:t>
                            </m:r>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=3</m:t>
                            </m:r>
                          </m:e>
                          <m:e>
                            <m:r>
                              <a:rPr kumimoji="0" lang="en-US" sz="1800" b="0" i="1" u="none" strike="noStrike" kern="0" cap="none" spc="0" normalizeH="0" baseline="0" noProof="0" smtClean="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1,5</m:t>
                            </m:r>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𝑥</m:t>
                            </m:r>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−2</m:t>
                            </m:r>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𝑦</m:t>
                            </m:r>
                            <m:r>
                              <a:rPr kumimoji="0" lang="da-DK"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=1,5</m:t>
                            </m:r>
                          </m:e>
                        </m:eqArr>
                      </m:e>
                    </m:d>
                  </m:oMath>
                </a14:m>
                <a:endParaRPr kumimoji="0" lang="en-US" sz="1800" b="0" i="0" u="none" strike="noStrike" kern="0" cap="none" spc="0" normalizeH="0" baseline="0" noProof="0">
                  <a:ln>
                    <a:noFill/>
                  </a:ln>
                  <a:solidFill>
                    <a:srgbClr val="000000"/>
                  </a:solidFill>
                  <a:effectLst/>
                  <a:uLnTx/>
                  <a:uFillTx/>
                  <a:latin typeface="Arial"/>
                  <a:cs typeface="Arial"/>
                  <a:sym typeface="Arial"/>
                </a:endParaRPr>
              </a:p>
            </p:txBody>
          </p:sp>
        </mc:Choice>
        <mc:Fallback xmlns="">
          <p:sp>
            <p:nvSpPr>
              <p:cNvPr id="8" name="Rectangle 7"/>
              <p:cNvSpPr>
                <a:spLocks noRot="1" noChangeAspect="1" noMove="1" noResize="1" noEditPoints="1" noAdjustHandles="1" noChangeArrowheads="1" noChangeShapeType="1" noTextEdit="1"/>
              </p:cNvSpPr>
              <p:nvPr/>
            </p:nvSpPr>
            <p:spPr>
              <a:xfrm>
                <a:off x="3487842" y="1100907"/>
                <a:ext cx="2147639" cy="710194"/>
              </a:xfrm>
              <a:prstGeom prst="rect">
                <a:avLst/>
              </a:prstGeom>
              <a:blipFill>
                <a:blip r:embed="rId4"/>
                <a:stretch>
                  <a:fillRect l="-2273"/>
                </a:stretch>
              </a:blipFill>
            </p:spPr>
            <p:txBody>
              <a:bodyPr/>
              <a:lstStyle/>
              <a:p>
                <a:r>
                  <a:rPr lang="en-US">
                    <a:noFill/>
                  </a:rPr>
                  <a:t> </a:t>
                </a:r>
              </a:p>
            </p:txBody>
          </p:sp>
        </mc:Fallback>
      </mc:AlternateContent>
    </p:spTree>
    <p:extLst>
      <p:ext uri="{BB962C8B-B14F-4D97-AF65-F5344CB8AC3E}">
        <p14:creationId xmlns:p14="http://schemas.microsoft.com/office/powerpoint/2010/main" val="327980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randombar(horizontal)">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randombar(horizontal)">
                                      <p:cBhvr>
                                        <p:cTn id="2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sp>
        <p:nvSpPr>
          <p:cNvPr id="11" name="Rectangle 10"/>
          <p:cNvSpPr/>
          <p:nvPr/>
        </p:nvSpPr>
        <p:spPr>
          <a:xfrm>
            <a:off x="182879" y="172471"/>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chemeClr val="tx2">
                  <a:lumMod val="10000"/>
                </a:schemeClr>
              </a:solidFill>
              <a:effectLst/>
              <a:uLnTx/>
              <a:uFillTx/>
              <a:latin typeface="Arial"/>
              <a:ea typeface="+mn-ea"/>
              <a:cs typeface="+mn-cs"/>
              <a:sym typeface="Arial"/>
            </a:endParaRPr>
          </a:p>
        </p:txBody>
      </p:sp>
      <p:sp>
        <p:nvSpPr>
          <p:cNvPr id="4" name="Rectangle 3"/>
          <p:cNvSpPr/>
          <p:nvPr/>
        </p:nvSpPr>
        <p:spPr>
          <a:xfrm>
            <a:off x="701708" y="1206136"/>
            <a:ext cx="817789"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1" u="sng" strike="noStrike" kern="100" cap="none" spc="0" normalizeH="0" baseline="0" noProof="0" smtClean="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600" b="0" i="0" u="sng" strike="noStrike" kern="0" cap="none" spc="0" normalizeH="0" baseline="0" noProof="0">
              <a:ln>
                <a:noFill/>
              </a:ln>
              <a:solidFill>
                <a:srgbClr val="C00000"/>
              </a:solidFill>
              <a:effectLst/>
              <a:uLnTx/>
              <a:uFillTx/>
              <a:latin typeface="Arial"/>
              <a:sym typeface="Arial"/>
            </a:endParaRPr>
          </a:p>
        </p:txBody>
      </p:sp>
      <p:sp>
        <p:nvSpPr>
          <p:cNvPr id="17" name="Rectangle 16"/>
          <p:cNvSpPr/>
          <p:nvPr/>
        </p:nvSpPr>
        <p:spPr>
          <a:xfrm>
            <a:off x="701708" y="193101"/>
            <a:ext cx="7802122" cy="416011"/>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000"/>
              </a:spcAft>
              <a:buClr>
                <a:srgbClr val="000000"/>
              </a:buClr>
              <a:buSzTx/>
              <a:buFont typeface="Arial"/>
              <a:buNone/>
              <a:tabLst>
                <a:tab pos="361950" algn="l"/>
              </a:tabLst>
              <a:defRPr/>
            </a:pPr>
            <a:r>
              <a:rPr kumimoji="0" lang="en-US" sz="1600" b="1" i="0" u="none" strike="noStrike" kern="0" cap="none" spc="0" normalizeH="0" baseline="0" noProof="0" smtClean="0">
                <a:ln>
                  <a:noFill/>
                </a:ln>
                <a:solidFill>
                  <a:schemeClr val="tx2">
                    <a:lumMod val="10000"/>
                  </a:schemeClr>
                </a:solidFill>
                <a:effectLst/>
                <a:uLnTx/>
                <a:uFillTx/>
                <a:latin typeface="Arial"/>
                <a:ea typeface="Times New Roman" panose="02020603050405020304" pitchFamily="18" charset="0"/>
                <a:cs typeface="Times New Roman" panose="02020603050405020304" pitchFamily="18" charset="0"/>
                <a:sym typeface="Arial"/>
              </a:rPr>
              <a:t>Bài 1.7 </a:t>
            </a:r>
            <a:r>
              <a:rPr kumimoji="0" lang="en-US" sz="1600" b="1" i="0" u="none" strike="noStrike" kern="0" cap="none" spc="0" normalizeH="0" baseline="0" noProof="0">
                <a:ln>
                  <a:noFill/>
                </a:ln>
                <a:solidFill>
                  <a:schemeClr val="tx2">
                    <a:lumMod val="10000"/>
                  </a:schemeClr>
                </a:solidFill>
                <a:effectLst/>
                <a:uLnTx/>
                <a:uFillTx/>
                <a:latin typeface="Arial"/>
                <a:ea typeface="Times New Roman" panose="02020603050405020304" pitchFamily="18" charset="0"/>
                <a:cs typeface="Times New Roman" panose="02020603050405020304" pitchFamily="18" charset="0"/>
                <a:sym typeface="Arial"/>
              </a:rPr>
              <a:t>(</a:t>
            </a:r>
            <a:r>
              <a:rPr kumimoji="0" lang="en-US" sz="1600" b="1" i="0" u="none" strike="noStrike" kern="0" cap="none" spc="0" normalizeH="0" baseline="0" noProof="0" smtClean="0">
                <a:ln>
                  <a:noFill/>
                </a:ln>
                <a:solidFill>
                  <a:schemeClr val="tx2">
                    <a:lumMod val="10000"/>
                  </a:schemeClr>
                </a:solidFill>
                <a:effectLst/>
                <a:uLnTx/>
                <a:uFillTx/>
                <a:latin typeface="Arial"/>
                <a:ea typeface="Times New Roman" panose="02020603050405020304" pitchFamily="18" charset="0"/>
                <a:cs typeface="Times New Roman" panose="02020603050405020304" pitchFamily="18" charset="0"/>
                <a:sym typeface="Arial"/>
              </a:rPr>
              <a:t>SHS-tr16) </a:t>
            </a:r>
            <a:r>
              <a:rPr kumimoji="0" lang="vi-VN" sz="1600" b="0" i="0" u="none" strike="noStrike" kern="0" cap="none" spc="0" normalizeH="0" baseline="0" noProof="0">
                <a:ln>
                  <a:noFill/>
                </a:ln>
                <a:solidFill>
                  <a:schemeClr val="tx2">
                    <a:lumMod val="10000"/>
                  </a:schemeClr>
                </a:solidFill>
                <a:effectLst/>
                <a:uLnTx/>
                <a:uFillTx/>
                <a:latin typeface="Arial"/>
                <a:ea typeface="Times New Roman" panose="02020603050405020304" pitchFamily="18" charset="0"/>
                <a:cs typeface="Times New Roman" panose="02020603050405020304" pitchFamily="18" charset="0"/>
                <a:sym typeface="Arial"/>
              </a:rPr>
              <a:t>Giải các hệ phương trình sau bằng phương pháp cộng đại số:</a:t>
            </a:r>
            <a:endParaRPr kumimoji="0" lang="en-US" sz="1600" b="0" i="0" u="none" strike="noStrike" kern="0" cap="none" spc="0" normalizeH="0" baseline="0" noProof="0">
              <a:ln>
                <a:noFill/>
              </a:ln>
              <a:solidFill>
                <a:schemeClr val="tx2">
                  <a:lumMod val="10000"/>
                </a:schemeClr>
              </a:solidFill>
              <a:effectLst/>
              <a:uLnTx/>
              <a:uFillTx/>
              <a:latin typeface="Arial"/>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7" name="Rectangle 6"/>
              <p:cNvSpPr/>
              <p:nvPr/>
            </p:nvSpPr>
            <p:spPr>
              <a:xfrm>
                <a:off x="678889" y="1734909"/>
                <a:ext cx="7802122" cy="3192862"/>
              </a:xfrm>
              <a:prstGeom prst="rect">
                <a:avLst/>
              </a:prstGeom>
            </p:spPr>
            <p:txBody>
              <a:bodyPr wrap="square">
                <a:spAutoFit/>
              </a:bodyPr>
              <a:lstStyle/>
              <a:p>
                <a:pPr algn="just">
                  <a:lnSpc>
                    <a:spcPct val="110000"/>
                  </a:lnSpc>
                </a:pPr>
                <a:r>
                  <a:rPr lang="da-DK" sz="1600" smtClean="0">
                    <a:solidFill>
                      <a:schemeClr val="tx2">
                        <a:lumMod val="10000"/>
                      </a:schemeClr>
                    </a:solidFill>
                    <a:latin typeface="+mj-lt"/>
                    <a:ea typeface="Malgun Gothic" panose="020B0503020000020004" pitchFamily="34" charset="-127"/>
                    <a:cs typeface="Times New Roman" panose="02020603050405020304" pitchFamily="18" charset="0"/>
                  </a:rPr>
                  <a:t>Chia hai vế của phương trình thứ nhất cho 2 và chia hai vế của phương trình thứ hai cho 3, ta </a:t>
                </a:r>
                <a:r>
                  <a:rPr lang="da-DK" sz="1600">
                    <a:solidFill>
                      <a:schemeClr val="tx2">
                        <a:lumMod val="10000"/>
                      </a:schemeClr>
                    </a:solidFill>
                    <a:latin typeface="+mj-lt"/>
                    <a:ea typeface="Malgun Gothic" panose="020B0503020000020004" pitchFamily="34" charset="-127"/>
                    <a:cs typeface="Times New Roman" panose="02020603050405020304" pitchFamily="18" charset="0"/>
                  </a:rPr>
                  <a:t>được</a:t>
                </a:r>
                <a:r>
                  <a:rPr lang="da-DK" sz="1600" smtClean="0">
                    <a:solidFill>
                      <a:schemeClr val="tx2">
                        <a:lumMod val="10000"/>
                      </a:schemeClr>
                    </a:solidFill>
                    <a:latin typeface="+mj-lt"/>
                    <a:ea typeface="Malgun Gothic" panose="020B0503020000020004" pitchFamily="34" charset="-127"/>
                    <a:cs typeface="Times New Roman" panose="02020603050405020304" pitchFamily="18" charset="0"/>
                  </a:rPr>
                  <a:t>:</a:t>
                </a:r>
                <a:r>
                  <a:rPr lang="en-US" sz="1600" smtClean="0">
                    <a:solidFill>
                      <a:schemeClr val="tx2">
                        <a:lumMod val="10000"/>
                      </a:schemeClr>
                    </a:solidFill>
                    <a:latin typeface="+mj-lt"/>
                    <a:ea typeface="Calibri" panose="020F0502020204030204" pitchFamily="34" charset="0"/>
                    <a:cs typeface="Times New Roman" panose="02020603050405020304" pitchFamily="18" charset="0"/>
                  </a:rPr>
                  <a:t> </a:t>
                </a:r>
                <a14:m>
                  <m:oMath xmlns:m="http://schemas.openxmlformats.org/officeDocument/2006/math">
                    <m:d>
                      <m:dPr>
                        <m:begChr m:val="{"/>
                        <m:endChr m:val=""/>
                        <m:ctrlPr>
                          <a:rPr lang="en-US" sz="1600" i="1">
                            <a:solidFill>
                              <a:schemeClr val="tx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1600" i="1">
                                <a:solidFill>
                                  <a:schemeClr val="tx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ctrlPr>
                          </m:eqArrPr>
                          <m:e>
                            <m:r>
                              <a:rPr lang="en-US" sz="1600" i="1">
                                <a:solidFill>
                                  <a:schemeClr val="tx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600" i="1">
                                <a:solidFill>
                                  <a:schemeClr val="tx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1600" i="1">
                                <a:solidFill>
                                  <a:schemeClr val="tx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1600" i="1">
                                <a:solidFill>
                                  <a:schemeClr val="tx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𝑦</m:t>
                            </m:r>
                            <m:r>
                              <a:rPr lang="en-US" sz="1600" i="1">
                                <a:solidFill>
                                  <a:schemeClr val="tx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=4</m:t>
                            </m:r>
                          </m:e>
                          <m:e>
                            <m:r>
                              <a:rPr lang="en-US" sz="1600" i="1">
                                <a:solidFill>
                                  <a:schemeClr val="tx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𝑥</m:t>
                            </m:r>
                            <m:r>
                              <a:rPr lang="en-US" sz="1600" i="1">
                                <a:solidFill>
                                  <a:schemeClr val="tx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1600" i="1">
                                <a:solidFill>
                                  <a:schemeClr val="tx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𝑦</m:t>
                            </m:r>
                            <m:r>
                              <a:rPr lang="en-US" sz="1600" i="1">
                                <a:solidFill>
                                  <a:schemeClr val="tx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=−4</m:t>
                            </m:r>
                          </m:e>
                        </m:eqArr>
                      </m:e>
                    </m:d>
                  </m:oMath>
                </a14:m>
                <a:endParaRPr lang="en-US" sz="1600">
                  <a:solidFill>
                    <a:schemeClr val="tx2">
                      <a:lumMod val="10000"/>
                    </a:schemeClr>
                  </a:solidFill>
                  <a:effectLst/>
                  <a:latin typeface="+mj-lt"/>
                  <a:ea typeface="Calibri" panose="020F0502020204030204" pitchFamily="34" charset="0"/>
                  <a:cs typeface="Times New Roman" panose="02020603050405020304" pitchFamily="18" charset="0"/>
                </a:endParaRPr>
              </a:p>
              <a:p>
                <a:pPr algn="just">
                  <a:lnSpc>
                    <a:spcPct val="150000"/>
                  </a:lnSpc>
                </a:pPr>
                <a:r>
                  <a:rPr lang="en-US" sz="1600">
                    <a:solidFill>
                      <a:schemeClr val="tx2">
                        <a:lumMod val="10000"/>
                      </a:schemeClr>
                    </a:solidFill>
                    <a:effectLst/>
                    <a:latin typeface="+mj-lt"/>
                    <a:ea typeface="Malgun Gothic" panose="020B0503020000020004" pitchFamily="34" charset="-127"/>
                    <a:cs typeface="Times New Roman" panose="02020603050405020304" pitchFamily="18" charset="0"/>
                  </a:rPr>
                  <a:t>Cộng từng vế hai phương trình của hệ mới, ta được </a:t>
                </a:r>
                <a14:m>
                  <m:oMath xmlns:m="http://schemas.openxmlformats.org/officeDocument/2006/math">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0</m:t>
                    </m:r>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+0</m:t>
                    </m:r>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=0</m:t>
                    </m:r>
                  </m:oMath>
                </a14:m>
                <a:r>
                  <a:rPr lang="en-US" sz="1600" smtClean="0">
                    <a:solidFill>
                      <a:schemeClr val="tx2">
                        <a:lumMod val="10000"/>
                      </a:schemeClr>
                    </a:solidFill>
                    <a:effectLst/>
                    <a:latin typeface="+mj-lt"/>
                    <a:ea typeface="Malgun Gothic" panose="020B0503020000020004" pitchFamily="34" charset="-127"/>
                    <a:cs typeface="Times New Roman" panose="02020603050405020304" pitchFamily="18" charset="0"/>
                  </a:rPr>
                  <a:t>.</a:t>
                </a:r>
              </a:p>
              <a:p>
                <a:pPr algn="just">
                  <a:lnSpc>
                    <a:spcPct val="150000"/>
                  </a:lnSpc>
                </a:pPr>
                <a:r>
                  <a:rPr lang="en-US" sz="1600" smtClean="0">
                    <a:solidFill>
                      <a:schemeClr val="tx2">
                        <a:lumMod val="10000"/>
                      </a:schemeClr>
                    </a:solidFill>
                    <a:effectLst/>
                    <a:latin typeface="+mj-lt"/>
                    <a:ea typeface="Calibri" panose="020F0502020204030204" pitchFamily="34" charset="0"/>
                    <a:cs typeface="Times New Roman" panose="02020603050405020304" pitchFamily="18" charset="0"/>
                  </a:rPr>
                  <a:t>Hệ </a:t>
                </a:r>
                <a:r>
                  <a:rPr lang="en-US" sz="1600">
                    <a:solidFill>
                      <a:schemeClr val="tx2">
                        <a:lumMod val="10000"/>
                      </a:schemeClr>
                    </a:solidFill>
                    <a:effectLst/>
                    <a:latin typeface="+mj-lt"/>
                    <a:ea typeface="Calibri" panose="020F0502020204030204" pitchFamily="34" charset="0"/>
                    <a:cs typeface="Times New Roman" panose="02020603050405020304" pitchFamily="18" charset="0"/>
                  </a:rPr>
                  <a:t>thức này luôn thỏa mãn với các giá trị tùy ý của </a:t>
                </a:r>
                <a14:m>
                  <m:oMath xmlns:m="http://schemas.openxmlformats.org/officeDocument/2006/math">
                    <m:r>
                      <a:rPr lang="en-US" sz="1600" i="1">
                        <a:solidFill>
                          <a:schemeClr val="tx2">
                            <a:lumMod val="10000"/>
                          </a:schemeClr>
                        </a:solidFill>
                        <a:effectLst/>
                        <a:latin typeface="Cambria Math" panose="02040503050406030204" pitchFamily="18" charset="0"/>
                        <a:ea typeface="Calibri" panose="020F0502020204030204" pitchFamily="34" charset="0"/>
                        <a:cs typeface="Times New Roman" panose="02020603050405020304" pitchFamily="18" charset="0"/>
                      </a:rPr>
                      <m:t>𝑥</m:t>
                    </m:r>
                  </m:oMath>
                </a14:m>
                <a:r>
                  <a:rPr lang="en-US" sz="1600">
                    <a:solidFill>
                      <a:schemeClr val="tx2">
                        <a:lumMod val="10000"/>
                      </a:schemeClr>
                    </a:solidFill>
                    <a:effectLst/>
                    <a:latin typeface="+mj-lt"/>
                    <a:ea typeface="Malgun Gothic" panose="020B0503020000020004" pitchFamily="34" charset="-127"/>
                    <a:cs typeface="Times New Roman" panose="02020603050405020304" pitchFamily="18" charset="0"/>
                  </a:rPr>
                  <a:t> và </a:t>
                </a:r>
                <a14:m>
                  <m:oMath xmlns:m="http://schemas.openxmlformats.org/officeDocument/2006/math">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𝑦</m:t>
                    </m:r>
                  </m:oMath>
                </a14:m>
                <a:r>
                  <a:rPr lang="en-US" sz="1600">
                    <a:solidFill>
                      <a:schemeClr val="tx2">
                        <a:lumMod val="10000"/>
                      </a:schemeClr>
                    </a:solidFill>
                    <a:effectLst/>
                    <a:latin typeface="+mj-lt"/>
                    <a:ea typeface="Malgun Gothic" panose="020B0503020000020004" pitchFamily="34" charset="-127"/>
                    <a:cs typeface="Times New Roman" panose="02020603050405020304" pitchFamily="18" charset="0"/>
                  </a:rPr>
                  <a:t>.</a:t>
                </a:r>
                <a:endParaRPr lang="en-US" sz="1600">
                  <a:solidFill>
                    <a:schemeClr val="tx2">
                      <a:lumMod val="10000"/>
                    </a:schemeClr>
                  </a:solidFill>
                  <a:effectLst/>
                  <a:latin typeface="+mj-lt"/>
                  <a:ea typeface="Calibri" panose="020F0502020204030204" pitchFamily="34" charset="0"/>
                  <a:cs typeface="Times New Roman" panose="02020603050405020304" pitchFamily="18" charset="0"/>
                </a:endParaRPr>
              </a:p>
              <a:p>
                <a:pPr algn="just">
                  <a:lnSpc>
                    <a:spcPct val="150000"/>
                  </a:lnSpc>
                </a:pPr>
                <a:r>
                  <a:rPr lang="en-US" sz="1600">
                    <a:solidFill>
                      <a:schemeClr val="tx2">
                        <a:lumMod val="10000"/>
                      </a:schemeClr>
                    </a:solidFill>
                    <a:effectLst/>
                    <a:latin typeface="+mj-lt"/>
                    <a:ea typeface="Malgun Gothic" panose="020B0503020000020004" pitchFamily="34" charset="-127"/>
                    <a:cs typeface="Times New Roman" panose="02020603050405020304" pitchFamily="18" charset="0"/>
                  </a:rPr>
                  <a:t>Với giá trị tùy ý của </a:t>
                </a:r>
                <a14:m>
                  <m:oMath xmlns:m="http://schemas.openxmlformats.org/officeDocument/2006/math">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𝑥</m:t>
                    </m:r>
                  </m:oMath>
                </a14:m>
                <a:r>
                  <a:rPr lang="en-US" sz="1600">
                    <a:solidFill>
                      <a:schemeClr val="tx2">
                        <a:lumMod val="10000"/>
                      </a:schemeClr>
                    </a:solidFill>
                    <a:effectLst/>
                    <a:latin typeface="+mj-lt"/>
                    <a:ea typeface="Malgun Gothic" panose="020B0503020000020004" pitchFamily="34" charset="-127"/>
                    <a:cs typeface="Times New Roman" panose="02020603050405020304" pitchFamily="18" charset="0"/>
                  </a:rPr>
                  <a:t>, giá trị của </a:t>
                </a:r>
                <a14:m>
                  <m:oMath xmlns:m="http://schemas.openxmlformats.org/officeDocument/2006/math">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𝑦</m:t>
                    </m:r>
                  </m:oMath>
                </a14:m>
                <a:r>
                  <a:rPr lang="en-US" sz="1600">
                    <a:solidFill>
                      <a:schemeClr val="tx2">
                        <a:lumMod val="10000"/>
                      </a:schemeClr>
                    </a:solidFill>
                    <a:effectLst/>
                    <a:latin typeface="+mj-lt"/>
                    <a:ea typeface="Malgun Gothic" panose="020B0503020000020004" pitchFamily="34" charset="-127"/>
                    <a:cs typeface="Times New Roman" panose="02020603050405020304" pitchFamily="18" charset="0"/>
                  </a:rPr>
                  <a:t> được tính nhờ hệ thức </a:t>
                </a:r>
                <a14:m>
                  <m:oMath xmlns:m="http://schemas.openxmlformats.org/officeDocument/2006/math">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−3</m:t>
                    </m:r>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=−4</m:t>
                    </m:r>
                  </m:oMath>
                </a14:m>
                <a:r>
                  <a:rPr lang="en-US" sz="1600">
                    <a:solidFill>
                      <a:schemeClr val="tx2">
                        <a:lumMod val="10000"/>
                      </a:schemeClr>
                    </a:solidFill>
                    <a:effectLst/>
                    <a:latin typeface="+mj-lt"/>
                    <a:ea typeface="Malgun Gothic" panose="020B0503020000020004" pitchFamily="34" charset="-127"/>
                    <a:cs typeface="Times New Roman" panose="02020603050405020304" pitchFamily="18" charset="0"/>
                  </a:rPr>
                  <a:t>, suy ra </a:t>
                </a:r>
                <a:endParaRPr lang="en-US" sz="1600" i="1">
                  <a:solidFill>
                    <a:schemeClr val="tx2">
                      <a:lumMod val="10000"/>
                    </a:schemeClr>
                  </a:solidFill>
                  <a:latin typeface="+mj-lt"/>
                  <a:ea typeface="Malgun Gothic" panose="020B0503020000020004" pitchFamily="34" charset="-127"/>
                  <a:cs typeface="Times New Roman" panose="02020603050405020304" pitchFamily="18" charset="0"/>
                </a:endParaRPr>
              </a:p>
              <a:p>
                <a:pPr algn="just">
                  <a:lnSpc>
                    <a:spcPct val="110000"/>
                  </a:lnSpc>
                </a:pPr>
                <a14:m>
                  <m:oMathPara xmlns:m="http://schemas.openxmlformats.org/officeDocument/2006/math">
                    <m:oMathParaPr>
                      <m:jc m:val="centerGroup"/>
                    </m:oMathParaPr>
                    <m:oMath xmlns:m="http://schemas.openxmlformats.org/officeDocument/2006/math">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1</m:t>
                          </m:r>
                        </m:num>
                        <m:den>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3</m:t>
                          </m:r>
                        </m:den>
                      </m:f>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4</m:t>
                          </m:r>
                        </m:num>
                        <m:den>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3</m:t>
                          </m:r>
                        </m:den>
                      </m:f>
                      <m:r>
                        <a:rPr lang="en-US" sz="1600" b="0" i="0" smtClean="0">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m:t>
                      </m:r>
                    </m:oMath>
                  </m:oMathPara>
                </a14:m>
                <a:endParaRPr lang="en-US" sz="1600">
                  <a:solidFill>
                    <a:schemeClr val="tx2">
                      <a:lumMod val="10000"/>
                    </a:schemeClr>
                  </a:solidFill>
                  <a:effectLst/>
                  <a:latin typeface="+mj-lt"/>
                  <a:ea typeface="Calibri" panose="020F0502020204030204" pitchFamily="34" charset="0"/>
                  <a:cs typeface="Times New Roman" panose="02020603050405020304" pitchFamily="18" charset="0"/>
                </a:endParaRPr>
              </a:p>
              <a:p>
                <a:pPr algn="just">
                  <a:lnSpc>
                    <a:spcPct val="110000"/>
                  </a:lnSpc>
                </a:pPr>
                <a14:m>
                  <m:oMathPara xmlns:m="http://schemas.openxmlformats.org/officeDocument/2006/math">
                    <m:oMathParaPr>
                      <m:jc m:val="left"/>
                    </m:oMathParaPr>
                    <m:oMath xmlns:m="http://schemas.openxmlformats.org/officeDocument/2006/math">
                      <m:r>
                        <m:rPr>
                          <m:nor/>
                        </m:rPr>
                        <a:rPr lang="en-US" sz="1600">
                          <a:solidFill>
                            <a:schemeClr val="tx2">
                              <a:lumMod val="10000"/>
                            </a:schemeClr>
                          </a:solidFill>
                          <a:ea typeface="Calibri" panose="020F0502020204030204" pitchFamily="34" charset="0"/>
                          <a:cs typeface="Times New Roman" panose="02020603050405020304" pitchFamily="18" charset="0"/>
                        </a:rPr>
                        <m:t>V</m:t>
                      </m:r>
                      <m:r>
                        <m:rPr>
                          <m:nor/>
                        </m:rPr>
                        <a:rPr lang="en-US" sz="1600">
                          <a:solidFill>
                            <a:schemeClr val="tx2">
                              <a:lumMod val="10000"/>
                            </a:schemeClr>
                          </a:solidFill>
                          <a:ea typeface="Calibri" panose="020F0502020204030204" pitchFamily="34" charset="0"/>
                          <a:cs typeface="Times New Roman" panose="02020603050405020304" pitchFamily="18" charset="0"/>
                        </a:rPr>
                        <m:t>ậ</m:t>
                      </m:r>
                      <m:r>
                        <m:rPr>
                          <m:nor/>
                        </m:rPr>
                        <a:rPr lang="en-US" sz="1600">
                          <a:solidFill>
                            <a:schemeClr val="tx2">
                              <a:lumMod val="10000"/>
                            </a:schemeClr>
                          </a:solidFill>
                          <a:ea typeface="Calibri" panose="020F0502020204030204" pitchFamily="34" charset="0"/>
                          <a:cs typeface="Times New Roman" panose="02020603050405020304" pitchFamily="18" charset="0"/>
                        </a:rPr>
                        <m:t>y</m:t>
                      </m:r>
                      <m:r>
                        <m:rPr>
                          <m:nor/>
                        </m:rPr>
                        <a:rPr lang="en-US" sz="1600">
                          <a:solidFill>
                            <a:schemeClr val="tx2">
                              <a:lumMod val="10000"/>
                            </a:schemeClr>
                          </a:solidFill>
                          <a:ea typeface="Calibri" panose="020F0502020204030204" pitchFamily="34" charset="0"/>
                          <a:cs typeface="Times New Roman" panose="02020603050405020304" pitchFamily="18" charset="0"/>
                        </a:rPr>
                        <m:t> </m:t>
                      </m:r>
                      <m:r>
                        <m:rPr>
                          <m:nor/>
                        </m:rPr>
                        <a:rPr lang="en-US" sz="1600">
                          <a:solidFill>
                            <a:schemeClr val="tx2">
                              <a:lumMod val="10000"/>
                            </a:schemeClr>
                          </a:solidFill>
                          <a:ea typeface="Calibri" panose="020F0502020204030204" pitchFamily="34" charset="0"/>
                          <a:cs typeface="Times New Roman" panose="02020603050405020304" pitchFamily="18" charset="0"/>
                        </a:rPr>
                        <m:t>h</m:t>
                      </m:r>
                      <m:r>
                        <m:rPr>
                          <m:nor/>
                        </m:rPr>
                        <a:rPr lang="en-US" sz="1600">
                          <a:solidFill>
                            <a:schemeClr val="tx2">
                              <a:lumMod val="10000"/>
                            </a:schemeClr>
                          </a:solidFill>
                          <a:ea typeface="Calibri" panose="020F0502020204030204" pitchFamily="34" charset="0"/>
                          <a:cs typeface="Times New Roman" panose="02020603050405020304" pitchFamily="18" charset="0"/>
                        </a:rPr>
                        <m:t>ệ </m:t>
                      </m:r>
                      <m:r>
                        <m:rPr>
                          <m:nor/>
                        </m:rPr>
                        <a:rPr lang="en-US" sz="1600">
                          <a:solidFill>
                            <a:schemeClr val="tx2">
                              <a:lumMod val="10000"/>
                            </a:schemeClr>
                          </a:solidFill>
                          <a:ea typeface="Calibri" panose="020F0502020204030204" pitchFamily="34" charset="0"/>
                          <a:cs typeface="Times New Roman" panose="02020603050405020304" pitchFamily="18" charset="0"/>
                        </a:rPr>
                        <m:t>ph</m:t>
                      </m:r>
                      <m:r>
                        <m:rPr>
                          <m:nor/>
                        </m:rPr>
                        <a:rPr lang="en-US" sz="1600">
                          <a:solidFill>
                            <a:schemeClr val="tx2">
                              <a:lumMod val="10000"/>
                            </a:schemeClr>
                          </a:solidFill>
                          <a:ea typeface="Calibri" panose="020F0502020204030204" pitchFamily="34" charset="0"/>
                          <a:cs typeface="Times New Roman" panose="02020603050405020304" pitchFamily="18" charset="0"/>
                        </a:rPr>
                        <m:t>ươ</m:t>
                      </m:r>
                      <m:r>
                        <m:rPr>
                          <m:nor/>
                        </m:rPr>
                        <a:rPr lang="en-US" sz="1600">
                          <a:solidFill>
                            <a:schemeClr val="tx2">
                              <a:lumMod val="10000"/>
                            </a:schemeClr>
                          </a:solidFill>
                          <a:ea typeface="Calibri" panose="020F0502020204030204" pitchFamily="34" charset="0"/>
                          <a:cs typeface="Times New Roman" panose="02020603050405020304" pitchFamily="18" charset="0"/>
                        </a:rPr>
                        <m:t>ng</m:t>
                      </m:r>
                      <m:r>
                        <m:rPr>
                          <m:nor/>
                        </m:rPr>
                        <a:rPr lang="en-US" sz="1600">
                          <a:solidFill>
                            <a:schemeClr val="tx2">
                              <a:lumMod val="10000"/>
                            </a:schemeClr>
                          </a:solidFill>
                          <a:ea typeface="Calibri" panose="020F0502020204030204" pitchFamily="34" charset="0"/>
                          <a:cs typeface="Times New Roman" panose="02020603050405020304" pitchFamily="18" charset="0"/>
                        </a:rPr>
                        <m:t> </m:t>
                      </m:r>
                      <m:r>
                        <m:rPr>
                          <m:nor/>
                        </m:rPr>
                        <a:rPr lang="en-US" sz="1600">
                          <a:solidFill>
                            <a:schemeClr val="tx2">
                              <a:lumMod val="10000"/>
                            </a:schemeClr>
                          </a:solidFill>
                          <a:ea typeface="Calibri" panose="020F0502020204030204" pitchFamily="34" charset="0"/>
                          <a:cs typeface="Times New Roman" panose="02020603050405020304" pitchFamily="18" charset="0"/>
                        </a:rPr>
                        <m:t>tr</m:t>
                      </m:r>
                      <m:r>
                        <m:rPr>
                          <m:nor/>
                        </m:rPr>
                        <a:rPr lang="en-US" sz="1600">
                          <a:solidFill>
                            <a:schemeClr val="tx2">
                              <a:lumMod val="10000"/>
                            </a:schemeClr>
                          </a:solidFill>
                          <a:ea typeface="Calibri" panose="020F0502020204030204" pitchFamily="34" charset="0"/>
                          <a:cs typeface="Times New Roman" panose="02020603050405020304" pitchFamily="18" charset="0"/>
                        </a:rPr>
                        <m:t>ì</m:t>
                      </m:r>
                      <m:r>
                        <m:rPr>
                          <m:nor/>
                        </m:rPr>
                        <a:rPr lang="en-US" sz="1600">
                          <a:solidFill>
                            <a:schemeClr val="tx2">
                              <a:lumMod val="10000"/>
                            </a:schemeClr>
                          </a:solidFill>
                          <a:ea typeface="Calibri" panose="020F0502020204030204" pitchFamily="34" charset="0"/>
                          <a:cs typeface="Times New Roman" panose="02020603050405020304" pitchFamily="18" charset="0"/>
                        </a:rPr>
                        <m:t>nh</m:t>
                      </m:r>
                      <m:r>
                        <m:rPr>
                          <m:nor/>
                        </m:rPr>
                        <a:rPr lang="en-US" sz="1600">
                          <a:solidFill>
                            <a:schemeClr val="tx2">
                              <a:lumMod val="10000"/>
                            </a:schemeClr>
                          </a:solidFill>
                          <a:ea typeface="Calibri" panose="020F0502020204030204" pitchFamily="34" charset="0"/>
                          <a:cs typeface="Times New Roman" panose="02020603050405020304" pitchFamily="18" charset="0"/>
                        </a:rPr>
                        <m:t> đã </m:t>
                      </m:r>
                      <m:r>
                        <m:rPr>
                          <m:nor/>
                        </m:rPr>
                        <a:rPr lang="en-US" sz="1600">
                          <a:solidFill>
                            <a:schemeClr val="tx2">
                              <a:lumMod val="10000"/>
                            </a:schemeClr>
                          </a:solidFill>
                          <a:ea typeface="Calibri" panose="020F0502020204030204" pitchFamily="34" charset="0"/>
                          <a:cs typeface="Times New Roman" panose="02020603050405020304" pitchFamily="18" charset="0"/>
                        </a:rPr>
                        <m:t>cho</m:t>
                      </m:r>
                      <m:r>
                        <m:rPr>
                          <m:nor/>
                        </m:rPr>
                        <a:rPr lang="en-US" sz="1600">
                          <a:solidFill>
                            <a:schemeClr val="tx2">
                              <a:lumMod val="10000"/>
                            </a:schemeClr>
                          </a:solidFill>
                          <a:ea typeface="Calibri" panose="020F0502020204030204" pitchFamily="34" charset="0"/>
                          <a:cs typeface="Times New Roman" panose="02020603050405020304" pitchFamily="18" charset="0"/>
                        </a:rPr>
                        <m:t> </m:t>
                      </m:r>
                      <m:r>
                        <m:rPr>
                          <m:nor/>
                        </m:rPr>
                        <a:rPr lang="en-US" sz="1600">
                          <a:solidFill>
                            <a:schemeClr val="tx2">
                              <a:lumMod val="10000"/>
                            </a:schemeClr>
                          </a:solidFill>
                          <a:ea typeface="Calibri" panose="020F0502020204030204" pitchFamily="34" charset="0"/>
                          <a:cs typeface="Times New Roman" panose="02020603050405020304" pitchFamily="18" charset="0"/>
                        </a:rPr>
                        <m:t>c</m:t>
                      </m:r>
                      <m:r>
                        <m:rPr>
                          <m:nor/>
                        </m:rPr>
                        <a:rPr lang="en-US" sz="1600">
                          <a:solidFill>
                            <a:schemeClr val="tx2">
                              <a:lumMod val="10000"/>
                            </a:schemeClr>
                          </a:solidFill>
                          <a:ea typeface="Calibri" panose="020F0502020204030204" pitchFamily="34" charset="0"/>
                          <a:cs typeface="Times New Roman" panose="02020603050405020304" pitchFamily="18" charset="0"/>
                        </a:rPr>
                        <m:t>ó </m:t>
                      </m:r>
                      <m:r>
                        <m:rPr>
                          <m:nor/>
                        </m:rPr>
                        <a:rPr lang="en-US" sz="1600">
                          <a:solidFill>
                            <a:schemeClr val="tx2">
                              <a:lumMod val="10000"/>
                            </a:schemeClr>
                          </a:solidFill>
                          <a:ea typeface="Calibri" panose="020F0502020204030204" pitchFamily="34" charset="0"/>
                          <a:cs typeface="Times New Roman" panose="02020603050405020304" pitchFamily="18" charset="0"/>
                        </a:rPr>
                        <m:t>nghi</m:t>
                      </m:r>
                      <m:r>
                        <m:rPr>
                          <m:nor/>
                        </m:rPr>
                        <a:rPr lang="en-US" sz="1600">
                          <a:solidFill>
                            <a:schemeClr val="tx2">
                              <a:lumMod val="10000"/>
                            </a:schemeClr>
                          </a:solidFill>
                          <a:ea typeface="Calibri" panose="020F0502020204030204" pitchFamily="34" charset="0"/>
                          <a:cs typeface="Times New Roman" panose="02020603050405020304" pitchFamily="18" charset="0"/>
                        </a:rPr>
                        <m:t>ệ</m:t>
                      </m:r>
                      <m:r>
                        <m:rPr>
                          <m:nor/>
                        </m:rPr>
                        <a:rPr lang="en-US" sz="1600">
                          <a:solidFill>
                            <a:schemeClr val="tx2">
                              <a:lumMod val="10000"/>
                            </a:schemeClr>
                          </a:solidFill>
                          <a:ea typeface="Calibri" panose="020F0502020204030204" pitchFamily="34" charset="0"/>
                          <a:cs typeface="Times New Roman" panose="02020603050405020304" pitchFamily="18" charset="0"/>
                        </a:rPr>
                        <m:t>m</m:t>
                      </m:r>
                      <m:r>
                        <m:rPr>
                          <m:nor/>
                        </m:rPr>
                        <a:rPr lang="en-US" sz="1600">
                          <a:solidFill>
                            <a:schemeClr val="tx2">
                              <a:lumMod val="10000"/>
                            </a:schemeClr>
                          </a:solidFill>
                          <a:ea typeface="Calibri" panose="020F0502020204030204" pitchFamily="34" charset="0"/>
                          <a:cs typeface="Times New Roman" panose="02020603050405020304" pitchFamily="18" charset="0"/>
                        </a:rPr>
                        <m:t> </m:t>
                      </m:r>
                      <m:r>
                        <m:rPr>
                          <m:nor/>
                        </m:rPr>
                        <a:rPr lang="en-US" sz="1600">
                          <a:solidFill>
                            <a:schemeClr val="tx2">
                              <a:lumMod val="10000"/>
                            </a:schemeClr>
                          </a:solidFill>
                          <a:ea typeface="Calibri" panose="020F0502020204030204" pitchFamily="34" charset="0"/>
                          <a:cs typeface="Times New Roman" panose="02020603050405020304" pitchFamily="18" charset="0"/>
                        </a:rPr>
                        <m:t>l</m:t>
                      </m:r>
                      <m:r>
                        <m:rPr>
                          <m:nor/>
                        </m:rPr>
                        <a:rPr lang="en-US" sz="1600">
                          <a:solidFill>
                            <a:schemeClr val="tx2">
                              <a:lumMod val="10000"/>
                            </a:schemeClr>
                          </a:solidFill>
                          <a:ea typeface="Calibri" panose="020F0502020204030204" pitchFamily="34" charset="0"/>
                          <a:cs typeface="Times New Roman" panose="02020603050405020304" pitchFamily="18" charset="0"/>
                        </a:rPr>
                        <m:t>à </m:t>
                      </m:r>
                      <m:d>
                        <m:dPr>
                          <m:ctrlPr>
                            <a:rPr lang="en-US" sz="1600" i="1">
                              <a:solidFill>
                                <a:schemeClr val="tx2">
                                  <a:lumMod val="10000"/>
                                </a:schemeClr>
                              </a:solidFill>
                              <a:latin typeface="Cambria Math" panose="02040503050406030204" pitchFamily="18" charset="0"/>
                              <a:ea typeface="Calibri" panose="020F0502020204030204" pitchFamily="34" charset="0"/>
                              <a:cs typeface="Times New Roman" panose="02020603050405020304" pitchFamily="18" charset="0"/>
                            </a:rPr>
                          </m:ctrlPr>
                        </m:dPr>
                        <m:e>
                          <m:r>
                            <a:rPr lang="en-US" sz="1600" i="1">
                              <a:solidFill>
                                <a:schemeClr val="tx2">
                                  <a:lumMod val="10000"/>
                                </a:schemeClr>
                              </a:solidFill>
                              <a:latin typeface="Cambria Math" panose="02040503050406030204" pitchFamily="18" charset="0"/>
                              <a:ea typeface="Calibri" panose="020F0502020204030204" pitchFamily="34" charset="0"/>
                              <a:cs typeface="Times New Roman" panose="02020603050405020304" pitchFamily="18" charset="0"/>
                            </a:rPr>
                            <m:t>𝑥</m:t>
                          </m:r>
                          <m:r>
                            <a:rPr lang="en-US" sz="1600" i="1">
                              <a:solidFill>
                                <a:schemeClr val="tx2">
                                  <a:lumMod val="10000"/>
                                </a:schemeClr>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a:solidFill>
                                    <a:schemeClr val="tx2">
                                      <a:lumMod val="10000"/>
                                    </a:schemeClr>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1600" i="1">
                                  <a:solidFill>
                                    <a:schemeClr val="tx2">
                                      <a:lumMod val="10000"/>
                                    </a:schemeClr>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1600" i="1">
                                  <a:solidFill>
                                    <a:schemeClr val="tx2">
                                      <a:lumMod val="10000"/>
                                    </a:schemeClr>
                                  </a:solidFill>
                                  <a:latin typeface="Cambria Math" panose="02040503050406030204" pitchFamily="18" charset="0"/>
                                  <a:ea typeface="Calibri" panose="020F0502020204030204" pitchFamily="34" charset="0"/>
                                  <a:cs typeface="Times New Roman" panose="02020603050405020304" pitchFamily="18" charset="0"/>
                                </a:rPr>
                                <m:t>3</m:t>
                              </m:r>
                            </m:den>
                          </m:f>
                          <m:r>
                            <a:rPr lang="en-US" sz="1600" i="1">
                              <a:solidFill>
                                <a:schemeClr val="tx2">
                                  <a:lumMod val="10000"/>
                                </a:schemeClr>
                              </a:solidFill>
                              <a:latin typeface="Cambria Math" panose="02040503050406030204" pitchFamily="18" charset="0"/>
                              <a:ea typeface="Calibri" panose="020F0502020204030204" pitchFamily="34" charset="0"/>
                              <a:cs typeface="Times New Roman" panose="02020603050405020304" pitchFamily="18" charset="0"/>
                            </a:rPr>
                            <m:t>𝑥</m:t>
                          </m:r>
                          <m:r>
                            <a:rPr lang="en-US" sz="1600" i="1">
                              <a:solidFill>
                                <a:schemeClr val="tx2">
                                  <a:lumMod val="10000"/>
                                </a:schemeClr>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1600" i="1">
                                  <a:solidFill>
                                    <a:schemeClr val="tx2">
                                      <a:lumMod val="10000"/>
                                    </a:schemeClr>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1600" i="1">
                                  <a:solidFill>
                                    <a:schemeClr val="tx2">
                                      <a:lumMod val="10000"/>
                                    </a:schemeClr>
                                  </a:solidFill>
                                  <a:latin typeface="Cambria Math" panose="02040503050406030204" pitchFamily="18" charset="0"/>
                                  <a:ea typeface="Calibri" panose="020F0502020204030204" pitchFamily="34" charset="0"/>
                                  <a:cs typeface="Times New Roman" panose="02020603050405020304" pitchFamily="18" charset="0"/>
                                </a:rPr>
                                <m:t>4</m:t>
                              </m:r>
                            </m:num>
                            <m:den>
                              <m:r>
                                <a:rPr lang="en-US" sz="1600" i="1">
                                  <a:solidFill>
                                    <a:schemeClr val="tx2">
                                      <a:lumMod val="10000"/>
                                    </a:schemeClr>
                                  </a:solidFill>
                                  <a:latin typeface="Cambria Math" panose="02040503050406030204" pitchFamily="18" charset="0"/>
                                  <a:ea typeface="Calibri" panose="020F0502020204030204" pitchFamily="34" charset="0"/>
                                  <a:cs typeface="Times New Roman" panose="02020603050405020304" pitchFamily="18" charset="0"/>
                                </a:rPr>
                                <m:t>3</m:t>
                              </m:r>
                            </m:den>
                          </m:f>
                        </m:e>
                      </m:d>
                      <m:r>
                        <m:rPr>
                          <m:nor/>
                        </m:rPr>
                        <a:rPr lang="en-US" sz="1600">
                          <a:solidFill>
                            <a:schemeClr val="tx2">
                              <a:lumMod val="10000"/>
                            </a:schemeClr>
                          </a:solidFill>
                          <a:ea typeface="Malgun Gothic" panose="020B0503020000020004" pitchFamily="34" charset="-127"/>
                          <a:cs typeface="Times New Roman" panose="02020603050405020304" pitchFamily="18" charset="0"/>
                        </a:rPr>
                        <m:t>v</m:t>
                      </m:r>
                      <m:r>
                        <m:rPr>
                          <m:nor/>
                        </m:rPr>
                        <a:rPr lang="en-US" sz="1600">
                          <a:solidFill>
                            <a:schemeClr val="tx2">
                              <a:lumMod val="10000"/>
                            </a:schemeClr>
                          </a:solidFill>
                          <a:ea typeface="Malgun Gothic" panose="020B0503020000020004" pitchFamily="34" charset="-127"/>
                          <a:cs typeface="Times New Roman" panose="02020603050405020304" pitchFamily="18" charset="0"/>
                        </a:rPr>
                        <m:t>ớ</m:t>
                      </m:r>
                      <m:r>
                        <m:rPr>
                          <m:nor/>
                        </m:rPr>
                        <a:rPr lang="en-US" sz="1600">
                          <a:solidFill>
                            <a:schemeClr val="tx2">
                              <a:lumMod val="10000"/>
                            </a:schemeClr>
                          </a:solidFill>
                          <a:ea typeface="Malgun Gothic" panose="020B0503020000020004" pitchFamily="34" charset="-127"/>
                          <a:cs typeface="Times New Roman" panose="02020603050405020304" pitchFamily="18" charset="0"/>
                        </a:rPr>
                        <m:t>i</m:t>
                      </m:r>
                      <m:r>
                        <a:rPr lang="en-US" sz="1600" b="0" i="1" smtClean="0">
                          <a:solidFill>
                            <a:schemeClr val="tx2">
                              <a:lumMod val="10000"/>
                            </a:schemeClr>
                          </a:solidFill>
                          <a:latin typeface="Cambria Math" panose="02040503050406030204" pitchFamily="18" charset="0"/>
                          <a:ea typeface="Malgun Gothic" panose="020B0503020000020004" pitchFamily="34" charset="-127"/>
                          <a:cs typeface="Times New Roman" panose="02020603050405020304" pitchFamily="18" charset="0"/>
                        </a:rPr>
                        <m:t> </m:t>
                      </m:r>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en-US" sz="1600" i="1">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ℝ</m:t>
                      </m:r>
                      <m:r>
                        <a:rPr lang="en-US" sz="1600" b="0" i="0" smtClean="0">
                          <a:solidFill>
                            <a:schemeClr val="tx2">
                              <a:lumMod val="10000"/>
                            </a:schemeClr>
                          </a:solidFill>
                          <a:effectLst/>
                          <a:latin typeface="Cambria Math" panose="02040503050406030204" pitchFamily="18" charset="0"/>
                          <a:ea typeface="Malgun Gothic" panose="020B0503020000020004" pitchFamily="34" charset="-127"/>
                          <a:cs typeface="Times New Roman" panose="02020603050405020304" pitchFamily="18" charset="0"/>
                        </a:rPr>
                        <m:t>.</m:t>
                      </m:r>
                    </m:oMath>
                  </m:oMathPara>
                </a14:m>
                <a:endParaRPr lang="en-US" sz="1600">
                  <a:solidFill>
                    <a:schemeClr val="tx2">
                      <a:lumMod val="10000"/>
                    </a:schemeClr>
                  </a:solidFill>
                  <a:effectLst/>
                  <a:latin typeface="+mj-lt"/>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678889" y="1734909"/>
                <a:ext cx="7802122" cy="3192862"/>
              </a:xfrm>
              <a:prstGeom prst="rect">
                <a:avLst/>
              </a:prstGeom>
              <a:blipFill>
                <a:blip r:embed="rId3"/>
                <a:stretch>
                  <a:fillRect l="-391" t="-382" r="-4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643764" y="676308"/>
                <a:ext cx="1872372" cy="6415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da-DK" sz="1600" b="0" i="0" u="none" strike="noStrike" kern="0" cap="none" spc="0" normalizeH="0" baseline="0" noProof="0" smtClean="0">
                    <a:ln>
                      <a:noFill/>
                    </a:ln>
                    <a:solidFill>
                      <a:schemeClr val="tx2">
                        <a:lumMod val="10000"/>
                      </a:schemeClr>
                    </a:solidFill>
                    <a:effectLst/>
                    <a:uLnTx/>
                    <a:uFillTx/>
                    <a:ea typeface="Malgun Gothic" panose="020B0503020000020004" pitchFamily="34" charset="-127"/>
                    <a:cs typeface="Times New Roman" panose="02020603050405020304" pitchFamily="18" charset="0"/>
                    <a:sym typeface="Arial"/>
                  </a:rPr>
                  <a:t>c) </a:t>
                </a:r>
                <a14:m>
                  <m:oMath xmlns:m="http://schemas.openxmlformats.org/officeDocument/2006/math">
                    <m:d>
                      <m:dPr>
                        <m:begChr m:val="{"/>
                        <m:endChr m:val=""/>
                        <m:ctrlPr>
                          <a:rPr kumimoji="0" lang="en-US" sz="1600" b="0" i="1" u="none" strike="noStrike" kern="0" cap="none" spc="0" normalizeH="0" baseline="0" noProof="0">
                            <a:ln>
                              <a:noFill/>
                            </a:ln>
                            <a:solidFill>
                              <a:schemeClr val="tx2">
                                <a:lumMod val="10000"/>
                              </a:schemeClr>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dPr>
                      <m:e>
                        <m:eqArr>
                          <m:eqArrPr>
                            <m:ctrlPr>
                              <a:rPr kumimoji="0" lang="en-US" sz="1600" b="0" i="1" u="none" strike="noStrike" kern="0" cap="none" spc="0" normalizeH="0" baseline="0" noProof="0">
                                <a:ln>
                                  <a:noFill/>
                                </a:ln>
                                <a:solidFill>
                                  <a:schemeClr val="tx2">
                                    <a:lumMod val="10000"/>
                                  </a:schemeClr>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eqArrPr>
                          <m:e>
                            <m:r>
                              <a:rPr kumimoji="0" lang="en-US" sz="1600" b="0" i="1" u="none" strike="noStrike" kern="0" cap="none" spc="0" normalizeH="0" baseline="0" noProof="0" smtClean="0">
                                <a:ln>
                                  <a:noFill/>
                                </a:ln>
                                <a:solidFill>
                                  <a:schemeClr val="tx2">
                                    <a:lumMod val="10000"/>
                                  </a:schemeClr>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−2</m:t>
                            </m:r>
                            <m:r>
                              <a:rPr kumimoji="0" lang="da-DK" sz="1600" b="0" i="1" u="none" strike="noStrike" kern="0" cap="none" spc="0" normalizeH="0" baseline="0" noProof="0">
                                <a:ln>
                                  <a:noFill/>
                                </a:ln>
                                <a:solidFill>
                                  <a:schemeClr val="tx2">
                                    <a:lumMod val="10000"/>
                                  </a:schemeClr>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𝑥</m:t>
                            </m:r>
                            <m:r>
                              <a:rPr kumimoji="0" lang="da-DK" sz="1600" b="0" i="1" u="none" strike="noStrike" kern="0" cap="none" spc="0" normalizeH="0" baseline="0" noProof="0">
                                <a:ln>
                                  <a:noFill/>
                                </a:ln>
                                <a:solidFill>
                                  <a:schemeClr val="tx2">
                                    <a:lumMod val="10000"/>
                                  </a:schemeClr>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+6</m:t>
                            </m:r>
                            <m:r>
                              <a:rPr kumimoji="0" lang="da-DK" sz="1600" b="0" i="1" u="none" strike="noStrike" kern="0" cap="none" spc="0" normalizeH="0" baseline="0" noProof="0">
                                <a:ln>
                                  <a:noFill/>
                                </a:ln>
                                <a:solidFill>
                                  <a:schemeClr val="tx2">
                                    <a:lumMod val="10000"/>
                                  </a:schemeClr>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𝑦</m:t>
                            </m:r>
                            <m:r>
                              <a:rPr kumimoji="0" lang="da-DK" sz="1600" b="0" i="1" u="none" strike="noStrike" kern="0" cap="none" spc="0" normalizeH="0" baseline="0" noProof="0">
                                <a:ln>
                                  <a:noFill/>
                                </a:ln>
                                <a:solidFill>
                                  <a:schemeClr val="tx2">
                                    <a:lumMod val="10000"/>
                                  </a:schemeClr>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=8</m:t>
                            </m:r>
                          </m:e>
                          <m:e>
                            <m:r>
                              <a:rPr kumimoji="0" lang="en-US" sz="1600" b="0" i="1" u="none" strike="noStrike" kern="0" cap="none" spc="0" normalizeH="0" baseline="0" noProof="0" smtClean="0">
                                <a:ln>
                                  <a:noFill/>
                                </a:ln>
                                <a:solidFill>
                                  <a:schemeClr val="tx2">
                                    <a:lumMod val="10000"/>
                                  </a:schemeClr>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3</m:t>
                            </m:r>
                            <m:r>
                              <a:rPr kumimoji="0" lang="da-DK" sz="1600" b="0" i="1" u="none" strike="noStrike" kern="0" cap="none" spc="0" normalizeH="0" baseline="0" noProof="0">
                                <a:ln>
                                  <a:noFill/>
                                </a:ln>
                                <a:solidFill>
                                  <a:schemeClr val="tx2">
                                    <a:lumMod val="10000"/>
                                  </a:schemeClr>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𝑥</m:t>
                            </m:r>
                            <m:r>
                              <a:rPr kumimoji="0" lang="da-DK" sz="1600" b="0" i="1" u="none" strike="noStrike" kern="0" cap="none" spc="0" normalizeH="0" baseline="0" noProof="0">
                                <a:ln>
                                  <a:noFill/>
                                </a:ln>
                                <a:solidFill>
                                  <a:schemeClr val="tx2">
                                    <a:lumMod val="10000"/>
                                  </a:schemeClr>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−9</m:t>
                            </m:r>
                            <m:r>
                              <a:rPr kumimoji="0" lang="da-DK" sz="1600" b="0" i="1" u="none" strike="noStrike" kern="0" cap="none" spc="0" normalizeH="0" baseline="0" noProof="0">
                                <a:ln>
                                  <a:noFill/>
                                </a:ln>
                                <a:solidFill>
                                  <a:schemeClr val="tx2">
                                    <a:lumMod val="10000"/>
                                  </a:schemeClr>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𝑦</m:t>
                            </m:r>
                            <m:r>
                              <a:rPr kumimoji="0" lang="da-DK" sz="1600" b="0" i="1" u="none" strike="noStrike" kern="0" cap="none" spc="0" normalizeH="0" baseline="0" noProof="0">
                                <a:ln>
                                  <a:noFill/>
                                </a:ln>
                                <a:solidFill>
                                  <a:schemeClr val="tx2">
                                    <a:lumMod val="10000"/>
                                  </a:schemeClr>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=−12</m:t>
                            </m:r>
                          </m:e>
                        </m:eqArr>
                      </m:e>
                    </m:d>
                  </m:oMath>
                </a14:m>
                <a:endParaRPr kumimoji="0" lang="en-US" sz="1600" b="0" i="0" u="none" strike="noStrike" kern="0" cap="none" spc="0" normalizeH="0" baseline="0" noProof="0">
                  <a:ln>
                    <a:noFill/>
                  </a:ln>
                  <a:solidFill>
                    <a:schemeClr val="tx2">
                      <a:lumMod val="10000"/>
                    </a:schemeClr>
                  </a:solidFill>
                  <a:effectLst/>
                  <a:uLnTx/>
                  <a:uFillTx/>
                  <a:sym typeface="Arial"/>
                </a:endParaRPr>
              </a:p>
            </p:txBody>
          </p:sp>
        </mc:Choice>
        <mc:Fallback xmlns="">
          <p:sp>
            <p:nvSpPr>
              <p:cNvPr id="8" name="Rectangle 7"/>
              <p:cNvSpPr>
                <a:spLocks noRot="1" noChangeAspect="1" noMove="1" noResize="1" noEditPoints="1" noAdjustHandles="1" noChangeArrowheads="1" noChangeShapeType="1" noTextEdit="1"/>
              </p:cNvSpPr>
              <p:nvPr/>
            </p:nvSpPr>
            <p:spPr>
              <a:xfrm>
                <a:off x="3643764" y="676308"/>
                <a:ext cx="1872372" cy="641586"/>
              </a:xfrm>
              <a:prstGeom prst="rect">
                <a:avLst/>
              </a:prstGeom>
              <a:blipFill>
                <a:blip r:embed="rId4"/>
                <a:stretch>
                  <a:fillRect l="-1954"/>
                </a:stretch>
              </a:blipFill>
            </p:spPr>
            <p:txBody>
              <a:bodyPr/>
              <a:lstStyle/>
              <a:p>
                <a:r>
                  <a:rPr lang="en-US">
                    <a:noFill/>
                  </a:rPr>
                  <a:t> </a:t>
                </a:r>
              </a:p>
            </p:txBody>
          </p:sp>
        </mc:Fallback>
      </mc:AlternateContent>
    </p:spTree>
    <p:extLst>
      <p:ext uri="{BB962C8B-B14F-4D97-AF65-F5344CB8AC3E}">
        <p14:creationId xmlns:p14="http://schemas.microsoft.com/office/powerpoint/2010/main" val="823972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wipe(up)">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wipe(up)">
                                      <p:cBhvr>
                                        <p:cTn id="32" dur="5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wipe(up)">
                                      <p:cBhvr>
                                        <p:cTn id="3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1" name="Rectangle 70"/>
          <p:cNvSpPr/>
          <p:nvPr/>
        </p:nvSpPr>
        <p:spPr>
          <a:xfrm>
            <a:off x="950831" y="781454"/>
            <a:ext cx="4020325" cy="3124381"/>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7000" b="1" i="0" u="none" strike="noStrike" kern="0" cap="none" spc="0" normalizeH="0" baseline="0" noProof="0" smtClean="0">
                <a:ln>
                  <a:noFill/>
                </a:ln>
                <a:solidFill>
                  <a:srgbClr val="C6EAFF">
                    <a:lumMod val="25000"/>
                  </a:srgbClr>
                </a:solidFill>
                <a:effectLst/>
                <a:uLnTx/>
                <a:uFillTx/>
                <a:latin typeface="Arial"/>
                <a:cs typeface="Arial"/>
                <a:sym typeface="Darker Grotesque Black"/>
              </a:rPr>
              <a:t>VẬN DỤNG</a:t>
            </a:r>
            <a:endParaRPr kumimoji="0" lang="en-US" sz="7000" b="1" i="0" u="none" strike="noStrike" kern="0" cap="none" spc="0" normalizeH="0" baseline="0" noProof="0">
              <a:ln>
                <a:noFill/>
              </a:ln>
              <a:solidFill>
                <a:srgbClr val="C6EAFF">
                  <a:lumMod val="25000"/>
                </a:srgbClr>
              </a:solidFill>
              <a:effectLst/>
              <a:uLnTx/>
              <a:uFillTx/>
              <a:latin typeface="Arial"/>
              <a:cs typeface="Arial"/>
              <a:sym typeface="Darker Grotesque Black"/>
            </a:endParaRPr>
          </a:p>
        </p:txBody>
      </p:sp>
      <p:pic>
        <p:nvPicPr>
          <p:cNvPr id="3" name="Picture 2"/>
          <p:cNvPicPr>
            <a:picLocks noChangeAspect="1"/>
          </p:cNvPicPr>
          <p:nvPr/>
        </p:nvPicPr>
        <p:blipFill>
          <a:blip r:embed="rId3"/>
          <a:stretch>
            <a:fillRect/>
          </a:stretch>
        </p:blipFill>
        <p:spPr>
          <a:xfrm>
            <a:off x="5460679" y="2222800"/>
            <a:ext cx="2514479" cy="2053567"/>
          </a:xfrm>
          <a:prstGeom prst="rect">
            <a:avLst/>
          </a:prstGeom>
        </p:spPr>
      </p:pic>
    </p:spTree>
    <p:extLst>
      <p:ext uri="{BB962C8B-B14F-4D97-AF65-F5344CB8AC3E}">
        <p14:creationId xmlns:p14="http://schemas.microsoft.com/office/powerpoint/2010/main" val="25177781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1007"/>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p:nvPr/>
            </p:nvSpPr>
            <p:spPr>
              <a:xfrm>
                <a:off x="462139" y="-100584"/>
                <a:ext cx="8235622" cy="116814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500" b="1" i="0" u="none" strike="noStrike" kern="0" cap="none" spc="0" normalizeH="0" baseline="0" noProof="0" smtClean="0">
                    <a:ln>
                      <a:noFill/>
                    </a:ln>
                    <a:solidFill>
                      <a:srgbClr val="000000"/>
                    </a:solidFill>
                    <a:effectLst/>
                    <a:uLnTx/>
                    <a:uFillTx/>
                    <a:ea typeface="Times New Roman" panose="02020603050405020304" pitchFamily="18" charset="0"/>
                    <a:cs typeface="Times New Roman" panose="02020603050405020304" pitchFamily="18" charset="0"/>
                    <a:sym typeface="Arial"/>
                  </a:rPr>
                  <a:t>Bài 1.8 </a:t>
                </a:r>
                <a:r>
                  <a:rPr kumimoji="0" lang="en-US" sz="1500" b="1" i="0" u="none" strike="noStrike" kern="0" cap="none" spc="0" normalizeH="0" baseline="0" noProof="0">
                    <a:ln>
                      <a:noFill/>
                    </a:ln>
                    <a:solidFill>
                      <a:srgbClr val="000000"/>
                    </a:solidFill>
                    <a:effectLst/>
                    <a:uLnTx/>
                    <a:uFillTx/>
                    <a:ea typeface="Times New Roman" panose="02020603050405020304" pitchFamily="18" charset="0"/>
                    <a:cs typeface="Times New Roman" panose="02020603050405020304" pitchFamily="18" charset="0"/>
                    <a:sym typeface="Arial"/>
                  </a:rPr>
                  <a:t>(SHS-tr16</a:t>
                </a:r>
                <a:r>
                  <a:rPr kumimoji="0" lang="en-US" sz="1500" b="1" i="0" u="none" strike="noStrike" kern="0" cap="none" spc="0" normalizeH="0" baseline="0" noProof="0" smtClean="0">
                    <a:ln>
                      <a:noFill/>
                    </a:ln>
                    <a:solidFill>
                      <a:srgbClr val="000000"/>
                    </a:solidFill>
                    <a:effectLst/>
                    <a:uLnTx/>
                    <a:uFillTx/>
                    <a:ea typeface="Times New Roman" panose="02020603050405020304" pitchFamily="18" charset="0"/>
                    <a:cs typeface="Times New Roman" panose="02020603050405020304" pitchFamily="18" charset="0"/>
                    <a:sym typeface="Arial"/>
                  </a:rPr>
                  <a:t>) </a:t>
                </a:r>
                <a:r>
                  <a:rPr kumimoji="0" lang="en-US" sz="1500" b="0" i="0" u="none" strike="noStrike" kern="0" cap="none" spc="0" normalizeH="0" baseline="0" noProof="0" smtClean="0">
                    <a:ln>
                      <a:noFill/>
                    </a:ln>
                    <a:solidFill>
                      <a:srgbClr val="000000"/>
                    </a:solidFill>
                    <a:effectLst/>
                    <a:uLnTx/>
                    <a:uFillTx/>
                    <a:ea typeface="Times New Roman" panose="02020603050405020304" pitchFamily="18" charset="0"/>
                    <a:cs typeface="Times New Roman" panose="02020603050405020304" pitchFamily="18" charset="0"/>
                    <a:sym typeface="Arial"/>
                  </a:rPr>
                  <a:t>Cho hệ phương trình </a:t>
                </a:r>
                <a14:m>
                  <m:oMath xmlns:m="http://schemas.openxmlformats.org/officeDocument/2006/math">
                    <m:d>
                      <m:dPr>
                        <m:begChr m:val="{"/>
                        <m:endChr m:val=""/>
                        <m:ctrlP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dPr>
                      <m:e>
                        <m:eqArr>
                          <m:eqArrPr>
                            <m:ctrlP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eqArrPr>
                          <m:e>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2</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𝑥</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𝑦</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=−3</m:t>
                            </m:r>
                          </m:e>
                          <m:e>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−2</m:t>
                            </m:r>
                            <m:sSup>
                              <m:sSupPr>
                                <m:ctrlP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sSupPr>
                              <m:e>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𝑚</m:t>
                                </m:r>
                              </m:e>
                              <m:sup>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2</m:t>
                                </m:r>
                              </m:sup>
                            </m:sSup>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𝑥</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+9</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𝑦</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=3(</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𝑚</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+3)</m:t>
                            </m:r>
                          </m:e>
                        </m:eqAr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m:t>
                        </m:r>
                      </m:e>
                    </m:d>
                  </m:oMath>
                </a14:m>
                <a:r>
                  <a:rPr kumimoji="0" lang="en-US" sz="1500" b="0" i="0" u="none" strike="noStrike" kern="0" cap="none" spc="0" normalizeH="0" baseline="0" noProof="0" smtClean="0">
                    <a:ln>
                      <a:noFill/>
                    </a:ln>
                    <a:solidFill>
                      <a:srgbClr val="000000"/>
                    </a:solidFill>
                    <a:effectLst/>
                    <a:uLnTx/>
                    <a:uFillTx/>
                    <a:ea typeface="Times New Roman" panose="02020603050405020304" pitchFamily="18" charset="0"/>
                    <a:cs typeface="Times New Roman" panose="02020603050405020304" pitchFamily="18" charset="0"/>
                    <a:sym typeface="Arial"/>
                  </a:rPr>
                  <a:t> trong đó </a:t>
                </a:r>
                <a14:m>
                  <m:oMath xmlns:m="http://schemas.openxmlformats.org/officeDocument/2006/math">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𝑚</m:t>
                    </m:r>
                  </m:oMath>
                </a14:m>
                <a:r>
                  <a:rPr kumimoji="0" lang="en-US" sz="1500" b="0" i="0" u="none" strike="noStrike" kern="0" cap="none" spc="0" normalizeH="0" baseline="0" noProof="0" smtClean="0">
                    <a:ln>
                      <a:noFill/>
                    </a:ln>
                    <a:solidFill>
                      <a:srgbClr val="000000"/>
                    </a:solidFill>
                    <a:effectLst/>
                    <a:uLnTx/>
                    <a:uFillTx/>
                    <a:ea typeface="Times New Roman" panose="02020603050405020304" pitchFamily="18" charset="0"/>
                    <a:cs typeface="Times New Roman" panose="02020603050405020304" pitchFamily="18" charset="0"/>
                    <a:sym typeface="Arial"/>
                  </a:rPr>
                  <a:t> là số đã cho. Giải hệ phương trình trong mỗ trường hợp sau:    a) </a:t>
                </a:r>
                <a14:m>
                  <m:oMath xmlns:m="http://schemas.openxmlformats.org/officeDocument/2006/math">
                    <m:r>
                      <a:rPr kumimoji="0" lang="en-US" sz="15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𝑚</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=−2</m:t>
                    </m:r>
                  </m:oMath>
                </a14:m>
                <a:endParaRPr kumimoji="0" lang="en-US" sz="1500" b="0" i="0" u="none" strike="noStrike" kern="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endParaRPr>
              </a:p>
            </p:txBody>
          </p:sp>
        </mc:Choice>
        <mc:Fallback xmlns="">
          <p:sp>
            <p:nvSpPr>
              <p:cNvPr id="5" name="Rectangle 4"/>
              <p:cNvSpPr>
                <a:spLocks noRot="1" noChangeAspect="1" noMove="1" noResize="1" noEditPoints="1" noAdjustHandles="1" noChangeArrowheads="1" noChangeShapeType="1" noTextEdit="1"/>
              </p:cNvSpPr>
              <p:nvPr/>
            </p:nvSpPr>
            <p:spPr>
              <a:xfrm>
                <a:off x="462139" y="-100584"/>
                <a:ext cx="8235622" cy="1168140"/>
              </a:xfrm>
              <a:prstGeom prst="rect">
                <a:avLst/>
              </a:prstGeom>
              <a:blipFill>
                <a:blip r:embed="rId3"/>
                <a:stretch>
                  <a:fillRect l="-296" r="-296" b="-5208"/>
                </a:stretch>
              </a:blipFill>
            </p:spPr>
            <p:txBody>
              <a:bodyPr/>
              <a:lstStyle/>
              <a:p>
                <a:r>
                  <a:rPr lang="en-US">
                    <a:noFill/>
                  </a:rPr>
                  <a:t> </a:t>
                </a:r>
              </a:p>
            </p:txBody>
          </p:sp>
        </mc:Fallback>
      </mc:AlternateContent>
      <p:sp>
        <p:nvSpPr>
          <p:cNvPr id="23" name="Rectangle 22"/>
          <p:cNvSpPr/>
          <p:nvPr/>
        </p:nvSpPr>
        <p:spPr>
          <a:xfrm>
            <a:off x="462139" y="1305619"/>
            <a:ext cx="670376" cy="3231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1" i="1" u="sng" strike="noStrike" kern="100" cap="none" spc="0" normalizeH="0" baseline="0" noProof="0" smtClean="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500" b="0" i="0" u="sng" strike="noStrike" kern="0" cap="none" spc="0" normalizeH="0" baseline="0" noProof="0">
              <a:ln>
                <a:noFill/>
              </a:ln>
              <a:solidFill>
                <a:srgbClr val="C00000"/>
              </a:solidFill>
              <a:effectLst/>
              <a:uLnTx/>
              <a:uFillTx/>
              <a:latin typeface="Arial"/>
              <a:sym typeface="Arial"/>
            </a:endParaRPr>
          </a:p>
        </p:txBody>
      </p:sp>
      <p:pic>
        <p:nvPicPr>
          <p:cNvPr id="9" name="Picture 8"/>
          <p:cNvPicPr>
            <a:picLocks noChangeAspect="1"/>
          </p:cNvPicPr>
          <p:nvPr/>
        </p:nvPicPr>
        <p:blipFill>
          <a:blip r:embed="rId4"/>
          <a:stretch>
            <a:fillRect/>
          </a:stretch>
        </p:blipFill>
        <p:spPr>
          <a:xfrm rot="9285695">
            <a:off x="8414740" y="4265059"/>
            <a:ext cx="712163" cy="763032"/>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312531" y="1549934"/>
                <a:ext cx="6688469" cy="3511795"/>
              </a:xfrm>
              <a:prstGeom prst="rect">
                <a:avLst/>
              </a:prstGeom>
            </p:spPr>
            <p:txBody>
              <a:bodyPr wrap="square">
                <a:spAutoFit/>
              </a:bodyPr>
              <a:lstStyle/>
              <a:p>
                <a:pPr algn="just">
                  <a:lnSpc>
                    <a:spcPct val="120000"/>
                  </a:lnSpc>
                </a:pPr>
                <a:r>
                  <a:rPr lang="fr-FR" sz="1500" smtClean="0">
                    <a:latin typeface="+mn-lt"/>
                    <a:ea typeface="Malgun Gothic" panose="020B0503020000020004" pitchFamily="34" charset="-127"/>
                    <a:cs typeface="Times New Roman" panose="02020603050405020304" pitchFamily="18" charset="0"/>
                  </a:rPr>
                  <a:t>Thay </a:t>
                </a:r>
                <a14:m>
                  <m:oMath xmlns:m="http://schemas.openxmlformats.org/officeDocument/2006/math">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𝑚</m:t>
                    </m:r>
                    <m:r>
                      <a:rPr lang="fr-FR" sz="1500" i="1">
                        <a:effectLst/>
                        <a:latin typeface="Cambria Math" panose="02040503050406030204" pitchFamily="18" charset="0"/>
                        <a:ea typeface="Malgun Gothic" panose="020B0503020000020004" pitchFamily="34" charset="-127"/>
                        <a:cs typeface="Times New Roman" panose="02020603050405020304" pitchFamily="18" charset="0"/>
                      </a:rPr>
                      <m:t>=−2</m:t>
                    </m:r>
                  </m:oMath>
                </a14:m>
                <a:r>
                  <a:rPr lang="fr-FR" sz="1500">
                    <a:effectLst/>
                    <a:latin typeface="+mn-lt"/>
                    <a:ea typeface="Malgun Gothic" panose="020B0503020000020004" pitchFamily="34" charset="-127"/>
                    <a:cs typeface="Times New Roman" panose="02020603050405020304" pitchFamily="18" charset="0"/>
                  </a:rPr>
                  <a:t> vào hệ phương trình đã cho, ta được: </a:t>
                </a:r>
                <a14:m>
                  <m:oMath xmlns:m="http://schemas.openxmlformats.org/officeDocument/2006/math">
                    <m:d>
                      <m:dPr>
                        <m:begChr m:val="{"/>
                        <m:endChr m:val=""/>
                        <m:ctrlPr>
                          <a:rPr lang="en-US" sz="1500" i="1">
                            <a:effectLst/>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500" i="1">
                                <a:effectLst/>
                                <a:latin typeface="Cambria Math" panose="02040503050406030204" pitchFamily="18" charset="0"/>
                                <a:ea typeface="Malgun Gothic" panose="020B0503020000020004" pitchFamily="34" charset="-127"/>
                                <a:cs typeface="Times New Roman" panose="02020603050405020304" pitchFamily="18" charset="0"/>
                              </a:rPr>
                            </m:ctrlPr>
                          </m:eqArrPr>
                          <m:e>
                            <m:r>
                              <a:rPr lang="fr-FR" sz="1500" i="1">
                                <a:effectLst/>
                                <a:latin typeface="Cambria Math" panose="02040503050406030204" pitchFamily="18" charset="0"/>
                                <a:ea typeface="Malgun Gothic" panose="020B0503020000020004" pitchFamily="34" charset="-127"/>
                                <a:cs typeface="Times New Roman" panose="02020603050405020304" pitchFamily="18" charset="0"/>
                              </a:rPr>
                              <m:t>2</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fr-FR" sz="15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fr-FR" sz="1500" i="1">
                                <a:effectLst/>
                                <a:latin typeface="Cambria Math" panose="02040503050406030204" pitchFamily="18" charset="0"/>
                                <a:ea typeface="Malgun Gothic" panose="020B0503020000020004" pitchFamily="34" charset="-127"/>
                                <a:cs typeface="Times New Roman" panose="02020603050405020304" pitchFamily="18" charset="0"/>
                              </a:rPr>
                              <m:t>=−3</m:t>
                            </m:r>
                          </m:e>
                          <m:e>
                            <m:r>
                              <a:rPr lang="fr-FR" sz="1500" i="1">
                                <a:effectLst/>
                                <a:latin typeface="Cambria Math" panose="02040503050406030204" pitchFamily="18" charset="0"/>
                                <a:ea typeface="Malgun Gothic" panose="020B0503020000020004" pitchFamily="34" charset="-127"/>
                                <a:cs typeface="Times New Roman" panose="02020603050405020304" pitchFamily="18" charset="0"/>
                              </a:rPr>
                              <m:t>−8</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fr-FR" sz="1500" i="1">
                                <a:effectLst/>
                                <a:latin typeface="Cambria Math" panose="02040503050406030204" pitchFamily="18" charset="0"/>
                                <a:ea typeface="Malgun Gothic" panose="020B0503020000020004" pitchFamily="34" charset="-127"/>
                                <a:cs typeface="Times New Roman" panose="02020603050405020304" pitchFamily="18" charset="0"/>
                              </a:rPr>
                              <m:t>+9</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fr-FR" sz="1500" i="1">
                                <a:effectLst/>
                                <a:latin typeface="Cambria Math" panose="02040503050406030204" pitchFamily="18" charset="0"/>
                                <a:ea typeface="Malgun Gothic" panose="020B0503020000020004" pitchFamily="34" charset="-127"/>
                                <a:cs typeface="Times New Roman" panose="02020603050405020304" pitchFamily="18" charset="0"/>
                              </a:rPr>
                              <m:t>=3</m:t>
                            </m:r>
                          </m:e>
                        </m:eqArr>
                      </m:e>
                    </m:d>
                  </m:oMath>
                </a14:m>
                <a:endParaRPr lang="en-US" sz="1500">
                  <a:effectLst/>
                  <a:latin typeface="+mn-lt"/>
                  <a:ea typeface="Calibri" panose="020F0502020204030204" pitchFamily="34" charset="0"/>
                  <a:cs typeface="Times New Roman" panose="02020603050405020304" pitchFamily="18" charset="0"/>
                </a:endParaRPr>
              </a:p>
              <a:p>
                <a:pPr algn="just">
                  <a:lnSpc>
                    <a:spcPct val="120000"/>
                  </a:lnSpc>
                </a:pPr>
                <a:r>
                  <a:rPr lang="fr-FR" sz="1500">
                    <a:effectLst/>
                    <a:latin typeface="+mn-lt"/>
                    <a:ea typeface="Malgun Gothic" panose="020B0503020000020004" pitchFamily="34" charset="-127"/>
                    <a:cs typeface="Times New Roman" panose="02020603050405020304" pitchFamily="18" charset="0"/>
                  </a:rPr>
                  <a:t>Nhân hai vế của phương trình thứ nhất với </a:t>
                </a:r>
                <a14:m>
                  <m:oMath xmlns:m="http://schemas.openxmlformats.org/officeDocument/2006/math">
                    <m:r>
                      <a:rPr lang="fr-FR" sz="1500" i="1">
                        <a:effectLst/>
                        <a:latin typeface="Cambria Math" panose="02040503050406030204" pitchFamily="18" charset="0"/>
                        <a:ea typeface="Malgun Gothic" panose="020B0503020000020004" pitchFamily="34" charset="-127"/>
                        <a:cs typeface="Times New Roman" panose="02020603050405020304" pitchFamily="18" charset="0"/>
                      </a:rPr>
                      <m:t>4</m:t>
                    </m:r>
                  </m:oMath>
                </a14:m>
                <a:r>
                  <a:rPr lang="fr-FR" sz="1500">
                    <a:effectLst/>
                    <a:latin typeface="+mn-lt"/>
                    <a:ea typeface="Malgun Gothic" panose="020B0503020000020004" pitchFamily="34" charset="-127"/>
                    <a:cs typeface="Times New Roman" panose="02020603050405020304" pitchFamily="18" charset="0"/>
                  </a:rPr>
                  <a:t>, ta được</a:t>
                </a:r>
                <a:r>
                  <a:rPr lang="fr-FR" sz="1500" smtClean="0">
                    <a:effectLst/>
                    <a:latin typeface="+mn-lt"/>
                    <a:ea typeface="Malgun Gothic" panose="020B0503020000020004" pitchFamily="34" charset="-127"/>
                    <a:cs typeface="Times New Roman" panose="02020603050405020304" pitchFamily="18" charset="0"/>
                  </a:rPr>
                  <a:t>:</a:t>
                </a:r>
                <a:r>
                  <a:rPr lang="en-US" sz="1500" smtClean="0">
                    <a:latin typeface="+mn-lt"/>
                    <a:ea typeface="Calibri" panose="020F0502020204030204" pitchFamily="34" charset="0"/>
                    <a:cs typeface="Times New Roman" panose="02020603050405020304" pitchFamily="18" charset="0"/>
                  </a:rPr>
                  <a:t> </a:t>
                </a:r>
                <a14:m>
                  <m:oMath xmlns:m="http://schemas.openxmlformats.org/officeDocument/2006/math">
                    <m:d>
                      <m:dPr>
                        <m:begChr m:val="{"/>
                        <m:endChr m:val=""/>
                        <m:ctrlPr>
                          <a:rPr lang="en-US" sz="1500" i="1">
                            <a:effectLst/>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500" i="1">
                                <a:effectLst/>
                                <a:latin typeface="Cambria Math" panose="02040503050406030204" pitchFamily="18" charset="0"/>
                                <a:ea typeface="Malgun Gothic" panose="020B0503020000020004" pitchFamily="34" charset="-127"/>
                                <a:cs typeface="Times New Roman" panose="02020603050405020304" pitchFamily="18" charset="0"/>
                              </a:rPr>
                            </m:ctrlPr>
                          </m:eqArrPr>
                          <m:e>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8</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−4</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=−12</m:t>
                            </m:r>
                          </m:e>
                          <m:e>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−8</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+9</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=3</m:t>
                            </m:r>
                          </m:e>
                        </m:eqArr>
                      </m:e>
                    </m:d>
                  </m:oMath>
                </a14:m>
                <a:endParaRPr lang="en-US" sz="1500">
                  <a:effectLst/>
                  <a:latin typeface="+mn-lt"/>
                  <a:ea typeface="Calibri" panose="020F0502020204030204" pitchFamily="34" charset="0"/>
                  <a:cs typeface="Times New Roman" panose="02020603050405020304" pitchFamily="18" charset="0"/>
                </a:endParaRPr>
              </a:p>
              <a:p>
                <a:pPr algn="just">
                  <a:lnSpc>
                    <a:spcPct val="120000"/>
                  </a:lnSpc>
                </a:pPr>
                <a14:m>
                  <m:oMathPara xmlns:m="http://schemas.openxmlformats.org/officeDocument/2006/math">
                    <m:oMathParaPr>
                      <m:jc m:val="left"/>
                    </m:oMathParaPr>
                    <m:oMath xmlns:m="http://schemas.openxmlformats.org/officeDocument/2006/math">
                      <m:r>
                        <m:rPr>
                          <m:nor/>
                        </m:rPr>
                        <a:rPr lang="en-US" sz="1500">
                          <a:ea typeface="Malgun Gothic" panose="020B0503020000020004" pitchFamily="34" charset="-127"/>
                          <a:cs typeface="Times New Roman" panose="02020603050405020304" pitchFamily="18" charset="0"/>
                        </a:rPr>
                        <m:t>C</m:t>
                      </m:r>
                      <m:r>
                        <m:rPr>
                          <m:nor/>
                        </m:rPr>
                        <a:rPr lang="en-US" sz="1500">
                          <a:ea typeface="Malgun Gothic" panose="020B0503020000020004" pitchFamily="34" charset="-127"/>
                          <a:cs typeface="Times New Roman" panose="02020603050405020304" pitchFamily="18" charset="0"/>
                        </a:rPr>
                        <m:t>ộ</m:t>
                      </m:r>
                      <m:r>
                        <m:rPr>
                          <m:nor/>
                        </m:rPr>
                        <a:rPr lang="en-US" sz="1500">
                          <a:ea typeface="Malgun Gothic" panose="020B0503020000020004" pitchFamily="34" charset="-127"/>
                          <a:cs typeface="Times New Roman" panose="02020603050405020304" pitchFamily="18" charset="0"/>
                        </a:rPr>
                        <m:t>ng</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t</m:t>
                      </m:r>
                      <m:r>
                        <m:rPr>
                          <m:nor/>
                        </m:rPr>
                        <a:rPr lang="en-US" sz="1500">
                          <a:ea typeface="Malgun Gothic" panose="020B0503020000020004" pitchFamily="34" charset="-127"/>
                          <a:cs typeface="Times New Roman" panose="02020603050405020304" pitchFamily="18" charset="0"/>
                        </a:rPr>
                        <m:t>ừ</m:t>
                      </m:r>
                      <m:r>
                        <m:rPr>
                          <m:nor/>
                        </m:rPr>
                        <a:rPr lang="en-US" sz="1500">
                          <a:ea typeface="Malgun Gothic" panose="020B0503020000020004" pitchFamily="34" charset="-127"/>
                          <a:cs typeface="Times New Roman" panose="02020603050405020304" pitchFamily="18" charset="0"/>
                        </a:rPr>
                        <m:t>ng</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v</m:t>
                      </m:r>
                      <m:r>
                        <m:rPr>
                          <m:nor/>
                        </m:rPr>
                        <a:rPr lang="en-US" sz="1500">
                          <a:ea typeface="Malgun Gothic" panose="020B0503020000020004" pitchFamily="34" charset="-127"/>
                          <a:cs typeface="Times New Roman" panose="02020603050405020304" pitchFamily="18" charset="0"/>
                        </a:rPr>
                        <m:t>ế </m:t>
                      </m:r>
                      <m:r>
                        <m:rPr>
                          <m:nor/>
                        </m:rPr>
                        <a:rPr lang="en-US" sz="1500">
                          <a:ea typeface="Malgun Gothic" panose="020B0503020000020004" pitchFamily="34" charset="-127"/>
                          <a:cs typeface="Times New Roman" panose="02020603050405020304" pitchFamily="18" charset="0"/>
                        </a:rPr>
                        <m:t>hai</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ph</m:t>
                      </m:r>
                      <m:r>
                        <m:rPr>
                          <m:nor/>
                        </m:rPr>
                        <a:rPr lang="en-US" sz="1500">
                          <a:ea typeface="Malgun Gothic" panose="020B0503020000020004" pitchFamily="34" charset="-127"/>
                          <a:cs typeface="Times New Roman" panose="02020603050405020304" pitchFamily="18" charset="0"/>
                        </a:rPr>
                        <m:t>ươ</m:t>
                      </m:r>
                      <m:r>
                        <m:rPr>
                          <m:nor/>
                        </m:rPr>
                        <a:rPr lang="en-US" sz="1500">
                          <a:ea typeface="Malgun Gothic" panose="020B0503020000020004" pitchFamily="34" charset="-127"/>
                          <a:cs typeface="Times New Roman" panose="02020603050405020304" pitchFamily="18" charset="0"/>
                        </a:rPr>
                        <m:t>ng</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tr</m:t>
                      </m:r>
                      <m:r>
                        <m:rPr>
                          <m:nor/>
                        </m:rPr>
                        <a:rPr lang="en-US" sz="1500">
                          <a:ea typeface="Malgun Gothic" panose="020B0503020000020004" pitchFamily="34" charset="-127"/>
                          <a:cs typeface="Times New Roman" panose="02020603050405020304" pitchFamily="18" charset="0"/>
                        </a:rPr>
                        <m:t>ì</m:t>
                      </m:r>
                      <m:r>
                        <m:rPr>
                          <m:nor/>
                        </m:rPr>
                        <a:rPr lang="en-US" sz="1500">
                          <a:ea typeface="Malgun Gothic" panose="020B0503020000020004" pitchFamily="34" charset="-127"/>
                          <a:cs typeface="Times New Roman" panose="02020603050405020304" pitchFamily="18" charset="0"/>
                        </a:rPr>
                        <m:t>nh</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c</m:t>
                      </m:r>
                      <m:r>
                        <m:rPr>
                          <m:nor/>
                        </m:rPr>
                        <a:rPr lang="en-US" sz="1500">
                          <a:ea typeface="Malgun Gothic" panose="020B0503020000020004" pitchFamily="34" charset="-127"/>
                          <a:cs typeface="Times New Roman" panose="02020603050405020304" pitchFamily="18" charset="0"/>
                        </a:rPr>
                        <m:t>ủ</m:t>
                      </m:r>
                      <m:r>
                        <m:rPr>
                          <m:nor/>
                        </m:rPr>
                        <a:rPr lang="en-US" sz="1500">
                          <a:ea typeface="Malgun Gothic" panose="020B0503020000020004" pitchFamily="34" charset="-127"/>
                          <a:cs typeface="Times New Roman" panose="02020603050405020304" pitchFamily="18" charset="0"/>
                        </a:rPr>
                        <m:t>a</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h</m:t>
                      </m:r>
                      <m:r>
                        <m:rPr>
                          <m:nor/>
                        </m:rPr>
                        <a:rPr lang="en-US" sz="1500">
                          <a:ea typeface="Malgun Gothic" panose="020B0503020000020004" pitchFamily="34" charset="-127"/>
                          <a:cs typeface="Times New Roman" panose="02020603050405020304" pitchFamily="18" charset="0"/>
                        </a:rPr>
                        <m:t>ệ </m:t>
                      </m:r>
                      <m:r>
                        <m:rPr>
                          <m:nor/>
                        </m:rPr>
                        <a:rPr lang="en-US" sz="1500">
                          <a:ea typeface="Malgun Gothic" panose="020B0503020000020004" pitchFamily="34" charset="-127"/>
                          <a:cs typeface="Times New Roman" panose="02020603050405020304" pitchFamily="18" charset="0"/>
                        </a:rPr>
                        <m:t>m</m:t>
                      </m:r>
                      <m:r>
                        <m:rPr>
                          <m:nor/>
                        </m:rPr>
                        <a:rPr lang="en-US" sz="1500">
                          <a:ea typeface="Malgun Gothic" panose="020B0503020000020004" pitchFamily="34" charset="-127"/>
                          <a:cs typeface="Times New Roman" panose="02020603050405020304" pitchFamily="18" charset="0"/>
                        </a:rPr>
                        <m:t>ớ</m:t>
                      </m:r>
                      <m:r>
                        <m:rPr>
                          <m:nor/>
                        </m:rPr>
                        <a:rPr lang="en-US" sz="1500">
                          <a:ea typeface="Malgun Gothic" panose="020B0503020000020004" pitchFamily="34" charset="-127"/>
                          <a:cs typeface="Times New Roman" panose="02020603050405020304" pitchFamily="18" charset="0"/>
                        </a:rPr>
                        <m:t>i</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ta</m:t>
                      </m:r>
                      <m:r>
                        <m:rPr>
                          <m:nor/>
                        </m:rPr>
                        <a:rPr lang="en-US" sz="1500">
                          <a:ea typeface="Malgun Gothic" panose="020B0503020000020004" pitchFamily="34" charset="-127"/>
                          <a:cs typeface="Times New Roman" panose="02020603050405020304" pitchFamily="18" charset="0"/>
                        </a:rPr>
                        <m:t> đượ</m:t>
                      </m:r>
                      <m:r>
                        <m:rPr>
                          <m:nor/>
                        </m:rPr>
                        <a:rPr lang="en-US" sz="1500">
                          <a:ea typeface="Malgun Gothic" panose="020B0503020000020004" pitchFamily="34" charset="-127"/>
                          <a:cs typeface="Times New Roman" panose="02020603050405020304" pitchFamily="18" charset="0"/>
                        </a:rPr>
                        <m:t>c</m:t>
                      </m:r>
                      <m:r>
                        <m:rPr>
                          <m:nor/>
                        </m:rPr>
                        <a:rPr lang="en-US" sz="1500">
                          <a:ea typeface="Malgun Gothic" panose="020B0503020000020004" pitchFamily="34" charset="-127"/>
                          <a:cs typeface="Times New Roman" panose="02020603050405020304" pitchFamily="18" charset="0"/>
                        </a:rPr>
                        <m:t> </m:t>
                      </m:r>
                      <m:r>
                        <a:rPr lang="en-US" sz="1500" i="1">
                          <a:latin typeface="Cambria Math" panose="02040503050406030204" pitchFamily="18" charset="0"/>
                          <a:ea typeface="Malgun Gothic" panose="020B0503020000020004" pitchFamily="34" charset="-127"/>
                          <a:cs typeface="Times New Roman" panose="02020603050405020304" pitchFamily="18" charset="0"/>
                        </a:rPr>
                        <m:t>5</m:t>
                      </m:r>
                      <m:r>
                        <a:rPr lang="en-US" sz="1500" i="1">
                          <a:latin typeface="Cambria Math" panose="02040503050406030204" pitchFamily="18" charset="0"/>
                          <a:ea typeface="Malgun Gothic" panose="020B0503020000020004" pitchFamily="34" charset="-127"/>
                          <a:cs typeface="Times New Roman" panose="02020603050405020304" pitchFamily="18" charset="0"/>
                        </a:rPr>
                        <m:t>𝑦</m:t>
                      </m:r>
                      <m:r>
                        <a:rPr lang="en-US" sz="1500" i="1">
                          <a:latin typeface="Cambria Math" panose="02040503050406030204" pitchFamily="18" charset="0"/>
                          <a:ea typeface="Malgun Gothic" panose="020B0503020000020004" pitchFamily="34" charset="-127"/>
                          <a:cs typeface="Times New Roman" panose="02020603050405020304" pitchFamily="18" charset="0"/>
                        </a:rPr>
                        <m:t>=−9</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hay</m:t>
                      </m:r>
                      <m:r>
                        <a:rPr lang="en-US" sz="1500" b="0" i="1" smtClean="0">
                          <a:latin typeface="Cambria Math" panose="02040503050406030204" pitchFamily="18" charset="0"/>
                          <a:ea typeface="Malgun Gothic" panose="020B0503020000020004" pitchFamily="34" charset="-127"/>
                          <a:cs typeface="Times New Roman" panose="02020603050405020304" pitchFamily="18" charset="0"/>
                        </a:rPr>
                        <m:t> </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5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9</m:t>
                          </m:r>
                        </m:num>
                        <m:den>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5</m:t>
                          </m:r>
                        </m:den>
                      </m:f>
                    </m:oMath>
                  </m:oMathPara>
                </a14:m>
                <a:endParaRPr lang="en-US" sz="1500">
                  <a:effectLst/>
                  <a:latin typeface="+mn-lt"/>
                  <a:ea typeface="Calibri" panose="020F0502020204030204" pitchFamily="34" charset="0"/>
                  <a:cs typeface="Times New Roman" panose="02020603050405020304" pitchFamily="18" charset="0"/>
                </a:endParaRPr>
              </a:p>
              <a:p>
                <a:pPr algn="just">
                  <a:lnSpc>
                    <a:spcPct val="120000"/>
                  </a:lnSpc>
                </a:pPr>
                <a14:m>
                  <m:oMathPara xmlns:m="http://schemas.openxmlformats.org/officeDocument/2006/math">
                    <m:oMathParaPr>
                      <m:jc m:val="left"/>
                    </m:oMathParaPr>
                    <m:oMath xmlns:m="http://schemas.openxmlformats.org/officeDocument/2006/math">
                      <m:r>
                        <m:rPr>
                          <m:nor/>
                        </m:rPr>
                        <a:rPr lang="en-US" sz="1500">
                          <a:ea typeface="Malgun Gothic" panose="020B0503020000020004" pitchFamily="34" charset="-127"/>
                          <a:cs typeface="Times New Roman" panose="02020603050405020304" pitchFamily="18" charset="0"/>
                        </a:rPr>
                        <m:t>Th</m:t>
                      </m:r>
                      <m:r>
                        <m:rPr>
                          <m:nor/>
                        </m:rPr>
                        <a:rPr lang="en-US" sz="1500">
                          <a:ea typeface="Malgun Gothic" panose="020B0503020000020004" pitchFamily="34" charset="-127"/>
                          <a:cs typeface="Times New Roman" panose="02020603050405020304" pitchFamily="18" charset="0"/>
                        </a:rPr>
                        <m:t>ế</m:t>
                      </m:r>
                      <m:r>
                        <a:rPr lang="en-US" sz="1500" b="0" i="1" smtClean="0">
                          <a:latin typeface="Cambria Math" panose="02040503050406030204" pitchFamily="18" charset="0"/>
                          <a:ea typeface="Malgun Gothic" panose="020B0503020000020004" pitchFamily="34" charset="-127"/>
                          <a:cs typeface="Times New Roman" panose="02020603050405020304" pitchFamily="18" charset="0"/>
                        </a:rPr>
                        <m:t> </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5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9</m:t>
                          </m:r>
                        </m:num>
                        <m:den>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5</m:t>
                          </m:r>
                        </m:den>
                      </m:f>
                      <m:r>
                        <m:rPr>
                          <m:nor/>
                        </m:rPr>
                        <a:rPr lang="en-US" sz="1500" b="0" i="0" smtClean="0">
                          <a:effectLst/>
                          <a:latin typeface="+mn-lt"/>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v</m:t>
                      </m:r>
                      <m:r>
                        <m:rPr>
                          <m:nor/>
                        </m:rPr>
                        <a:rPr lang="en-US" sz="1500">
                          <a:ea typeface="Malgun Gothic" panose="020B0503020000020004" pitchFamily="34" charset="-127"/>
                          <a:cs typeface="Times New Roman" panose="02020603050405020304" pitchFamily="18" charset="0"/>
                        </a:rPr>
                        <m:t>à</m:t>
                      </m:r>
                      <m:r>
                        <m:rPr>
                          <m:nor/>
                        </m:rPr>
                        <a:rPr lang="en-US" sz="1500">
                          <a:ea typeface="Malgun Gothic" panose="020B0503020000020004" pitchFamily="34" charset="-127"/>
                          <a:cs typeface="Times New Roman" panose="02020603050405020304" pitchFamily="18" charset="0"/>
                        </a:rPr>
                        <m:t>o</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ph</m:t>
                      </m:r>
                      <m:r>
                        <m:rPr>
                          <m:nor/>
                        </m:rPr>
                        <a:rPr lang="en-US" sz="1500">
                          <a:ea typeface="Malgun Gothic" panose="020B0503020000020004" pitchFamily="34" charset="-127"/>
                          <a:cs typeface="Times New Roman" panose="02020603050405020304" pitchFamily="18" charset="0"/>
                        </a:rPr>
                        <m:t>ươ</m:t>
                      </m:r>
                      <m:r>
                        <m:rPr>
                          <m:nor/>
                        </m:rPr>
                        <a:rPr lang="en-US" sz="1500">
                          <a:ea typeface="Malgun Gothic" panose="020B0503020000020004" pitchFamily="34" charset="-127"/>
                          <a:cs typeface="Times New Roman" panose="02020603050405020304" pitchFamily="18" charset="0"/>
                        </a:rPr>
                        <m:t>ng</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tr</m:t>
                      </m:r>
                      <m:r>
                        <m:rPr>
                          <m:nor/>
                        </m:rPr>
                        <a:rPr lang="en-US" sz="1500">
                          <a:ea typeface="Malgun Gothic" panose="020B0503020000020004" pitchFamily="34" charset="-127"/>
                          <a:cs typeface="Times New Roman" panose="02020603050405020304" pitchFamily="18" charset="0"/>
                        </a:rPr>
                        <m:t>ì</m:t>
                      </m:r>
                      <m:r>
                        <m:rPr>
                          <m:nor/>
                        </m:rPr>
                        <a:rPr lang="en-US" sz="1500">
                          <a:ea typeface="Malgun Gothic" panose="020B0503020000020004" pitchFamily="34" charset="-127"/>
                          <a:cs typeface="Times New Roman" panose="02020603050405020304" pitchFamily="18" charset="0"/>
                        </a:rPr>
                        <m:t>nh</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th</m:t>
                      </m:r>
                      <m:r>
                        <m:rPr>
                          <m:nor/>
                        </m:rPr>
                        <a:rPr lang="en-US" sz="1500">
                          <a:ea typeface="Malgun Gothic" panose="020B0503020000020004" pitchFamily="34" charset="-127"/>
                          <a:cs typeface="Times New Roman" panose="02020603050405020304" pitchFamily="18" charset="0"/>
                        </a:rPr>
                        <m:t>ứ </m:t>
                      </m:r>
                      <m:r>
                        <m:rPr>
                          <m:nor/>
                        </m:rPr>
                        <a:rPr lang="en-US" sz="1500">
                          <a:ea typeface="Malgun Gothic" panose="020B0503020000020004" pitchFamily="34" charset="-127"/>
                          <a:cs typeface="Times New Roman" panose="02020603050405020304" pitchFamily="18" charset="0"/>
                        </a:rPr>
                        <m:t>nh</m:t>
                      </m:r>
                      <m:r>
                        <m:rPr>
                          <m:nor/>
                        </m:rPr>
                        <a:rPr lang="en-US" sz="1500">
                          <a:ea typeface="Malgun Gothic" panose="020B0503020000020004" pitchFamily="34" charset="-127"/>
                          <a:cs typeface="Times New Roman" panose="02020603050405020304" pitchFamily="18" charset="0"/>
                        </a:rPr>
                        <m:t>ấ</m:t>
                      </m:r>
                      <m:r>
                        <m:rPr>
                          <m:nor/>
                        </m:rPr>
                        <a:rPr lang="en-US" sz="1500">
                          <a:ea typeface="Malgun Gothic" panose="020B0503020000020004" pitchFamily="34" charset="-127"/>
                          <a:cs typeface="Times New Roman" panose="02020603050405020304" pitchFamily="18" charset="0"/>
                        </a:rPr>
                        <m:t>t</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c</m:t>
                      </m:r>
                      <m:r>
                        <m:rPr>
                          <m:nor/>
                        </m:rPr>
                        <a:rPr lang="en-US" sz="1500">
                          <a:ea typeface="Malgun Gothic" panose="020B0503020000020004" pitchFamily="34" charset="-127"/>
                          <a:cs typeface="Times New Roman" panose="02020603050405020304" pitchFamily="18" charset="0"/>
                        </a:rPr>
                        <m:t>ủ</m:t>
                      </m:r>
                      <m:r>
                        <m:rPr>
                          <m:nor/>
                        </m:rPr>
                        <a:rPr lang="en-US" sz="1500">
                          <a:ea typeface="Malgun Gothic" panose="020B0503020000020004" pitchFamily="34" charset="-127"/>
                          <a:cs typeface="Times New Roman" panose="02020603050405020304" pitchFamily="18" charset="0"/>
                        </a:rPr>
                        <m:t>a</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h</m:t>
                      </m:r>
                      <m:r>
                        <m:rPr>
                          <m:nor/>
                        </m:rPr>
                        <a:rPr lang="en-US" sz="1500">
                          <a:ea typeface="Malgun Gothic" panose="020B0503020000020004" pitchFamily="34" charset="-127"/>
                          <a:cs typeface="Times New Roman" panose="02020603050405020304" pitchFamily="18" charset="0"/>
                        </a:rPr>
                        <m:t>ệ đã </m:t>
                      </m:r>
                      <m:r>
                        <m:rPr>
                          <m:nor/>
                        </m:rPr>
                        <a:rPr lang="en-US" sz="1500">
                          <a:ea typeface="Malgun Gothic" panose="020B0503020000020004" pitchFamily="34" charset="-127"/>
                          <a:cs typeface="Times New Roman" panose="02020603050405020304" pitchFamily="18" charset="0"/>
                        </a:rPr>
                        <m:t>cho</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ta</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c</m:t>
                      </m:r>
                      <m:r>
                        <m:rPr>
                          <m:nor/>
                        </m:rPr>
                        <a:rPr lang="en-US" sz="1500">
                          <a:ea typeface="Malgun Gothic" panose="020B0503020000020004" pitchFamily="34" charset="-127"/>
                          <a:cs typeface="Times New Roman" panose="02020603050405020304" pitchFamily="18" charset="0"/>
                        </a:rPr>
                        <m:t>ó:</m:t>
                      </m:r>
                    </m:oMath>
                  </m:oMathPara>
                </a14:m>
                <a:endParaRPr lang="en-US" sz="1500" i="1" smtClean="0">
                  <a:latin typeface="Cambria Math" panose="02040503050406030204" pitchFamily="18" charset="0"/>
                  <a:ea typeface="Malgun Gothic" panose="020B0503020000020004" pitchFamily="34" charset="-127"/>
                  <a:cs typeface="Times New Roman" panose="02020603050405020304" pitchFamily="18" charset="0"/>
                </a:endParaRPr>
              </a:p>
              <a:p>
                <a:pPr algn="just">
                  <a:lnSpc>
                    <a:spcPct val="120000"/>
                  </a:lnSpc>
                </a:pPr>
                <a14:m>
                  <m:oMathPara xmlns:m="http://schemas.openxmlformats.org/officeDocument/2006/math">
                    <m:oMathParaPr>
                      <m:jc m:val="centerGroup"/>
                    </m:oMathParaPr>
                    <m:oMath xmlns:m="http://schemas.openxmlformats.org/officeDocument/2006/math">
                      <m:r>
                        <a:rPr lang="en-US" sz="1500" i="1">
                          <a:latin typeface="Cambria Math" panose="02040503050406030204" pitchFamily="18" charset="0"/>
                          <a:ea typeface="Malgun Gothic" panose="020B0503020000020004" pitchFamily="34" charset="-127"/>
                          <a:cs typeface="Times New Roman" panose="02020603050405020304" pitchFamily="18" charset="0"/>
                        </a:rPr>
                        <m:t>2</m:t>
                      </m:r>
                      <m:r>
                        <a:rPr lang="en-US" sz="1500" i="1">
                          <a:latin typeface="Cambria Math" panose="02040503050406030204" pitchFamily="18" charset="0"/>
                          <a:ea typeface="Malgun Gothic" panose="020B0503020000020004" pitchFamily="34" charset="-127"/>
                          <a:cs typeface="Times New Roman" panose="02020603050405020304" pitchFamily="18" charset="0"/>
                        </a:rPr>
                        <m:t>𝑥</m:t>
                      </m:r>
                      <m:r>
                        <a:rPr lang="en-US" sz="1500" i="1">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500" i="1">
                              <a:latin typeface="Cambria Math" panose="02040503050406030204" pitchFamily="18" charset="0"/>
                              <a:ea typeface="Malgun Gothic" panose="020B0503020000020004" pitchFamily="34" charset="-127"/>
                              <a:cs typeface="Times New Roman" panose="02020603050405020304" pitchFamily="18" charset="0"/>
                            </a:rPr>
                          </m:ctrlPr>
                        </m:fPr>
                        <m:num>
                          <m:r>
                            <a:rPr lang="en-US" sz="1500" i="1">
                              <a:latin typeface="Cambria Math" panose="02040503050406030204" pitchFamily="18" charset="0"/>
                              <a:ea typeface="Malgun Gothic" panose="020B0503020000020004" pitchFamily="34" charset="-127"/>
                              <a:cs typeface="Times New Roman" panose="02020603050405020304" pitchFamily="18" charset="0"/>
                            </a:rPr>
                            <m:t>9</m:t>
                          </m:r>
                        </m:num>
                        <m:den>
                          <m:r>
                            <a:rPr lang="en-US" sz="1500" i="1">
                              <a:latin typeface="Cambria Math" panose="02040503050406030204" pitchFamily="18" charset="0"/>
                              <a:ea typeface="Malgun Gothic" panose="020B0503020000020004" pitchFamily="34" charset="-127"/>
                              <a:cs typeface="Times New Roman" panose="02020603050405020304" pitchFamily="18" charset="0"/>
                            </a:rPr>
                            <m:t>5</m:t>
                          </m:r>
                        </m:den>
                      </m:f>
                      <m:r>
                        <a:rPr lang="en-US" sz="1500" i="1">
                          <a:latin typeface="Cambria Math" panose="02040503050406030204" pitchFamily="18" charset="0"/>
                          <a:ea typeface="Malgun Gothic" panose="020B0503020000020004" pitchFamily="34" charset="-127"/>
                          <a:cs typeface="Times New Roman" panose="02020603050405020304" pitchFamily="18" charset="0"/>
                        </a:rPr>
                        <m:t>=−3</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hay</m:t>
                      </m:r>
                      <m:r>
                        <m:rPr>
                          <m:nor/>
                        </m:rPr>
                        <a:rPr lang="en-US" sz="1500">
                          <a:ea typeface="Malgun Gothic" panose="020B0503020000020004" pitchFamily="34" charset="-127"/>
                          <a:cs typeface="Times New Roman" panose="02020603050405020304" pitchFamily="18" charset="0"/>
                        </a:rPr>
                        <m:t> </m:t>
                      </m:r>
                      <m:r>
                        <a:rPr lang="en-US" sz="1500" i="1">
                          <a:latin typeface="Cambria Math" panose="02040503050406030204" pitchFamily="18" charset="0"/>
                          <a:ea typeface="Malgun Gothic" panose="020B0503020000020004" pitchFamily="34" charset="-127"/>
                          <a:cs typeface="Times New Roman" panose="02020603050405020304" pitchFamily="18" charset="0"/>
                        </a:rPr>
                        <m:t>2</m:t>
                      </m:r>
                      <m:r>
                        <a:rPr lang="en-US" sz="1500" i="1">
                          <a:latin typeface="Cambria Math" panose="02040503050406030204" pitchFamily="18" charset="0"/>
                          <a:ea typeface="Malgun Gothic" panose="020B0503020000020004" pitchFamily="34" charset="-127"/>
                          <a:cs typeface="Times New Roman" panose="02020603050405020304" pitchFamily="18" charset="0"/>
                        </a:rPr>
                        <m:t>𝑥</m:t>
                      </m:r>
                      <m:r>
                        <a:rPr lang="en-US" sz="1500" i="1">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500" i="1">
                              <a:latin typeface="Cambria Math" panose="02040503050406030204" pitchFamily="18" charset="0"/>
                              <a:ea typeface="Malgun Gothic" panose="020B0503020000020004" pitchFamily="34" charset="-127"/>
                              <a:cs typeface="Times New Roman" panose="02020603050405020304" pitchFamily="18" charset="0"/>
                            </a:rPr>
                          </m:ctrlPr>
                        </m:fPr>
                        <m:num>
                          <m:r>
                            <a:rPr lang="en-US" sz="1500" i="1">
                              <a:latin typeface="Cambria Math" panose="02040503050406030204" pitchFamily="18" charset="0"/>
                              <a:ea typeface="Malgun Gothic" panose="020B0503020000020004" pitchFamily="34" charset="-127"/>
                              <a:cs typeface="Times New Roman" panose="02020603050405020304" pitchFamily="18" charset="0"/>
                            </a:rPr>
                            <m:t>24</m:t>
                          </m:r>
                        </m:num>
                        <m:den>
                          <m:r>
                            <a:rPr lang="en-US" sz="1500" i="1">
                              <a:latin typeface="Cambria Math" panose="02040503050406030204" pitchFamily="18" charset="0"/>
                              <a:ea typeface="Malgun Gothic" panose="020B0503020000020004" pitchFamily="34" charset="-127"/>
                              <a:cs typeface="Times New Roman" panose="02020603050405020304" pitchFamily="18" charset="0"/>
                            </a:rPr>
                            <m:t>5</m:t>
                          </m:r>
                        </m:den>
                      </m:f>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suy</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ra</m:t>
                      </m:r>
                      <m:r>
                        <a:rPr lang="en-US" sz="1500" b="0" i="1" smtClean="0">
                          <a:latin typeface="Cambria Math" panose="02040503050406030204" pitchFamily="18" charset="0"/>
                          <a:ea typeface="Malgun Gothic" panose="020B0503020000020004" pitchFamily="34" charset="-127"/>
                          <a:cs typeface="Times New Roman" panose="02020603050405020304" pitchFamily="18" charset="0"/>
                        </a:rPr>
                        <m:t> </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5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12</m:t>
                          </m:r>
                        </m:num>
                        <m:den>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5</m:t>
                          </m:r>
                        </m:den>
                      </m:f>
                    </m:oMath>
                  </m:oMathPara>
                </a14:m>
                <a:endParaRPr lang="en-US" sz="1500">
                  <a:effectLst/>
                  <a:latin typeface="+mn-lt"/>
                  <a:ea typeface="Calibri" panose="020F0502020204030204" pitchFamily="34" charset="0"/>
                  <a:cs typeface="Times New Roman" panose="02020603050405020304" pitchFamily="18" charset="0"/>
                </a:endParaRPr>
              </a:p>
              <a:p>
                <a:pPr algn="just">
                  <a:lnSpc>
                    <a:spcPct val="120000"/>
                  </a:lnSpc>
                </a:pPr>
                <a14:m>
                  <m:oMathPara xmlns:m="http://schemas.openxmlformats.org/officeDocument/2006/math">
                    <m:oMathParaPr>
                      <m:jc m:val="left"/>
                    </m:oMathParaPr>
                    <m:oMath xmlns:m="http://schemas.openxmlformats.org/officeDocument/2006/math">
                      <m:r>
                        <m:rPr>
                          <m:nor/>
                        </m:rPr>
                        <a:rPr lang="en-US" sz="1500">
                          <a:ea typeface="Malgun Gothic" panose="020B0503020000020004" pitchFamily="34" charset="-127"/>
                          <a:cs typeface="Times New Roman" panose="02020603050405020304" pitchFamily="18" charset="0"/>
                        </a:rPr>
                        <m:t>V</m:t>
                      </m:r>
                      <m:r>
                        <m:rPr>
                          <m:nor/>
                        </m:rPr>
                        <a:rPr lang="en-US" sz="1500">
                          <a:ea typeface="Malgun Gothic" panose="020B0503020000020004" pitchFamily="34" charset="-127"/>
                          <a:cs typeface="Times New Roman" panose="02020603050405020304" pitchFamily="18" charset="0"/>
                        </a:rPr>
                        <m:t>ậ</m:t>
                      </m:r>
                      <m:r>
                        <m:rPr>
                          <m:nor/>
                        </m:rPr>
                        <a:rPr lang="en-US" sz="1500">
                          <a:ea typeface="Malgun Gothic" panose="020B0503020000020004" pitchFamily="34" charset="-127"/>
                          <a:cs typeface="Times New Roman" panose="02020603050405020304" pitchFamily="18" charset="0"/>
                        </a:rPr>
                        <m:t>y</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h</m:t>
                      </m:r>
                      <m:r>
                        <m:rPr>
                          <m:nor/>
                        </m:rPr>
                        <a:rPr lang="en-US" sz="1500">
                          <a:ea typeface="Malgun Gothic" panose="020B0503020000020004" pitchFamily="34" charset="-127"/>
                          <a:cs typeface="Times New Roman" panose="02020603050405020304" pitchFamily="18" charset="0"/>
                        </a:rPr>
                        <m:t>ệ </m:t>
                      </m:r>
                      <m:r>
                        <m:rPr>
                          <m:nor/>
                        </m:rPr>
                        <a:rPr lang="en-US" sz="1500">
                          <a:ea typeface="Malgun Gothic" panose="020B0503020000020004" pitchFamily="34" charset="-127"/>
                          <a:cs typeface="Times New Roman" panose="02020603050405020304" pitchFamily="18" charset="0"/>
                        </a:rPr>
                        <m:t>ph</m:t>
                      </m:r>
                      <m:r>
                        <m:rPr>
                          <m:nor/>
                        </m:rPr>
                        <a:rPr lang="en-US" sz="1500">
                          <a:ea typeface="Malgun Gothic" panose="020B0503020000020004" pitchFamily="34" charset="-127"/>
                          <a:cs typeface="Times New Roman" panose="02020603050405020304" pitchFamily="18" charset="0"/>
                        </a:rPr>
                        <m:t>ươ</m:t>
                      </m:r>
                      <m:r>
                        <m:rPr>
                          <m:nor/>
                        </m:rPr>
                        <a:rPr lang="en-US" sz="1500">
                          <a:ea typeface="Malgun Gothic" panose="020B0503020000020004" pitchFamily="34" charset="-127"/>
                          <a:cs typeface="Times New Roman" panose="02020603050405020304" pitchFamily="18" charset="0"/>
                        </a:rPr>
                        <m:t>ng</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tr</m:t>
                      </m:r>
                      <m:r>
                        <m:rPr>
                          <m:nor/>
                        </m:rPr>
                        <a:rPr lang="en-US" sz="1500">
                          <a:ea typeface="Malgun Gothic" panose="020B0503020000020004" pitchFamily="34" charset="-127"/>
                          <a:cs typeface="Times New Roman" panose="02020603050405020304" pitchFamily="18" charset="0"/>
                        </a:rPr>
                        <m:t>ì</m:t>
                      </m:r>
                      <m:r>
                        <m:rPr>
                          <m:nor/>
                        </m:rPr>
                        <a:rPr lang="en-US" sz="1500">
                          <a:ea typeface="Malgun Gothic" panose="020B0503020000020004" pitchFamily="34" charset="-127"/>
                          <a:cs typeface="Times New Roman" panose="02020603050405020304" pitchFamily="18" charset="0"/>
                        </a:rPr>
                        <m:t>nh</m:t>
                      </m:r>
                      <m:r>
                        <m:rPr>
                          <m:nor/>
                        </m:rPr>
                        <a:rPr lang="en-US" sz="1500">
                          <a:ea typeface="Malgun Gothic" panose="020B0503020000020004" pitchFamily="34" charset="-127"/>
                          <a:cs typeface="Times New Roman" panose="02020603050405020304" pitchFamily="18" charset="0"/>
                        </a:rPr>
                        <m:t> đã </m:t>
                      </m:r>
                      <m:r>
                        <m:rPr>
                          <m:nor/>
                        </m:rPr>
                        <a:rPr lang="en-US" sz="1500">
                          <a:ea typeface="Malgun Gothic" panose="020B0503020000020004" pitchFamily="34" charset="-127"/>
                          <a:cs typeface="Times New Roman" panose="02020603050405020304" pitchFamily="18" charset="0"/>
                        </a:rPr>
                        <m:t>cho</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c</m:t>
                      </m:r>
                      <m:r>
                        <m:rPr>
                          <m:nor/>
                        </m:rPr>
                        <a:rPr lang="en-US" sz="1500">
                          <a:ea typeface="Malgun Gothic" panose="020B0503020000020004" pitchFamily="34" charset="-127"/>
                          <a:cs typeface="Times New Roman" panose="02020603050405020304" pitchFamily="18" charset="0"/>
                        </a:rPr>
                        <m:t>ó </m:t>
                      </m:r>
                      <m:r>
                        <m:rPr>
                          <m:nor/>
                        </m:rPr>
                        <a:rPr lang="en-US" sz="1500">
                          <a:ea typeface="Malgun Gothic" panose="020B0503020000020004" pitchFamily="34" charset="-127"/>
                          <a:cs typeface="Times New Roman" panose="02020603050405020304" pitchFamily="18" charset="0"/>
                        </a:rPr>
                        <m:t>nghi</m:t>
                      </m:r>
                      <m:r>
                        <m:rPr>
                          <m:nor/>
                        </m:rPr>
                        <a:rPr lang="en-US" sz="1500">
                          <a:ea typeface="Malgun Gothic" panose="020B0503020000020004" pitchFamily="34" charset="-127"/>
                          <a:cs typeface="Times New Roman" panose="02020603050405020304" pitchFamily="18" charset="0"/>
                        </a:rPr>
                        <m:t>ệ</m:t>
                      </m:r>
                      <m:r>
                        <m:rPr>
                          <m:nor/>
                        </m:rPr>
                        <a:rPr lang="en-US" sz="1500">
                          <a:ea typeface="Malgun Gothic" panose="020B0503020000020004" pitchFamily="34" charset="-127"/>
                          <a:cs typeface="Times New Roman" panose="02020603050405020304" pitchFamily="18" charset="0"/>
                        </a:rPr>
                        <m:t>m</m:t>
                      </m:r>
                      <m:r>
                        <m:rPr>
                          <m:nor/>
                        </m:rPr>
                        <a:rPr lang="en-US" sz="1500">
                          <a:ea typeface="Malgun Gothic" panose="020B0503020000020004" pitchFamily="34" charset="-127"/>
                          <a:cs typeface="Times New Roman" panose="02020603050405020304" pitchFamily="18" charset="0"/>
                        </a:rPr>
                        <m:t> </m:t>
                      </m:r>
                      <m:r>
                        <m:rPr>
                          <m:nor/>
                        </m:rPr>
                        <a:rPr lang="en-US" sz="1500">
                          <a:ea typeface="Malgun Gothic" panose="020B0503020000020004" pitchFamily="34" charset="-127"/>
                          <a:cs typeface="Times New Roman" panose="02020603050405020304" pitchFamily="18" charset="0"/>
                        </a:rPr>
                        <m:t>l</m:t>
                      </m:r>
                      <m:r>
                        <m:rPr>
                          <m:nor/>
                        </m:rPr>
                        <a:rPr lang="en-US" sz="1500">
                          <a:ea typeface="Malgun Gothic" panose="020B0503020000020004" pitchFamily="34" charset="-127"/>
                          <a:cs typeface="Times New Roman" panose="02020603050405020304" pitchFamily="18" charset="0"/>
                        </a:rPr>
                        <m:t>à</m:t>
                      </m:r>
                      <m:d>
                        <m:dPr>
                          <m:ctrlPr>
                            <a:rPr lang="en-US" sz="1500" i="1">
                              <a:effectLst/>
                              <a:latin typeface="Cambria Math" panose="02040503050406030204" pitchFamily="18" charset="0"/>
                              <a:ea typeface="Malgun Gothic" panose="020B0503020000020004" pitchFamily="34" charset="-127"/>
                              <a:cs typeface="Times New Roman" panose="02020603050405020304" pitchFamily="18" charset="0"/>
                            </a:rPr>
                          </m:ctrlPr>
                        </m:dPr>
                        <m:e>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5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12</m:t>
                              </m:r>
                            </m:num>
                            <m:den>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5</m:t>
                              </m:r>
                            </m:den>
                          </m:f>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5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9</m:t>
                              </m:r>
                            </m:num>
                            <m:den>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5</m:t>
                              </m:r>
                            </m:den>
                          </m:f>
                        </m:e>
                      </m:d>
                      <m:r>
                        <a:rPr lang="en-US" sz="1500" b="0" i="0" smtClean="0">
                          <a:effectLst/>
                          <a:latin typeface="Cambria Math" panose="02040503050406030204" pitchFamily="18" charset="0"/>
                          <a:ea typeface="Malgun Gothic" panose="020B0503020000020004" pitchFamily="34" charset="-127"/>
                          <a:cs typeface="Times New Roman" panose="02020603050405020304" pitchFamily="18" charset="0"/>
                        </a:rPr>
                        <m:t>.</m:t>
                      </m:r>
                    </m:oMath>
                  </m:oMathPara>
                </a14:m>
                <a:endParaRPr lang="en-US" sz="1500">
                  <a:effectLst/>
                  <a:latin typeface="+mn-lt"/>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312531" y="1549934"/>
                <a:ext cx="6688469" cy="3511795"/>
              </a:xfrm>
              <a:prstGeom prst="rect">
                <a:avLst/>
              </a:prstGeom>
              <a:blipFill>
                <a:blip r:embed="rId5"/>
                <a:stretch>
                  <a:fillRect l="-364"/>
                </a:stretch>
              </a:blipFill>
            </p:spPr>
            <p:txBody>
              <a:bodyPr/>
              <a:lstStyle/>
              <a:p>
                <a:r>
                  <a:rPr lang="en-US">
                    <a:noFill/>
                  </a:rPr>
                  <a:t> </a:t>
                </a:r>
              </a:p>
            </p:txBody>
          </p:sp>
        </mc:Fallback>
      </mc:AlternateContent>
    </p:spTree>
    <p:extLst>
      <p:ext uri="{BB962C8B-B14F-4D97-AF65-F5344CB8AC3E}">
        <p14:creationId xmlns:p14="http://schemas.microsoft.com/office/powerpoint/2010/main" val="2941460322"/>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up)">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wipe(up)">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wipe(up)">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wipe(up)">
                                      <p:cBhvr>
                                        <p:cTn id="32" dur="500"/>
                                        <p:tgtEl>
                                          <p:spTgt spid="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Effect transition="in" filter="wipe(up)">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wipe(up)">
                                      <p:cBhvr>
                                        <p:cTn id="4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3" grpId="0"/>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1007"/>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p:nvPr/>
            </p:nvSpPr>
            <p:spPr>
              <a:xfrm>
                <a:off x="462139" y="-100584"/>
                <a:ext cx="8235622" cy="1210909"/>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500" b="1"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Bài 1.8 </a:t>
                </a:r>
                <a:r>
                  <a:rPr kumimoji="0" lang="en-US" sz="1500" b="1"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(SHS-tr16</a:t>
                </a:r>
                <a:r>
                  <a:rPr kumimoji="0" lang="en-US" sz="1500" b="1"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r>
                  <a:rPr kumimoji="0" lang="en-US" sz="1500" b="0"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Cho hệ phương trình </a:t>
                </a:r>
                <a14:m>
                  <m:oMath xmlns:m="http://schemas.openxmlformats.org/officeDocument/2006/math">
                    <m:d>
                      <m:dPr>
                        <m:begChr m:val="{"/>
                        <m:endChr m:val=""/>
                        <m:ctrlP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dPr>
                      <m:e>
                        <m:eqArr>
                          <m:eqArrPr>
                            <m:ctrlP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eqArrPr>
                          <m:e>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2</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𝑥</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𝑦</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=−3</m:t>
                            </m:r>
                          </m:e>
                          <m:e>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−2</m:t>
                            </m:r>
                            <m:sSup>
                              <m:sSupPr>
                                <m:ctrlP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sSupPr>
                              <m:e>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𝑚</m:t>
                                </m:r>
                              </m:e>
                              <m:sup>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2</m:t>
                                </m:r>
                              </m:sup>
                            </m:sSup>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𝑥</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+9</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𝑦</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=3(</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𝑚</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+3)</m:t>
                            </m:r>
                          </m:e>
                        </m:eqAr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m:t>
                        </m:r>
                      </m:e>
                    </m:d>
                  </m:oMath>
                </a14:m>
                <a:r>
                  <a:rPr kumimoji="0" lang="en-US" sz="1500" b="0"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trong đó </a:t>
                </a:r>
                <a14:m>
                  <m:oMath xmlns:m="http://schemas.openxmlformats.org/officeDocument/2006/math">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𝑚</m:t>
                    </m:r>
                  </m:oMath>
                </a14:m>
                <a:r>
                  <a:rPr kumimoji="0" lang="en-US" sz="1500" b="0"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là số đã cho. Giải hệ phương trình trong mỗ trường hợp sau:    b) </a:t>
                </a:r>
                <a14:m>
                  <m:oMath xmlns:m="http://schemas.openxmlformats.org/officeDocument/2006/math">
                    <m:r>
                      <a:rPr kumimoji="0" lang="en-US" sz="15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𝑚</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=−3</m:t>
                    </m:r>
                  </m:oMath>
                </a14:m>
                <a:endParaRPr kumimoji="0" lang="en-US" sz="15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p:txBody>
          </p:sp>
        </mc:Choice>
        <mc:Fallback xmlns="">
          <p:sp>
            <p:nvSpPr>
              <p:cNvPr id="5" name="Rectangle 4"/>
              <p:cNvSpPr>
                <a:spLocks noRot="1" noChangeAspect="1" noMove="1" noResize="1" noEditPoints="1" noAdjustHandles="1" noChangeArrowheads="1" noChangeShapeType="1" noTextEdit="1"/>
              </p:cNvSpPr>
              <p:nvPr/>
            </p:nvSpPr>
            <p:spPr>
              <a:xfrm>
                <a:off x="462139" y="-100584"/>
                <a:ext cx="8235622" cy="1210909"/>
              </a:xfrm>
              <a:prstGeom prst="rect">
                <a:avLst/>
              </a:prstGeom>
              <a:blipFill>
                <a:blip r:embed="rId3"/>
                <a:stretch>
                  <a:fillRect l="-296" r="-296" b="-1508"/>
                </a:stretch>
              </a:blipFill>
            </p:spPr>
            <p:txBody>
              <a:bodyPr/>
              <a:lstStyle/>
              <a:p>
                <a:r>
                  <a:rPr lang="en-US">
                    <a:noFill/>
                  </a:rPr>
                  <a:t> </a:t>
                </a:r>
              </a:p>
            </p:txBody>
          </p:sp>
        </mc:Fallback>
      </mc:AlternateContent>
      <p:sp>
        <p:nvSpPr>
          <p:cNvPr id="23" name="Rectangle 22"/>
          <p:cNvSpPr/>
          <p:nvPr/>
        </p:nvSpPr>
        <p:spPr>
          <a:xfrm>
            <a:off x="462139" y="1375761"/>
            <a:ext cx="670376" cy="3231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1" i="1" u="sng" strike="noStrike" kern="100" cap="none" spc="0" normalizeH="0" baseline="0" noProof="0" smtClean="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500" b="0" i="0" u="sng" strike="noStrike" kern="0" cap="none" spc="0" normalizeH="0" baseline="0" noProof="0">
              <a:ln>
                <a:noFill/>
              </a:ln>
              <a:solidFill>
                <a:srgbClr val="C00000"/>
              </a:solidFill>
              <a:effectLst/>
              <a:uLnTx/>
              <a:uFillTx/>
              <a:latin typeface="Arial"/>
              <a:cs typeface="Arial"/>
              <a:sym typeface="Arial"/>
            </a:endParaRPr>
          </a:p>
        </p:txBody>
      </p:sp>
      <p:pic>
        <p:nvPicPr>
          <p:cNvPr id="9" name="Picture 8"/>
          <p:cNvPicPr>
            <a:picLocks noChangeAspect="1"/>
          </p:cNvPicPr>
          <p:nvPr/>
        </p:nvPicPr>
        <p:blipFill>
          <a:blip r:embed="rId4"/>
          <a:stretch>
            <a:fillRect/>
          </a:stretch>
        </p:blipFill>
        <p:spPr>
          <a:xfrm rot="9285695">
            <a:off x="8414740" y="4265059"/>
            <a:ext cx="712163" cy="763032"/>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312531" y="1619640"/>
                <a:ext cx="6496445" cy="3291286"/>
              </a:xfrm>
              <a:prstGeom prst="rect">
                <a:avLst/>
              </a:prstGeom>
            </p:spPr>
            <p:txBody>
              <a:bodyPr wrap="square">
                <a:spAutoFit/>
              </a:bodyPr>
              <a:lstStyle/>
              <a:p>
                <a:pPr algn="just">
                  <a:lnSpc>
                    <a:spcPct val="150000"/>
                  </a:lnSpc>
                  <a:spcBef>
                    <a:spcPts val="300"/>
                  </a:spcBef>
                  <a:spcAft>
                    <a:spcPts val="300"/>
                  </a:spcAft>
                </a:pPr>
                <a:r>
                  <a:rPr lang="en-US" sz="1500">
                    <a:latin typeface="+mj-lt"/>
                    <a:ea typeface="Malgun Gothic" panose="020B0503020000020004" pitchFamily="34" charset="-127"/>
                    <a:cs typeface="Times New Roman" panose="02020603050405020304" pitchFamily="18" charset="0"/>
                  </a:rPr>
                  <a:t>b) Thay </a:t>
                </a:r>
                <a14:m>
                  <m:oMath xmlns:m="http://schemas.openxmlformats.org/officeDocument/2006/math">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𝑚</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=−3</m:t>
                    </m:r>
                  </m:oMath>
                </a14:m>
                <a:r>
                  <a:rPr lang="en-US" sz="1500">
                    <a:effectLst/>
                    <a:latin typeface="+mj-lt"/>
                    <a:ea typeface="Malgun Gothic" panose="020B0503020000020004" pitchFamily="34" charset="-127"/>
                    <a:cs typeface="Times New Roman" panose="02020603050405020304" pitchFamily="18" charset="0"/>
                  </a:rPr>
                  <a:t> vào hệ phương trình đã cho, ta được: </a:t>
                </a:r>
                <a14:m>
                  <m:oMath xmlns:m="http://schemas.openxmlformats.org/officeDocument/2006/math">
                    <m:d>
                      <m:dPr>
                        <m:begChr m:val="{"/>
                        <m:endChr m:val=""/>
                        <m:ctrlPr>
                          <a:rPr lang="en-US" sz="1500" i="1">
                            <a:effectLst/>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500" i="1">
                                <a:effectLst/>
                                <a:latin typeface="Cambria Math" panose="02040503050406030204" pitchFamily="18" charset="0"/>
                                <a:ea typeface="Malgun Gothic" panose="020B0503020000020004" pitchFamily="34" charset="-127"/>
                                <a:cs typeface="Times New Roman" panose="02020603050405020304" pitchFamily="18" charset="0"/>
                              </a:rPr>
                            </m:ctrlPr>
                          </m:eqArrPr>
                          <m:e>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2</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=−3</m:t>
                            </m:r>
                          </m:e>
                          <m:e>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−18</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+9</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=0</m:t>
                            </m:r>
                          </m:e>
                        </m:eqArr>
                      </m:e>
                    </m:d>
                  </m:oMath>
                </a14:m>
                <a:endParaRPr lang="en-US" sz="15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en-US" sz="1500">
                    <a:effectLst/>
                    <a:latin typeface="+mj-lt"/>
                    <a:ea typeface="Malgun Gothic" panose="020B0503020000020004" pitchFamily="34" charset="-127"/>
                    <a:cs typeface="Times New Roman" panose="02020603050405020304" pitchFamily="18" charset="0"/>
                  </a:rPr>
                  <a:t>Chia cả hai vế của phương trình thứ hai cho 9, ta được:</a:t>
                </a:r>
                <a:endParaRPr lang="en-US" sz="15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d>
                        <m:dPr>
                          <m:begChr m:val="{"/>
                          <m:endChr m:val=""/>
                          <m:ctrlPr>
                            <a:rPr lang="en-US" sz="1500" i="1">
                              <a:effectLst/>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500" i="1">
                                  <a:effectLst/>
                                  <a:latin typeface="Cambria Math" panose="02040503050406030204" pitchFamily="18" charset="0"/>
                                  <a:ea typeface="Malgun Gothic" panose="020B0503020000020004" pitchFamily="34" charset="-127"/>
                                  <a:cs typeface="Times New Roman" panose="02020603050405020304" pitchFamily="18" charset="0"/>
                                </a:rPr>
                              </m:ctrlPr>
                            </m:eqArrPr>
                            <m:e>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2</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=−3</m:t>
                              </m:r>
                            </m:e>
                            <m:e>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−2</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=0</m:t>
                              </m:r>
                            </m:e>
                          </m:eqArr>
                        </m:e>
                      </m:d>
                    </m:oMath>
                  </m:oMathPara>
                </a14:m>
                <a:endParaRPr lang="en-US" sz="15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en-US" sz="1500">
                    <a:effectLst/>
                    <a:latin typeface="+mj-lt"/>
                    <a:ea typeface="Malgun Gothic" panose="020B0503020000020004" pitchFamily="34" charset="-127"/>
                    <a:cs typeface="Times New Roman" panose="02020603050405020304" pitchFamily="18" charset="0"/>
                  </a:rPr>
                  <a:t>Cộng từng vế hai phương trình của hệ mới, ta được </a:t>
                </a:r>
                <a14:m>
                  <m:oMath xmlns:m="http://schemas.openxmlformats.org/officeDocument/2006/math">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0</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+0</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=−3</m:t>
                    </m:r>
                  </m:oMath>
                </a14:m>
                <a:r>
                  <a:rPr lang="en-US" sz="1500">
                    <a:effectLst/>
                    <a:latin typeface="+mj-lt"/>
                    <a:ea typeface="Malgun Gothic" panose="020B0503020000020004" pitchFamily="34" charset="-127"/>
                    <a:cs typeface="Times New Roman" panose="02020603050405020304" pitchFamily="18" charset="0"/>
                  </a:rPr>
                  <a:t> (1)</a:t>
                </a:r>
                <a:endParaRPr lang="en-US" sz="15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en-US" sz="1500">
                    <a:effectLst/>
                    <a:latin typeface="+mj-lt"/>
                    <a:ea typeface="Malgun Gothic" panose="020B0503020000020004" pitchFamily="34" charset="-127"/>
                    <a:cs typeface="Times New Roman" panose="02020603050405020304" pitchFamily="18" charset="0"/>
                  </a:rPr>
                  <a:t>Do không có giá trị nào của </a:t>
                </a:r>
                <a14:m>
                  <m:oMath xmlns:m="http://schemas.openxmlformats.org/officeDocument/2006/math">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𝑥</m:t>
                    </m:r>
                  </m:oMath>
                </a14:m>
                <a:r>
                  <a:rPr lang="en-US" sz="1500">
                    <a:effectLst/>
                    <a:latin typeface="+mj-lt"/>
                    <a:ea typeface="Malgun Gothic" panose="020B0503020000020004" pitchFamily="34" charset="-127"/>
                    <a:cs typeface="Times New Roman" panose="02020603050405020304" pitchFamily="18" charset="0"/>
                  </a:rPr>
                  <a:t> và </a:t>
                </a:r>
                <a14:m>
                  <m:oMath xmlns:m="http://schemas.openxmlformats.org/officeDocument/2006/math">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𝑦</m:t>
                    </m:r>
                  </m:oMath>
                </a14:m>
                <a:r>
                  <a:rPr lang="en-US" sz="1500">
                    <a:effectLst/>
                    <a:latin typeface="+mj-lt"/>
                    <a:ea typeface="Malgun Gothic" panose="020B0503020000020004" pitchFamily="34" charset="-127"/>
                    <a:cs typeface="Times New Roman" panose="02020603050405020304" pitchFamily="18" charset="0"/>
                  </a:rPr>
                  <a:t> thỏa mãn hệ thức (1) nên hệ phương trình đã cho vô nghiệm.</a:t>
                </a:r>
                <a:endParaRPr lang="en-US" sz="1500">
                  <a:effectLst/>
                  <a:latin typeface="+mj-lt"/>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312531" y="1619640"/>
                <a:ext cx="6496445" cy="3291286"/>
              </a:xfrm>
              <a:prstGeom prst="rect">
                <a:avLst/>
              </a:prstGeom>
              <a:blipFill>
                <a:blip r:embed="rId5"/>
                <a:stretch>
                  <a:fillRect l="-375" r="-375"/>
                </a:stretch>
              </a:blipFill>
            </p:spPr>
            <p:txBody>
              <a:bodyPr/>
              <a:lstStyle/>
              <a:p>
                <a:r>
                  <a:rPr lang="en-US">
                    <a:noFill/>
                  </a:rPr>
                  <a:t> </a:t>
                </a:r>
              </a:p>
            </p:txBody>
          </p:sp>
        </mc:Fallback>
      </mc:AlternateContent>
    </p:spTree>
    <p:extLst>
      <p:ext uri="{BB962C8B-B14F-4D97-AF65-F5344CB8AC3E}">
        <p14:creationId xmlns:p14="http://schemas.microsoft.com/office/powerpoint/2010/main" val="3152684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left)">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left)">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left)">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wipe(left)">
                                      <p:cBhvr>
                                        <p:cTn id="3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Shape 1007"/>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p:nvPr/>
            </p:nvSpPr>
            <p:spPr>
              <a:xfrm>
                <a:off x="462139" y="-100584"/>
                <a:ext cx="8235622" cy="1210909"/>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500" b="1"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Bài 1.8 </a:t>
                </a:r>
                <a:r>
                  <a:rPr kumimoji="0" lang="en-US" sz="1500" b="1"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(SHS-tr16</a:t>
                </a:r>
                <a:r>
                  <a:rPr kumimoji="0" lang="en-US" sz="1500" b="1"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r>
                  <a:rPr kumimoji="0" lang="en-US" sz="1500" b="0"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Cho hệ phương trình </a:t>
                </a:r>
                <a14:m>
                  <m:oMath xmlns:m="http://schemas.openxmlformats.org/officeDocument/2006/math">
                    <m:d>
                      <m:dPr>
                        <m:begChr m:val="{"/>
                        <m:endChr m:val=""/>
                        <m:ctrlP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dPr>
                      <m:e>
                        <m:eqArr>
                          <m:eqArrPr>
                            <m:ctrlP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eqArrPr>
                          <m:e>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2</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𝑥</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𝑦</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=−3</m:t>
                            </m:r>
                          </m:e>
                          <m:e>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−2</m:t>
                            </m:r>
                            <m:sSup>
                              <m:sSupPr>
                                <m:ctrlP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ctrlPr>
                              </m:sSupPr>
                              <m:e>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𝑚</m:t>
                                </m:r>
                              </m:e>
                              <m:sup>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2</m:t>
                                </m:r>
                              </m:sup>
                            </m:sSup>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𝑥</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+9</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𝑦</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=3(</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𝑚</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+3)</m:t>
                            </m:r>
                          </m:e>
                        </m:eqAr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cs typeface="Times New Roman" panose="02020603050405020304" pitchFamily="18" charset="0"/>
                            <a:sym typeface="Arial"/>
                          </a:rPr>
                          <m:t>,</m:t>
                        </m:r>
                      </m:e>
                    </m:d>
                  </m:oMath>
                </a14:m>
                <a:r>
                  <a:rPr kumimoji="0" lang="en-US" sz="1500" b="0"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trong đó </a:t>
                </a:r>
                <a14:m>
                  <m:oMath xmlns:m="http://schemas.openxmlformats.org/officeDocument/2006/math">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𝑚</m:t>
                    </m:r>
                  </m:oMath>
                </a14:m>
                <a:r>
                  <a:rPr kumimoji="0" lang="en-US" sz="1500" b="0"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là số đã cho. Giải hệ phương trình trong mỗ trường hợp sau:    c) </a:t>
                </a:r>
                <a14:m>
                  <m:oMath xmlns:m="http://schemas.openxmlformats.org/officeDocument/2006/math">
                    <m:r>
                      <a:rPr kumimoji="0" lang="en-US" sz="1500" b="0" i="1" u="none" strike="noStrike" kern="0" cap="none" spc="0" normalizeH="0" baseline="0" noProof="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𝑚</m:t>
                    </m:r>
                    <m:r>
                      <a:rPr kumimoji="0" lang="en-US" sz="1500" b="0" i="1" u="none" strike="noStrike" kern="0" cap="none" spc="0" normalizeH="0" baseline="0" noProof="0" smtClean="0">
                        <a:ln>
                          <a:noFill/>
                        </a:ln>
                        <a:solidFill>
                          <a:srgbClr val="000000"/>
                        </a:solidFill>
                        <a:effectLst/>
                        <a:uLnTx/>
                        <a:uFillTx/>
                        <a:latin typeface="Cambria Math" panose="02040503050406030204" pitchFamily="18" charset="0"/>
                        <a:ea typeface="Times New Roman" panose="02020603050405020304" pitchFamily="18" charset="0"/>
                        <a:cs typeface="Times New Roman" panose="02020603050405020304" pitchFamily="18" charset="0"/>
                        <a:sym typeface="Arial"/>
                      </a:rPr>
                      <m:t>=3</m:t>
                    </m:r>
                  </m:oMath>
                </a14:m>
                <a:endParaRPr kumimoji="0" lang="en-US" sz="15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p:txBody>
          </p:sp>
        </mc:Choice>
        <mc:Fallback xmlns="">
          <p:sp>
            <p:nvSpPr>
              <p:cNvPr id="5" name="Rectangle 4"/>
              <p:cNvSpPr>
                <a:spLocks noRot="1" noChangeAspect="1" noMove="1" noResize="1" noEditPoints="1" noAdjustHandles="1" noChangeArrowheads="1" noChangeShapeType="1" noTextEdit="1"/>
              </p:cNvSpPr>
              <p:nvPr/>
            </p:nvSpPr>
            <p:spPr>
              <a:xfrm>
                <a:off x="462139" y="-100584"/>
                <a:ext cx="8235622" cy="1210909"/>
              </a:xfrm>
              <a:prstGeom prst="rect">
                <a:avLst/>
              </a:prstGeom>
              <a:blipFill>
                <a:blip r:embed="rId3"/>
                <a:stretch>
                  <a:fillRect l="-296" r="-296" b="-1508"/>
                </a:stretch>
              </a:blipFill>
            </p:spPr>
            <p:txBody>
              <a:bodyPr/>
              <a:lstStyle/>
              <a:p>
                <a:r>
                  <a:rPr lang="en-US">
                    <a:noFill/>
                  </a:rPr>
                  <a:t> </a:t>
                </a:r>
              </a:p>
            </p:txBody>
          </p:sp>
        </mc:Fallback>
      </mc:AlternateContent>
      <p:sp>
        <p:nvSpPr>
          <p:cNvPr id="23" name="Rectangle 22"/>
          <p:cNvSpPr/>
          <p:nvPr/>
        </p:nvSpPr>
        <p:spPr>
          <a:xfrm>
            <a:off x="462139" y="1375761"/>
            <a:ext cx="670376" cy="3231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1" i="1" u="sng" strike="noStrike" kern="100" cap="none" spc="0" normalizeH="0" baseline="0" noProof="0" smtClean="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500" b="0" i="0" u="sng" strike="noStrike" kern="0" cap="none" spc="0" normalizeH="0" baseline="0" noProof="0">
              <a:ln>
                <a:noFill/>
              </a:ln>
              <a:solidFill>
                <a:srgbClr val="C00000"/>
              </a:solidFill>
              <a:effectLst/>
              <a:uLnTx/>
              <a:uFillTx/>
              <a:latin typeface="Arial"/>
              <a:cs typeface="Arial"/>
              <a:sym typeface="Arial"/>
            </a:endParaRPr>
          </a:p>
        </p:txBody>
      </p:sp>
      <p:pic>
        <p:nvPicPr>
          <p:cNvPr id="9" name="Picture 8"/>
          <p:cNvPicPr>
            <a:picLocks noChangeAspect="1"/>
          </p:cNvPicPr>
          <p:nvPr/>
        </p:nvPicPr>
        <p:blipFill>
          <a:blip r:embed="rId4"/>
          <a:stretch>
            <a:fillRect/>
          </a:stretch>
        </p:blipFill>
        <p:spPr>
          <a:xfrm rot="9285695">
            <a:off x="8414740" y="4265059"/>
            <a:ext cx="712163" cy="763032"/>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312531" y="1619640"/>
                <a:ext cx="6496445" cy="3248518"/>
              </a:xfrm>
              <a:prstGeom prst="rect">
                <a:avLst/>
              </a:prstGeom>
            </p:spPr>
            <p:txBody>
              <a:bodyPr wrap="square">
                <a:spAutoFit/>
              </a:bodyPr>
              <a:lstStyle/>
              <a:p>
                <a:pPr algn="just">
                  <a:lnSpc>
                    <a:spcPct val="150000"/>
                  </a:lnSpc>
                  <a:spcBef>
                    <a:spcPts val="300"/>
                  </a:spcBef>
                  <a:spcAft>
                    <a:spcPts val="300"/>
                  </a:spcAft>
                </a:pPr>
                <a:r>
                  <a:rPr lang="en-US" sz="1500">
                    <a:latin typeface="+mj-lt"/>
                    <a:ea typeface="Malgun Gothic" panose="020B0503020000020004" pitchFamily="34" charset="-127"/>
                    <a:cs typeface="Times New Roman" panose="02020603050405020304" pitchFamily="18" charset="0"/>
                  </a:rPr>
                  <a:t>c) Thay </a:t>
                </a:r>
                <a14:m>
                  <m:oMath xmlns:m="http://schemas.openxmlformats.org/officeDocument/2006/math">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𝑚</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=3</m:t>
                    </m:r>
                  </m:oMath>
                </a14:m>
                <a:r>
                  <a:rPr lang="en-US" sz="1500">
                    <a:effectLst/>
                    <a:latin typeface="+mj-lt"/>
                    <a:ea typeface="Malgun Gothic" panose="020B0503020000020004" pitchFamily="34" charset="-127"/>
                    <a:cs typeface="Times New Roman" panose="02020603050405020304" pitchFamily="18" charset="0"/>
                  </a:rPr>
                  <a:t> vào hệ phương trình đã cho, ta được: </a:t>
                </a:r>
                <a14:m>
                  <m:oMath xmlns:m="http://schemas.openxmlformats.org/officeDocument/2006/math">
                    <m:d>
                      <m:dPr>
                        <m:begChr m:val="{"/>
                        <m:endChr m:val=""/>
                        <m:ctrlPr>
                          <a:rPr lang="en-US" sz="1500" i="1">
                            <a:effectLst/>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500" i="1">
                                <a:effectLst/>
                                <a:latin typeface="Cambria Math" panose="02040503050406030204" pitchFamily="18" charset="0"/>
                                <a:ea typeface="Malgun Gothic" panose="020B0503020000020004" pitchFamily="34" charset="-127"/>
                                <a:cs typeface="Times New Roman" panose="02020603050405020304" pitchFamily="18" charset="0"/>
                              </a:rPr>
                            </m:ctrlPr>
                          </m:eqArrPr>
                          <m:e>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2</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=−3</m:t>
                            </m:r>
                          </m:e>
                          <m:e>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−18</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+9</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=18</m:t>
                            </m:r>
                          </m:e>
                        </m:eqArr>
                      </m:e>
                    </m:d>
                  </m:oMath>
                </a14:m>
                <a:endParaRPr lang="en-US" sz="15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en-US" sz="1500">
                    <a:effectLst/>
                    <a:latin typeface="+mj-lt"/>
                    <a:ea typeface="Malgun Gothic" panose="020B0503020000020004" pitchFamily="34" charset="-127"/>
                    <a:cs typeface="Times New Roman" panose="02020603050405020304" pitchFamily="18" charset="0"/>
                  </a:rPr>
                  <a:t>Chia hai vế của phương trình thứ hai cho 9, ta được:</a:t>
                </a:r>
                <a:endParaRPr lang="en-US" sz="15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d>
                        <m:dPr>
                          <m:begChr m:val="{"/>
                          <m:endChr m:val=""/>
                          <m:ctrlPr>
                            <a:rPr lang="en-US" sz="1500" i="1">
                              <a:effectLst/>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500" i="1">
                                  <a:effectLst/>
                                  <a:latin typeface="Cambria Math" panose="02040503050406030204" pitchFamily="18" charset="0"/>
                                  <a:ea typeface="Malgun Gothic" panose="020B0503020000020004" pitchFamily="34" charset="-127"/>
                                  <a:cs typeface="Times New Roman" panose="02020603050405020304" pitchFamily="18" charset="0"/>
                                </a:rPr>
                              </m:ctrlPr>
                            </m:eqArrPr>
                            <m:e>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2</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=−3</m:t>
                              </m:r>
                            </m:e>
                            <m:e>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−2</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=2</m:t>
                              </m:r>
                            </m:e>
                          </m:eqArr>
                        </m:e>
                      </m:d>
                    </m:oMath>
                  </m:oMathPara>
                </a14:m>
                <a:endParaRPr lang="en-US" sz="15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en-US" sz="1500">
                    <a:effectLst/>
                    <a:latin typeface="+mj-lt"/>
                    <a:ea typeface="Malgun Gothic" panose="020B0503020000020004" pitchFamily="34" charset="-127"/>
                    <a:cs typeface="Times New Roman" panose="02020603050405020304" pitchFamily="18" charset="0"/>
                  </a:rPr>
                  <a:t>Cộng từng vế hai phương trình của hệ mới, ta được </a:t>
                </a:r>
                <a14:m>
                  <m:oMath xmlns:m="http://schemas.openxmlformats.org/officeDocument/2006/math">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0</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+0</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=−1</m:t>
                    </m:r>
                  </m:oMath>
                </a14:m>
                <a:r>
                  <a:rPr lang="en-US" sz="1500">
                    <a:effectLst/>
                    <a:latin typeface="+mj-lt"/>
                    <a:ea typeface="Malgun Gothic" panose="020B0503020000020004" pitchFamily="34" charset="-127"/>
                    <a:cs typeface="Times New Roman" panose="02020603050405020304" pitchFamily="18" charset="0"/>
                  </a:rPr>
                  <a:t> (2).</a:t>
                </a:r>
                <a:endParaRPr lang="en-US" sz="15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en-US" sz="1500">
                    <a:effectLst/>
                    <a:latin typeface="+mj-lt"/>
                    <a:ea typeface="Malgun Gothic" panose="020B0503020000020004" pitchFamily="34" charset="-127"/>
                    <a:cs typeface="Times New Roman" panose="02020603050405020304" pitchFamily="18" charset="0"/>
                  </a:rPr>
                  <a:t>Do không có giá trị nào của </a:t>
                </a:r>
                <a14:m>
                  <m:oMath xmlns:m="http://schemas.openxmlformats.org/officeDocument/2006/math">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𝑥</m:t>
                    </m:r>
                  </m:oMath>
                </a14:m>
                <a:r>
                  <a:rPr lang="en-US" sz="1500">
                    <a:effectLst/>
                    <a:latin typeface="+mj-lt"/>
                    <a:ea typeface="Malgun Gothic" panose="020B0503020000020004" pitchFamily="34" charset="-127"/>
                    <a:cs typeface="Times New Roman" panose="02020603050405020304" pitchFamily="18" charset="0"/>
                  </a:rPr>
                  <a:t> và </a:t>
                </a:r>
                <a14:m>
                  <m:oMath xmlns:m="http://schemas.openxmlformats.org/officeDocument/2006/math">
                    <m:r>
                      <a:rPr lang="en-US" sz="1500" i="1">
                        <a:effectLst/>
                        <a:latin typeface="Cambria Math" panose="02040503050406030204" pitchFamily="18" charset="0"/>
                        <a:ea typeface="Malgun Gothic" panose="020B0503020000020004" pitchFamily="34" charset="-127"/>
                        <a:cs typeface="Times New Roman" panose="02020603050405020304" pitchFamily="18" charset="0"/>
                      </a:rPr>
                      <m:t>𝑦</m:t>
                    </m:r>
                  </m:oMath>
                </a14:m>
                <a:r>
                  <a:rPr lang="en-US" sz="1500">
                    <a:effectLst/>
                    <a:latin typeface="+mj-lt"/>
                    <a:ea typeface="Malgun Gothic" panose="020B0503020000020004" pitchFamily="34" charset="-127"/>
                    <a:cs typeface="Times New Roman" panose="02020603050405020304" pitchFamily="18" charset="0"/>
                  </a:rPr>
                  <a:t> thỏa mãn hệ thức (2) nên hệ phương trình đã cho vô nghiệm.</a:t>
                </a:r>
                <a:endParaRPr lang="en-US" sz="1500">
                  <a:effectLst/>
                  <a:latin typeface="+mj-lt"/>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312531" y="1619640"/>
                <a:ext cx="6496445" cy="3248518"/>
              </a:xfrm>
              <a:prstGeom prst="rect">
                <a:avLst/>
              </a:prstGeom>
              <a:blipFill>
                <a:blip r:embed="rId5"/>
                <a:stretch>
                  <a:fillRect l="-375" r="-375" b="-1126"/>
                </a:stretch>
              </a:blipFill>
            </p:spPr>
            <p:txBody>
              <a:bodyPr/>
              <a:lstStyle/>
              <a:p>
                <a:r>
                  <a:rPr lang="en-US">
                    <a:noFill/>
                  </a:rPr>
                  <a:t> </a:t>
                </a:r>
              </a:p>
            </p:txBody>
          </p:sp>
        </mc:Fallback>
      </mc:AlternateContent>
    </p:spTree>
    <p:extLst>
      <p:ext uri="{BB962C8B-B14F-4D97-AF65-F5344CB8AC3E}">
        <p14:creationId xmlns:p14="http://schemas.microsoft.com/office/powerpoint/2010/main" val="71450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sp>
        <p:nvSpPr>
          <p:cNvPr id="11" name="Rectangle 10"/>
          <p:cNvSpPr/>
          <p:nvPr/>
        </p:nvSpPr>
        <p:spPr>
          <a:xfrm>
            <a:off x="172939" y="173729"/>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Rectangle 1"/>
          <p:cNvSpPr/>
          <p:nvPr/>
        </p:nvSpPr>
        <p:spPr>
          <a:xfrm>
            <a:off x="775845" y="302228"/>
            <a:ext cx="7588330" cy="92333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000"/>
              </a:spcAft>
              <a:buClr>
                <a:srgbClr val="000000"/>
              </a:buClr>
              <a:buSzTx/>
              <a:buFont typeface="Arial"/>
              <a:buNone/>
              <a:tabLst/>
              <a:defRPr/>
            </a:pPr>
            <a:r>
              <a:rPr kumimoji="0" lang="en-US" sz="1800" b="1"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Bài </a:t>
            </a:r>
            <a:r>
              <a:rPr kumimoji="0" lang="en-US" sz="1800" b="1"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1.9 </a:t>
            </a:r>
            <a:r>
              <a:rPr kumimoji="0" lang="en-US" sz="1800" b="1"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(SHS-tr16</a:t>
            </a:r>
            <a:r>
              <a:rPr kumimoji="0" lang="en-US" sz="1800" b="1"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a:t>
            </a:r>
            <a:r>
              <a:rPr kumimoji="0" lang="vi-VN" sz="1800" b="1"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r>
              <a:rPr kumimoji="0" lang="vi-VN" sz="1800" b="0"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Dùng MTCT thích hợp để tìm nghiệm của các hệ phương trình sau</a:t>
            </a:r>
            <a:r>
              <a:rPr kumimoji="0" lang="vi-VN" sz="1800" b="0"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a:t>
            </a:r>
            <a:endParaRPr kumimoji="0" lang="vi-VN" sz="1800" b="0"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4" name="Rectangle 3"/>
              <p:cNvSpPr/>
              <p:nvPr/>
            </p:nvSpPr>
            <p:spPr>
              <a:xfrm>
                <a:off x="775844" y="2793851"/>
                <a:ext cx="7588331" cy="1875770"/>
              </a:xfrm>
              <a:prstGeom prst="rect">
                <a:avLst/>
              </a:prstGeom>
            </p:spPr>
            <p:txBody>
              <a:bodyPr wrap="square">
                <a:spAutoFit/>
              </a:bodyPr>
              <a:lstStyle/>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en-US" sz="1800" b="0" i="0" u="none" strike="noStrike" kern="0" cap="none" spc="0" normalizeH="0" baseline="0" noProof="0" smtClean="0">
                    <a:ln>
                      <a:noFill/>
                    </a:ln>
                    <a:solidFill>
                      <a:srgbClr val="000000"/>
                    </a:solidFill>
                    <a:effectLst/>
                    <a:uLnTx/>
                    <a:uFillTx/>
                    <a:ea typeface="Malgun Gothic" panose="020B0503020000020004" pitchFamily="34" charset="-127"/>
                    <a:cs typeface="Times New Roman" panose="02020603050405020304" pitchFamily="18" charset="0"/>
                    <a:sym typeface="Arial"/>
                  </a:rPr>
                  <a:t>Đưa </a:t>
                </a:r>
                <a:r>
                  <a:rPr kumimoji="0" lang="en-US" sz="1800" b="0" i="0" u="none" strike="noStrike" kern="0" cap="none" spc="0" normalizeH="0" baseline="0" noProof="0">
                    <a:ln>
                      <a:noFill/>
                    </a:ln>
                    <a:solidFill>
                      <a:srgbClr val="000000"/>
                    </a:solidFill>
                    <a:effectLst/>
                    <a:uLnTx/>
                    <a:uFillTx/>
                    <a:ea typeface="Malgun Gothic" panose="020B0503020000020004" pitchFamily="34" charset="-127"/>
                    <a:cs typeface="Times New Roman" panose="02020603050405020304" pitchFamily="18" charset="0"/>
                    <a:sym typeface="Arial"/>
                  </a:rPr>
                  <a:t>hệ phương trình đã cho về dạng </a:t>
                </a:r>
                <a14:m>
                  <m:oMath xmlns:m="http://schemas.openxmlformats.org/officeDocument/2006/math">
                    <m:d>
                      <m:dPr>
                        <m:begChr m:val="{"/>
                        <m:endChr m:val=""/>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dPr>
                      <m:e>
                        <m:eqArr>
                          <m:eqArr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eqArrPr>
                          <m:e>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12</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𝑥</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−5</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𝑦</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=−24</m:t>
                            </m:r>
                          </m:e>
                          <m:e>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−5</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𝑥</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−3</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𝑦</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=10</m:t>
                            </m:r>
                          </m:e>
                        </m:eqArr>
                      </m:e>
                    </m:d>
                  </m:oMath>
                </a14:m>
                <a:endParaRPr kumimoji="0" lang="en-US" sz="1800" b="0" i="0" u="none" strike="noStrike" kern="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endParaRPr>
              </a:p>
              <a:p>
                <a:pPr marL="0" marR="0" lvl="0" indent="0" algn="just" defTabSz="914400" rtl="0" eaLnBrk="1" fontAlgn="auto" latinLnBrk="0" hangingPunct="1">
                  <a:lnSpc>
                    <a:spcPct val="150000"/>
                  </a:lnSpc>
                  <a:spcBef>
                    <a:spcPts val="300"/>
                  </a:spcBef>
                  <a:spcAft>
                    <a:spcPts val="30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ea typeface="Malgun Gothic" panose="020B0503020000020004" pitchFamily="34" charset="-127"/>
                    <a:cs typeface="Times New Roman" panose="02020603050405020304" pitchFamily="18" charset="0"/>
                    <a:sym typeface="Arial"/>
                  </a:rPr>
                  <a:t>Sử dụng MTCT, ta nhận được kết quả hệ phương trình đã cho có nghiệm là </a:t>
                </a:r>
                <a14:m>
                  <m:oMath xmlns:m="http://schemas.openxmlformats.org/officeDocument/2006/math">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(−2;0)</m:t>
                    </m:r>
                  </m:oMath>
                </a14:m>
                <a:r>
                  <a:rPr kumimoji="0" lang="en-US" sz="1800" b="0" i="0" u="none" strike="noStrike" kern="0" cap="none" spc="0" normalizeH="0" baseline="0" noProof="0">
                    <a:ln>
                      <a:noFill/>
                    </a:ln>
                    <a:solidFill>
                      <a:srgbClr val="000000"/>
                    </a:solidFill>
                    <a:effectLst/>
                    <a:uLnTx/>
                    <a:uFillTx/>
                    <a:ea typeface="Malgun Gothic" panose="020B0503020000020004" pitchFamily="34" charset="-127"/>
                    <a:cs typeface="Times New Roman" panose="02020603050405020304" pitchFamily="18" charset="0"/>
                    <a:sym typeface="Arial"/>
                  </a:rPr>
                  <a:t>.</a:t>
                </a:r>
                <a:endParaRPr kumimoji="0" lang="en-US" sz="1800" b="0" i="0" u="none" strike="noStrike" kern="0" cap="none" spc="0" normalizeH="0" baseline="0" noProof="0">
                  <a:ln>
                    <a:noFill/>
                  </a:ln>
                  <a:solidFill>
                    <a:srgbClr val="000000"/>
                  </a:solidFill>
                  <a:effectLst/>
                  <a:uLnTx/>
                  <a:uFillTx/>
                  <a:ea typeface="Calibri" panose="020F0502020204030204" pitchFamily="34" charset="0"/>
                  <a:cs typeface="Times New Roman" panose="02020603050405020304" pitchFamily="18" charset="0"/>
                  <a:sym typeface="Arial"/>
                </a:endParaRPr>
              </a:p>
            </p:txBody>
          </p:sp>
        </mc:Choice>
        <mc:Fallback xmlns="">
          <p:sp>
            <p:nvSpPr>
              <p:cNvPr id="4" name="Rectangle 3"/>
              <p:cNvSpPr>
                <a:spLocks noRot="1" noChangeAspect="1" noMove="1" noResize="1" noEditPoints="1" noAdjustHandles="1" noChangeArrowheads="1" noChangeShapeType="1" noTextEdit="1"/>
              </p:cNvSpPr>
              <p:nvPr/>
            </p:nvSpPr>
            <p:spPr>
              <a:xfrm>
                <a:off x="775844" y="2793851"/>
                <a:ext cx="7588331" cy="1875770"/>
              </a:xfrm>
              <a:prstGeom prst="rect">
                <a:avLst/>
              </a:prstGeom>
              <a:blipFill>
                <a:blip r:embed="rId3"/>
                <a:stretch>
                  <a:fillRect l="-643" r="-723" b="-42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775845" y="1354057"/>
                <a:ext cx="2500300" cy="71019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ea typeface="Malgun Gothic" panose="020B0503020000020004" pitchFamily="34" charset="-127"/>
                    <a:cs typeface="Times New Roman" panose="02020603050405020304" pitchFamily="18" charset="0"/>
                    <a:sym typeface="Arial"/>
                  </a:rPr>
                  <a:t>a) </a:t>
                </a:r>
                <a14:m>
                  <m:oMath xmlns:m="http://schemas.openxmlformats.org/officeDocument/2006/math">
                    <m:d>
                      <m:dPr>
                        <m:begChr m:val="{"/>
                        <m:endChr m:val=""/>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dPr>
                      <m:e>
                        <m:eqArr>
                          <m:eqArrPr>
                            <m:ctrlP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ctrlPr>
                          </m:eqArrPr>
                          <m:e>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12</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𝑥</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−5</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𝑦</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+24=0</m:t>
                            </m:r>
                          </m:e>
                          <m:e>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−5</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𝑥</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−3</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𝑦</m:t>
                            </m:r>
                            <m:r>
                              <a:rPr kumimoji="0" lang="en-US" sz="1800" b="0" i="1" u="none" strike="noStrike" kern="0" cap="none" spc="0" normalizeH="0" baseline="0" noProof="0">
                                <a:ln>
                                  <a:noFill/>
                                </a:ln>
                                <a:solidFill>
                                  <a:srgbClr val="000000"/>
                                </a:solidFill>
                                <a:effectLst/>
                                <a:uLnTx/>
                                <a:uFillTx/>
                                <a:latin typeface="Cambria Math" panose="02040503050406030204" pitchFamily="18" charset="0"/>
                                <a:ea typeface="Malgun Gothic" panose="020B0503020000020004" pitchFamily="34" charset="-127"/>
                                <a:cs typeface="Times New Roman" panose="02020603050405020304" pitchFamily="18" charset="0"/>
                                <a:sym typeface="Arial"/>
                              </a:rPr>
                              <m:t>−10=0</m:t>
                            </m:r>
                          </m:e>
                        </m:eqArr>
                      </m:e>
                    </m:d>
                  </m:oMath>
                </a14:m>
                <a:endParaRPr kumimoji="0" lang="en-US" sz="1800" b="0" i="0" u="none" strike="noStrike" kern="0" cap="none" spc="0" normalizeH="0" baseline="0" noProof="0">
                  <a:ln>
                    <a:noFill/>
                  </a:ln>
                  <a:solidFill>
                    <a:srgbClr val="000000"/>
                  </a:solidFill>
                  <a:effectLst/>
                  <a:uLnTx/>
                  <a:uFillTx/>
                  <a:sym typeface="Arial"/>
                </a:endParaRPr>
              </a:p>
            </p:txBody>
          </p:sp>
        </mc:Choice>
        <mc:Fallback xmlns="">
          <p:sp>
            <p:nvSpPr>
              <p:cNvPr id="5" name="Rectangle 4"/>
              <p:cNvSpPr>
                <a:spLocks noRot="1" noChangeAspect="1" noMove="1" noResize="1" noEditPoints="1" noAdjustHandles="1" noChangeArrowheads="1" noChangeShapeType="1" noTextEdit="1"/>
              </p:cNvSpPr>
              <p:nvPr/>
            </p:nvSpPr>
            <p:spPr>
              <a:xfrm>
                <a:off x="775845" y="1354057"/>
                <a:ext cx="2500300" cy="710194"/>
              </a:xfrm>
              <a:prstGeom prst="rect">
                <a:avLst/>
              </a:prstGeom>
              <a:blipFill>
                <a:blip r:embed="rId4"/>
                <a:stretch>
                  <a:fillRect l="-1951"/>
                </a:stretch>
              </a:blipFill>
            </p:spPr>
            <p:txBody>
              <a:bodyPr/>
              <a:lstStyle/>
              <a:p>
                <a:r>
                  <a:rPr lang="en-US">
                    <a:noFill/>
                  </a:rPr>
                  <a:t> </a:t>
                </a:r>
              </a:p>
            </p:txBody>
          </p:sp>
        </mc:Fallback>
      </mc:AlternateContent>
      <p:sp>
        <p:nvSpPr>
          <p:cNvPr id="7" name="Rectangle 6"/>
          <p:cNvSpPr/>
          <p:nvPr/>
        </p:nvSpPr>
        <p:spPr>
          <a:xfrm>
            <a:off x="4186535" y="2132533"/>
            <a:ext cx="766947"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100" cap="none" spc="0" normalizeH="0" baseline="0" noProof="0" smtClean="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800" b="0" i="0" u="sng" strike="noStrike" kern="0" cap="none" spc="0" normalizeH="0" baseline="0" noProof="0">
              <a:ln>
                <a:noFill/>
              </a:ln>
              <a:solidFill>
                <a:srgbClr val="C00000"/>
              </a:solidFill>
              <a:effectLst/>
              <a:uLnTx/>
              <a:uFillTx/>
              <a:latin typeface="Arial"/>
              <a:sym typeface="Arial"/>
            </a:endParaRPr>
          </a:p>
        </p:txBody>
      </p:sp>
    </p:spTree>
    <p:extLst>
      <p:ext uri="{BB962C8B-B14F-4D97-AF65-F5344CB8AC3E}">
        <p14:creationId xmlns:p14="http://schemas.microsoft.com/office/powerpoint/2010/main" val="88346198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4" dur="500"/>
                                        <p:tgtEl>
                                          <p:spTgt spid="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sp>
        <p:nvSpPr>
          <p:cNvPr id="11" name="Rectangle 10"/>
          <p:cNvSpPr/>
          <p:nvPr/>
        </p:nvSpPr>
        <p:spPr>
          <a:xfrm>
            <a:off x="172939" y="173729"/>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Rectangle 1"/>
          <p:cNvSpPr/>
          <p:nvPr/>
        </p:nvSpPr>
        <p:spPr>
          <a:xfrm>
            <a:off x="353926" y="302228"/>
            <a:ext cx="8432164" cy="92333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000"/>
              </a:spcAft>
              <a:buClr>
                <a:srgbClr val="000000"/>
              </a:buClr>
              <a:buSzTx/>
              <a:buFont typeface="Arial"/>
              <a:buNone/>
              <a:tabLst/>
              <a:defRPr/>
            </a:pPr>
            <a:r>
              <a:rPr kumimoji="0" lang="en-US" sz="1800" b="1"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Bài </a:t>
            </a:r>
            <a:r>
              <a:rPr kumimoji="0" lang="en-US" sz="1800" b="1"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1.9 </a:t>
            </a:r>
            <a:r>
              <a:rPr kumimoji="0" lang="en-US" sz="1800" b="1"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(SHS-tr16</a:t>
            </a:r>
            <a:r>
              <a:rPr kumimoji="0" lang="en-US" sz="1800" b="1"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a:t>
            </a:r>
            <a:r>
              <a:rPr kumimoji="0" lang="vi-VN" sz="1800" b="1"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r>
              <a:rPr kumimoji="0" lang="vi-VN" sz="1800" b="0"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Dùng MTCT thích hợp để tìm nghiệm của các hệ phương trình sau</a:t>
            </a:r>
            <a:r>
              <a:rPr kumimoji="0" lang="vi-VN" sz="1800" b="0"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a:t>
            </a:r>
            <a:endParaRPr kumimoji="0" lang="vi-VN" sz="1800" b="0"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4" name="Rectangle 3"/>
              <p:cNvSpPr/>
              <p:nvPr/>
            </p:nvSpPr>
            <p:spPr>
              <a:xfrm>
                <a:off x="353926" y="3128499"/>
                <a:ext cx="8432164" cy="1518301"/>
              </a:xfrm>
              <a:prstGeom prst="rect">
                <a:avLst/>
              </a:prstGeom>
            </p:spPr>
            <p:txBody>
              <a:bodyPr wrap="square">
                <a:spAutoFit/>
              </a:bodyPr>
              <a:lstStyle/>
              <a:p>
                <a:pPr algn="just">
                  <a:lnSpc>
                    <a:spcPct val="150000"/>
                  </a:lnSpc>
                  <a:spcBef>
                    <a:spcPts val="300"/>
                  </a:spcBef>
                  <a:spcAft>
                    <a:spcPts val="300"/>
                  </a:spcAft>
                </a:pPr>
                <a:r>
                  <a:rPr lang="en-US" sz="1800" smtClean="0">
                    <a:latin typeface="+mj-lt"/>
                    <a:ea typeface="Malgun Gothic" panose="020B0503020000020004" pitchFamily="34" charset="-127"/>
                    <a:cs typeface="Times New Roman" panose="02020603050405020304" pitchFamily="18" charset="0"/>
                  </a:rPr>
                  <a:t>Sử dụng MTCT, ta nhận được kết quả hệ phương trình đã cho có vô số nghiệm.</a:t>
                </a:r>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14:m>
                  <m:oMathPara xmlns:m="http://schemas.openxmlformats.org/officeDocument/2006/math">
                    <m:oMathParaPr>
                      <m:jc m:val="left"/>
                    </m:oMathParaPr>
                    <m:oMath xmlns:m="http://schemas.openxmlformats.org/officeDocument/2006/math">
                      <m:r>
                        <m:rPr>
                          <m:nor/>
                        </m:rPr>
                        <a:rPr lang="en-US" sz="1800">
                          <a:ea typeface="Malgun Gothic" panose="020B0503020000020004" pitchFamily="34" charset="-127"/>
                          <a:cs typeface="Times New Roman" panose="02020603050405020304" pitchFamily="18" charset="0"/>
                        </a:rPr>
                        <m:t>V</m:t>
                      </m:r>
                      <m:r>
                        <m:rPr>
                          <m:nor/>
                        </m:rPr>
                        <a:rPr lang="en-US" sz="1800">
                          <a:ea typeface="Malgun Gothic" panose="020B0503020000020004" pitchFamily="34" charset="-127"/>
                          <a:cs typeface="Times New Roman" panose="02020603050405020304" pitchFamily="18" charset="0"/>
                        </a:rPr>
                        <m:t>ậ</m:t>
                      </m:r>
                      <m:r>
                        <m:rPr>
                          <m:nor/>
                        </m:rPr>
                        <a:rPr lang="en-US" sz="1800">
                          <a:ea typeface="Malgun Gothic" panose="020B0503020000020004" pitchFamily="34" charset="-127"/>
                          <a:cs typeface="Times New Roman" panose="02020603050405020304" pitchFamily="18" charset="0"/>
                        </a:rPr>
                        <m:t>y</m:t>
                      </m:r>
                      <m:r>
                        <m:rPr>
                          <m:nor/>
                        </m:rPr>
                        <a:rPr lang="en-US" sz="1800">
                          <a:ea typeface="Malgun Gothic" panose="020B0503020000020004" pitchFamily="34" charset="-127"/>
                          <a:cs typeface="Times New Roman" panose="02020603050405020304" pitchFamily="18" charset="0"/>
                        </a:rPr>
                        <m:t> </m:t>
                      </m:r>
                      <m:r>
                        <m:rPr>
                          <m:nor/>
                        </m:rPr>
                        <a:rPr lang="en-US" sz="1800">
                          <a:ea typeface="Malgun Gothic" panose="020B0503020000020004" pitchFamily="34" charset="-127"/>
                          <a:cs typeface="Times New Roman" panose="02020603050405020304" pitchFamily="18" charset="0"/>
                        </a:rPr>
                        <m:t>nghi</m:t>
                      </m:r>
                      <m:r>
                        <m:rPr>
                          <m:nor/>
                        </m:rPr>
                        <a:rPr lang="en-US" sz="1800">
                          <a:ea typeface="Malgun Gothic" panose="020B0503020000020004" pitchFamily="34" charset="-127"/>
                          <a:cs typeface="Times New Roman" panose="02020603050405020304" pitchFamily="18" charset="0"/>
                        </a:rPr>
                        <m:t>ệ</m:t>
                      </m:r>
                      <m:r>
                        <m:rPr>
                          <m:nor/>
                        </m:rPr>
                        <a:rPr lang="en-US" sz="1800">
                          <a:ea typeface="Malgun Gothic" panose="020B0503020000020004" pitchFamily="34" charset="-127"/>
                          <a:cs typeface="Times New Roman" panose="02020603050405020304" pitchFamily="18" charset="0"/>
                        </a:rPr>
                        <m:t>m</m:t>
                      </m:r>
                      <m:r>
                        <m:rPr>
                          <m:nor/>
                        </m:rPr>
                        <a:rPr lang="en-US" sz="1800">
                          <a:ea typeface="Malgun Gothic" panose="020B0503020000020004" pitchFamily="34" charset="-127"/>
                          <a:cs typeface="Times New Roman" panose="02020603050405020304" pitchFamily="18" charset="0"/>
                        </a:rPr>
                        <m:t> </m:t>
                      </m:r>
                      <m:r>
                        <m:rPr>
                          <m:nor/>
                        </m:rPr>
                        <a:rPr lang="en-US" sz="1800">
                          <a:ea typeface="Malgun Gothic" panose="020B0503020000020004" pitchFamily="34" charset="-127"/>
                          <a:cs typeface="Times New Roman" panose="02020603050405020304" pitchFamily="18" charset="0"/>
                        </a:rPr>
                        <m:t>c</m:t>
                      </m:r>
                      <m:r>
                        <m:rPr>
                          <m:nor/>
                        </m:rPr>
                        <a:rPr lang="en-US" sz="1800">
                          <a:ea typeface="Malgun Gothic" panose="020B0503020000020004" pitchFamily="34" charset="-127"/>
                          <a:cs typeface="Times New Roman" panose="02020603050405020304" pitchFamily="18" charset="0"/>
                        </a:rPr>
                        <m:t>ủ</m:t>
                      </m:r>
                      <m:r>
                        <m:rPr>
                          <m:nor/>
                        </m:rPr>
                        <a:rPr lang="en-US" sz="1800">
                          <a:ea typeface="Malgun Gothic" panose="020B0503020000020004" pitchFamily="34" charset="-127"/>
                          <a:cs typeface="Times New Roman" panose="02020603050405020304" pitchFamily="18" charset="0"/>
                        </a:rPr>
                        <m:t>a</m:t>
                      </m:r>
                      <m:r>
                        <m:rPr>
                          <m:nor/>
                        </m:rPr>
                        <a:rPr lang="en-US" sz="1800">
                          <a:ea typeface="Malgun Gothic" panose="020B0503020000020004" pitchFamily="34" charset="-127"/>
                          <a:cs typeface="Times New Roman" panose="02020603050405020304" pitchFamily="18" charset="0"/>
                        </a:rPr>
                        <m:t> </m:t>
                      </m:r>
                      <m:r>
                        <m:rPr>
                          <m:nor/>
                        </m:rPr>
                        <a:rPr lang="en-US" sz="1800">
                          <a:ea typeface="Malgun Gothic" panose="020B0503020000020004" pitchFamily="34" charset="-127"/>
                          <a:cs typeface="Times New Roman" panose="02020603050405020304" pitchFamily="18" charset="0"/>
                        </a:rPr>
                        <m:t>h</m:t>
                      </m:r>
                      <m:r>
                        <m:rPr>
                          <m:nor/>
                        </m:rPr>
                        <a:rPr lang="en-US" sz="1800">
                          <a:ea typeface="Malgun Gothic" panose="020B0503020000020004" pitchFamily="34" charset="-127"/>
                          <a:cs typeface="Times New Roman" panose="02020603050405020304" pitchFamily="18" charset="0"/>
                        </a:rPr>
                        <m:t>ệ </m:t>
                      </m:r>
                      <m:r>
                        <m:rPr>
                          <m:nor/>
                        </m:rPr>
                        <a:rPr lang="en-US" sz="1800">
                          <a:ea typeface="Malgun Gothic" panose="020B0503020000020004" pitchFamily="34" charset="-127"/>
                          <a:cs typeface="Times New Roman" panose="02020603050405020304" pitchFamily="18" charset="0"/>
                        </a:rPr>
                        <m:t>ph</m:t>
                      </m:r>
                      <m:r>
                        <m:rPr>
                          <m:nor/>
                        </m:rPr>
                        <a:rPr lang="en-US" sz="1800">
                          <a:ea typeface="Malgun Gothic" panose="020B0503020000020004" pitchFamily="34" charset="-127"/>
                          <a:cs typeface="Times New Roman" panose="02020603050405020304" pitchFamily="18" charset="0"/>
                        </a:rPr>
                        <m:t>ươ</m:t>
                      </m:r>
                      <m:r>
                        <m:rPr>
                          <m:nor/>
                        </m:rPr>
                        <a:rPr lang="en-US" sz="1800">
                          <a:ea typeface="Malgun Gothic" panose="020B0503020000020004" pitchFamily="34" charset="-127"/>
                          <a:cs typeface="Times New Roman" panose="02020603050405020304" pitchFamily="18" charset="0"/>
                        </a:rPr>
                        <m:t>ng</m:t>
                      </m:r>
                      <m:r>
                        <m:rPr>
                          <m:nor/>
                        </m:rPr>
                        <a:rPr lang="en-US" sz="1800">
                          <a:ea typeface="Malgun Gothic" panose="020B0503020000020004" pitchFamily="34" charset="-127"/>
                          <a:cs typeface="Times New Roman" panose="02020603050405020304" pitchFamily="18" charset="0"/>
                        </a:rPr>
                        <m:t> </m:t>
                      </m:r>
                      <m:r>
                        <m:rPr>
                          <m:nor/>
                        </m:rPr>
                        <a:rPr lang="en-US" sz="1800">
                          <a:ea typeface="Malgun Gothic" panose="020B0503020000020004" pitchFamily="34" charset="-127"/>
                          <a:cs typeface="Times New Roman" panose="02020603050405020304" pitchFamily="18" charset="0"/>
                        </a:rPr>
                        <m:t>tr</m:t>
                      </m:r>
                      <m:r>
                        <m:rPr>
                          <m:nor/>
                        </m:rPr>
                        <a:rPr lang="en-US" sz="1800">
                          <a:ea typeface="Malgun Gothic" panose="020B0503020000020004" pitchFamily="34" charset="-127"/>
                          <a:cs typeface="Times New Roman" panose="02020603050405020304" pitchFamily="18" charset="0"/>
                        </a:rPr>
                        <m:t>ì</m:t>
                      </m:r>
                      <m:r>
                        <m:rPr>
                          <m:nor/>
                        </m:rPr>
                        <a:rPr lang="en-US" sz="1800">
                          <a:ea typeface="Malgun Gothic" panose="020B0503020000020004" pitchFamily="34" charset="-127"/>
                          <a:cs typeface="Times New Roman" panose="02020603050405020304" pitchFamily="18" charset="0"/>
                        </a:rPr>
                        <m:t>nh</m:t>
                      </m:r>
                      <m:r>
                        <m:rPr>
                          <m:nor/>
                        </m:rPr>
                        <a:rPr lang="en-US" sz="1800">
                          <a:ea typeface="Malgun Gothic" panose="020B0503020000020004" pitchFamily="34" charset="-127"/>
                          <a:cs typeface="Times New Roman" panose="02020603050405020304" pitchFamily="18" charset="0"/>
                        </a:rPr>
                        <m:t> </m:t>
                      </m:r>
                      <m:r>
                        <m:rPr>
                          <m:nor/>
                        </m:rPr>
                        <a:rPr lang="en-US" sz="1800">
                          <a:ea typeface="Malgun Gothic" panose="020B0503020000020004" pitchFamily="34" charset="-127"/>
                          <a:cs typeface="Times New Roman" panose="02020603050405020304" pitchFamily="18" charset="0"/>
                        </a:rPr>
                        <m:t>l</m:t>
                      </m:r>
                      <m:r>
                        <m:rPr>
                          <m:nor/>
                        </m:rPr>
                        <a:rPr lang="en-US" sz="1800">
                          <a:ea typeface="Malgun Gothic" panose="020B0503020000020004" pitchFamily="34" charset="-127"/>
                          <a:cs typeface="Times New Roman" panose="02020603050405020304" pitchFamily="18" charset="0"/>
                        </a:rPr>
                        <m:t>à </m:t>
                      </m:r>
                      <m:d>
                        <m:dPr>
                          <m:ctrlPr>
                            <a:rPr lang="en-US" sz="1800" i="1">
                              <a:latin typeface="Cambria Math" panose="02040503050406030204" pitchFamily="18" charset="0"/>
                              <a:ea typeface="Malgun Gothic" panose="020B0503020000020004" pitchFamily="34" charset="-127"/>
                              <a:cs typeface="Times New Roman" panose="02020603050405020304" pitchFamily="18" charset="0"/>
                            </a:rPr>
                          </m:ctrlPr>
                        </m:dPr>
                        <m:e>
                          <m:r>
                            <a:rPr lang="en-US" sz="1800" i="1">
                              <a:latin typeface="Cambria Math" panose="02040503050406030204" pitchFamily="18" charset="0"/>
                              <a:ea typeface="Malgun Gothic" panose="020B0503020000020004" pitchFamily="34" charset="-127"/>
                              <a:cs typeface="Times New Roman" panose="02020603050405020304" pitchFamily="18" charset="0"/>
                            </a:rPr>
                            <m:t>𝑥</m:t>
                          </m:r>
                          <m:r>
                            <a:rPr lang="en-US" sz="1800" i="1">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800" i="1">
                                  <a:latin typeface="Cambria Math" panose="02040503050406030204" pitchFamily="18" charset="0"/>
                                  <a:ea typeface="Malgun Gothic" panose="020B0503020000020004" pitchFamily="34" charset="-127"/>
                                  <a:cs typeface="Times New Roman" panose="02020603050405020304" pitchFamily="18" charset="0"/>
                                </a:rPr>
                              </m:ctrlPr>
                            </m:fPr>
                            <m:num>
                              <m:r>
                                <a:rPr lang="en-US" sz="1800" i="1">
                                  <a:latin typeface="Cambria Math" panose="02040503050406030204" pitchFamily="18" charset="0"/>
                                  <a:ea typeface="Malgun Gothic" panose="020B0503020000020004" pitchFamily="34" charset="-127"/>
                                  <a:cs typeface="Times New Roman" panose="02020603050405020304" pitchFamily="18" charset="0"/>
                                </a:rPr>
                                <m:t>1</m:t>
                              </m:r>
                            </m:num>
                            <m:den>
                              <m:r>
                                <a:rPr lang="en-US" sz="1800" i="1">
                                  <a:latin typeface="Cambria Math" panose="02040503050406030204" pitchFamily="18" charset="0"/>
                                  <a:ea typeface="Malgun Gothic" panose="020B0503020000020004" pitchFamily="34" charset="-127"/>
                                  <a:cs typeface="Times New Roman" panose="02020603050405020304" pitchFamily="18" charset="0"/>
                                </a:rPr>
                                <m:t>3</m:t>
                              </m:r>
                            </m:den>
                          </m:f>
                          <m:r>
                            <a:rPr lang="en-US" sz="1800" i="1">
                              <a:latin typeface="Cambria Math" panose="02040503050406030204" pitchFamily="18" charset="0"/>
                              <a:ea typeface="Malgun Gothic" panose="020B0503020000020004" pitchFamily="34" charset="-127"/>
                              <a:cs typeface="Times New Roman" panose="02020603050405020304" pitchFamily="18" charset="0"/>
                            </a:rPr>
                            <m:t>𝑥</m:t>
                          </m:r>
                          <m:r>
                            <a:rPr lang="en-US" sz="1800" i="1">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800" i="1">
                                  <a:latin typeface="Cambria Math" panose="02040503050406030204" pitchFamily="18" charset="0"/>
                                  <a:ea typeface="Malgun Gothic" panose="020B0503020000020004" pitchFamily="34" charset="-127"/>
                                  <a:cs typeface="Times New Roman" panose="02020603050405020304" pitchFamily="18" charset="0"/>
                                </a:rPr>
                              </m:ctrlPr>
                            </m:fPr>
                            <m:num>
                              <m:r>
                                <a:rPr lang="en-US" sz="1800" i="1">
                                  <a:latin typeface="Cambria Math" panose="02040503050406030204" pitchFamily="18" charset="0"/>
                                  <a:ea typeface="Malgun Gothic" panose="020B0503020000020004" pitchFamily="34" charset="-127"/>
                                  <a:cs typeface="Times New Roman" panose="02020603050405020304" pitchFamily="18" charset="0"/>
                                </a:rPr>
                                <m:t>2</m:t>
                              </m:r>
                            </m:num>
                            <m:den>
                              <m:r>
                                <a:rPr lang="en-US" sz="1800" i="1">
                                  <a:latin typeface="Cambria Math" panose="02040503050406030204" pitchFamily="18" charset="0"/>
                                  <a:ea typeface="Malgun Gothic" panose="020B0503020000020004" pitchFamily="34" charset="-127"/>
                                  <a:cs typeface="Times New Roman" panose="02020603050405020304" pitchFamily="18" charset="0"/>
                                </a:rPr>
                                <m:t>3</m:t>
                              </m:r>
                            </m:den>
                          </m:f>
                        </m:e>
                      </m:d>
                      <m:r>
                        <m:rPr>
                          <m:nor/>
                        </m:rPr>
                        <a:rPr lang="en-US" sz="1800">
                          <a:ea typeface="Malgun Gothic" panose="020B0503020000020004" pitchFamily="34" charset="-127"/>
                          <a:cs typeface="Times New Roman" panose="02020603050405020304" pitchFamily="18" charset="0"/>
                        </a:rPr>
                        <m:t> </m:t>
                      </m:r>
                      <m:r>
                        <m:rPr>
                          <m:nor/>
                        </m:rPr>
                        <a:rPr lang="en-US" sz="1800">
                          <a:ea typeface="Malgun Gothic" panose="020B0503020000020004" pitchFamily="34" charset="-127"/>
                          <a:cs typeface="Times New Roman" panose="02020603050405020304" pitchFamily="18" charset="0"/>
                        </a:rPr>
                        <m:t>v</m:t>
                      </m:r>
                      <m:r>
                        <m:rPr>
                          <m:nor/>
                        </m:rPr>
                        <a:rPr lang="en-US" sz="1800">
                          <a:ea typeface="Malgun Gothic" panose="020B0503020000020004" pitchFamily="34" charset="-127"/>
                          <a:cs typeface="Times New Roman" panose="02020603050405020304" pitchFamily="18" charset="0"/>
                        </a:rPr>
                        <m:t>ớ</m:t>
                      </m:r>
                      <m:r>
                        <m:rPr>
                          <m:nor/>
                        </m:rPr>
                        <a:rPr lang="en-US" sz="1800">
                          <a:ea typeface="Malgun Gothic" panose="020B0503020000020004" pitchFamily="34" charset="-127"/>
                          <a:cs typeface="Times New Roman" panose="02020603050405020304" pitchFamily="18" charset="0"/>
                        </a:rPr>
                        <m:t>i</m:t>
                      </m:r>
                      <m:r>
                        <a:rPr lang="en-US" sz="1800" b="0" i="1" smtClean="0">
                          <a:latin typeface="Cambria Math" panose="02040503050406030204" pitchFamily="18" charset="0"/>
                          <a:ea typeface="Malgun Gothic" panose="020B0503020000020004" pitchFamily="34" charset="-127"/>
                          <a:cs typeface="Times New Roman" panose="02020603050405020304" pitchFamily="18" charset="0"/>
                        </a:rPr>
                        <m:t> </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ℝ</m:t>
                      </m:r>
                      <m:r>
                        <a:rPr lang="en-US" sz="1800" b="0" i="0" smtClean="0">
                          <a:effectLst/>
                          <a:latin typeface="Cambria Math" panose="02040503050406030204" pitchFamily="18" charset="0"/>
                          <a:ea typeface="Malgun Gothic" panose="020B0503020000020004" pitchFamily="34" charset="-127"/>
                          <a:cs typeface="Times New Roman" panose="02020603050405020304" pitchFamily="18" charset="0"/>
                        </a:rPr>
                        <m:t>.</m:t>
                      </m:r>
                    </m:oMath>
                  </m:oMathPara>
                </a14:m>
                <a:endParaRPr lang="en-US" sz="1800">
                  <a:effectLst/>
                  <a:latin typeface="+mj-lt"/>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353926" y="3128499"/>
                <a:ext cx="8432164" cy="1518301"/>
              </a:xfrm>
              <a:prstGeom prst="rect">
                <a:avLst/>
              </a:prstGeom>
              <a:blipFill>
                <a:blip r:embed="rId3"/>
                <a:stretch>
                  <a:fillRect l="-5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53926" y="1325413"/>
                <a:ext cx="1817292" cy="1053558"/>
              </a:xfrm>
              <a:prstGeom prst="rect">
                <a:avLst/>
              </a:prstGeom>
            </p:spPr>
            <p:txBody>
              <a:bodyPr wrap="none">
                <a:spAutoFit/>
              </a:bodyPr>
              <a:lstStyle/>
              <a:p>
                <a:pPr algn="just">
                  <a:spcBef>
                    <a:spcPts val="600"/>
                  </a:spcBef>
                  <a:spcAft>
                    <a:spcPts val="600"/>
                  </a:spcAft>
                </a:pPr>
                <a14:m>
                  <m:oMathPara xmlns:m="http://schemas.openxmlformats.org/officeDocument/2006/math">
                    <m:oMathParaPr>
                      <m:jc m:val="centerGroup"/>
                    </m:oMathParaPr>
                    <m:oMath xmlns:m="http://schemas.openxmlformats.org/officeDocument/2006/math">
                      <m:r>
                        <m:rPr>
                          <m:nor/>
                        </m:rPr>
                        <a:rPr lang="en-US" sz="1800" smtClean="0">
                          <a:latin typeface="+mj-lt"/>
                          <a:ea typeface="Malgun Gothic" panose="020B0503020000020004" pitchFamily="34" charset="-127"/>
                          <a:cs typeface="Times New Roman" panose="02020603050405020304" pitchFamily="18" charset="0"/>
                        </a:rPr>
                        <m:t>b</m:t>
                      </m:r>
                      <m:r>
                        <m:rPr>
                          <m:nor/>
                        </m:rPr>
                        <a:rPr lang="en-US" sz="1800" smtClean="0">
                          <a:latin typeface="+mj-lt"/>
                          <a:ea typeface="Malgun Gothic" panose="020B0503020000020004" pitchFamily="34" charset="-127"/>
                          <a:cs typeface="Times New Roman" panose="02020603050405020304" pitchFamily="18" charset="0"/>
                        </a:rPr>
                        <m:t>)</m:t>
                      </m:r>
                      <m:r>
                        <a:rPr lang="en-US" sz="1800" b="0" i="1" smtClean="0">
                          <a:latin typeface="Cambria Math" panose="02040503050406030204" pitchFamily="18" charset="0"/>
                          <a:ea typeface="Malgun Gothic" panose="020B0503020000020004" pitchFamily="34" charset="-127"/>
                          <a:cs typeface="Times New Roman" panose="02020603050405020304" pitchFamily="18" charset="0"/>
                        </a:rPr>
                        <m:t> </m:t>
                      </m:r>
                      <m:d>
                        <m:dPr>
                          <m:begChr m:val="{"/>
                          <m:endChr m:val=""/>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eqArrPr>
                            <m:e>
                              <m:f>
                                <m:fPr>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1</m:t>
                                  </m:r>
                                </m:num>
                                <m:den>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3</m:t>
                                  </m:r>
                                </m:den>
                              </m:f>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2</m:t>
                                  </m:r>
                                </m:num>
                                <m:den>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3</m:t>
                                  </m:r>
                                </m:den>
                              </m:f>
                            </m:e>
                            <m:e>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−3</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=2</m:t>
                              </m:r>
                            </m:e>
                          </m:eqArr>
                        </m:e>
                      </m:d>
                    </m:oMath>
                  </m:oMathPara>
                </a14:m>
                <a:endParaRPr lang="en-US" sz="1800">
                  <a:effectLst/>
                  <a:latin typeface="+mj-lt"/>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53926" y="1325413"/>
                <a:ext cx="1817292" cy="1053558"/>
              </a:xfrm>
              <a:prstGeom prst="rect">
                <a:avLst/>
              </a:prstGeom>
              <a:blipFill>
                <a:blip r:embed="rId4"/>
                <a:stretch>
                  <a:fillRect/>
                </a:stretch>
              </a:blipFill>
            </p:spPr>
            <p:txBody>
              <a:bodyPr/>
              <a:lstStyle/>
              <a:p>
                <a:r>
                  <a:rPr lang="en-US">
                    <a:noFill/>
                  </a:rPr>
                  <a:t> </a:t>
                </a:r>
              </a:p>
            </p:txBody>
          </p:sp>
        </mc:Fallback>
      </mc:AlternateContent>
      <p:sp>
        <p:nvSpPr>
          <p:cNvPr id="7" name="Rectangle 6"/>
          <p:cNvSpPr/>
          <p:nvPr/>
        </p:nvSpPr>
        <p:spPr>
          <a:xfrm>
            <a:off x="4186534" y="2378430"/>
            <a:ext cx="766947"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100" cap="none" spc="0" normalizeH="0" baseline="0" noProof="0" smtClean="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800" b="0" i="0" u="sng" strike="noStrike" kern="0" cap="none" spc="0" normalizeH="0" baseline="0" noProof="0">
              <a:ln>
                <a:noFill/>
              </a:ln>
              <a:solidFill>
                <a:srgbClr val="C00000"/>
              </a:solidFill>
              <a:effectLst/>
              <a:uLnTx/>
              <a:uFillTx/>
              <a:latin typeface="Arial"/>
              <a:cs typeface="Arial"/>
              <a:sym typeface="Arial"/>
            </a:endParaRPr>
          </a:p>
        </p:txBody>
      </p:sp>
    </p:spTree>
    <p:extLst>
      <p:ext uri="{BB962C8B-B14F-4D97-AF65-F5344CB8AC3E}">
        <p14:creationId xmlns:p14="http://schemas.microsoft.com/office/powerpoint/2010/main" val="778167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up)">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up)">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sp>
        <p:nvSpPr>
          <p:cNvPr id="11" name="Rectangle 10"/>
          <p:cNvSpPr/>
          <p:nvPr/>
        </p:nvSpPr>
        <p:spPr>
          <a:xfrm>
            <a:off x="172939" y="173729"/>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Rectangle 1"/>
          <p:cNvSpPr/>
          <p:nvPr/>
        </p:nvSpPr>
        <p:spPr>
          <a:xfrm>
            <a:off x="775845" y="302228"/>
            <a:ext cx="7588330" cy="92333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000"/>
              </a:spcAft>
              <a:buClr>
                <a:srgbClr val="000000"/>
              </a:buClr>
              <a:buSzTx/>
              <a:buFont typeface="Arial"/>
              <a:buNone/>
              <a:tabLst/>
              <a:defRPr/>
            </a:pPr>
            <a:r>
              <a:rPr kumimoji="0" lang="en-US" sz="1800" b="1"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Bài </a:t>
            </a:r>
            <a:r>
              <a:rPr kumimoji="0" lang="en-US" sz="1800" b="1"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1.9 </a:t>
            </a:r>
            <a:r>
              <a:rPr kumimoji="0" lang="en-US" sz="1800" b="1"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(SHS-tr16</a:t>
            </a:r>
            <a:r>
              <a:rPr kumimoji="0" lang="en-US" sz="1800" b="1"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a:t>
            </a:r>
            <a:r>
              <a:rPr kumimoji="0" lang="vi-VN" sz="1800" b="1"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r>
              <a:rPr kumimoji="0" lang="vi-VN" sz="1800" b="0"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Dùng MTCT thích hợp để tìm nghiệm của các hệ phương trình sau</a:t>
            </a:r>
            <a:r>
              <a:rPr kumimoji="0" lang="vi-VN" sz="1800" b="0"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a:t>
            </a:r>
            <a:endParaRPr kumimoji="0" lang="vi-VN" sz="1800" b="0"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endParaRPr>
          </a:p>
        </p:txBody>
      </p:sp>
      <p:sp>
        <p:nvSpPr>
          <p:cNvPr id="4" name="Rectangle 3"/>
          <p:cNvSpPr/>
          <p:nvPr/>
        </p:nvSpPr>
        <p:spPr>
          <a:xfrm>
            <a:off x="775842" y="3328081"/>
            <a:ext cx="7588331" cy="872034"/>
          </a:xfrm>
          <a:prstGeom prst="rect">
            <a:avLst/>
          </a:prstGeom>
        </p:spPr>
        <p:txBody>
          <a:bodyPr wrap="square">
            <a:spAutoFit/>
          </a:bodyPr>
          <a:lstStyle/>
          <a:p>
            <a:pPr lvl="0" algn="just">
              <a:lnSpc>
                <a:spcPct val="150000"/>
              </a:lnSpc>
              <a:spcBef>
                <a:spcPts val="300"/>
              </a:spcBef>
              <a:spcAft>
                <a:spcPts val="300"/>
              </a:spcAft>
            </a:pPr>
            <a:r>
              <a:rPr lang="vi-VN" sz="1800">
                <a:ea typeface="Malgun Gothic" panose="020B0503020000020004" pitchFamily="34" charset="-127"/>
                <a:cs typeface="Times New Roman" panose="02020603050405020304" pitchFamily="18" charset="0"/>
              </a:rPr>
              <a:t>Sử dụng MTCT, ta nhận được kết quả hệ phương trình đã cho vô nghiệm.</a:t>
            </a:r>
            <a:endParaRPr kumimoji="0" lang="en-US" sz="1800" b="0" i="0" u="none" strike="noStrike" kern="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5" name="Rectangle 4"/>
              <p:cNvSpPr/>
              <p:nvPr/>
            </p:nvSpPr>
            <p:spPr>
              <a:xfrm>
                <a:off x="775844" y="1367548"/>
                <a:ext cx="1977593" cy="1053558"/>
              </a:xfrm>
              <a:prstGeom prst="rect">
                <a:avLst/>
              </a:prstGeom>
            </p:spPr>
            <p:txBody>
              <a:bodyPr wrap="none">
                <a:spAutoFit/>
              </a:bodyPr>
              <a:lstStyle/>
              <a:p>
                <a:pPr algn="just">
                  <a:spcBef>
                    <a:spcPts val="600"/>
                  </a:spcBef>
                  <a:spcAft>
                    <a:spcPts val="600"/>
                  </a:spcAft>
                </a:pPr>
                <a14:m>
                  <m:oMathPara xmlns:m="http://schemas.openxmlformats.org/officeDocument/2006/math">
                    <m:oMathParaPr>
                      <m:jc m:val="left"/>
                    </m:oMathParaPr>
                    <m:oMath xmlns:m="http://schemas.openxmlformats.org/officeDocument/2006/math">
                      <m:r>
                        <m:rPr>
                          <m:nor/>
                        </m:rPr>
                        <a:rPr lang="en-US" sz="1800" smtClean="0">
                          <a:ea typeface="Malgun Gothic" panose="020B0503020000020004" pitchFamily="34" charset="-127"/>
                          <a:cs typeface="Times New Roman" panose="02020603050405020304" pitchFamily="18" charset="0"/>
                        </a:rPr>
                        <m:t>c</m:t>
                      </m:r>
                      <m:r>
                        <m:rPr>
                          <m:nor/>
                        </m:rPr>
                        <a:rPr lang="en-US" sz="1800" smtClean="0">
                          <a:ea typeface="Malgun Gothic" panose="020B0503020000020004" pitchFamily="34" charset="-127"/>
                          <a:cs typeface="Times New Roman" panose="02020603050405020304" pitchFamily="18" charset="0"/>
                        </a:rPr>
                        <m:t>)</m:t>
                      </m:r>
                      <m:d>
                        <m:dPr>
                          <m:begChr m:val="{"/>
                          <m:endChr m:val=""/>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eqArrPr>
                            <m:e>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3</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−2</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=1</m:t>
                              </m:r>
                            </m:e>
                            <m:e>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2</m:t>
                                  </m:r>
                                </m:num>
                                <m:den>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3</m:t>
                                  </m:r>
                                </m:den>
                              </m:f>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=0</m:t>
                              </m:r>
                            </m:e>
                          </m:eqArr>
                        </m:e>
                      </m:d>
                    </m:oMath>
                  </m:oMathPara>
                </a14:m>
                <a:endParaRPr lang="en-US" sz="1800">
                  <a:effectLst/>
                  <a:latin typeface="+mj-lt"/>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775844" y="1367548"/>
                <a:ext cx="1977593" cy="1053558"/>
              </a:xfrm>
              <a:prstGeom prst="rect">
                <a:avLst/>
              </a:prstGeom>
              <a:blipFill>
                <a:blip r:embed="rId3"/>
                <a:stretch>
                  <a:fillRect/>
                </a:stretch>
              </a:blipFill>
            </p:spPr>
            <p:txBody>
              <a:bodyPr/>
              <a:lstStyle/>
              <a:p>
                <a:r>
                  <a:rPr lang="en-US">
                    <a:noFill/>
                  </a:rPr>
                  <a:t> </a:t>
                </a:r>
              </a:p>
            </p:txBody>
          </p:sp>
        </mc:Fallback>
      </mc:AlternateContent>
      <p:sp>
        <p:nvSpPr>
          <p:cNvPr id="7" name="Rectangle 6"/>
          <p:cNvSpPr/>
          <p:nvPr/>
        </p:nvSpPr>
        <p:spPr>
          <a:xfrm>
            <a:off x="4186533" y="2500417"/>
            <a:ext cx="766947"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100" cap="none" spc="0" normalizeH="0" baseline="0" noProof="0" smtClean="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800" b="0" i="0" u="sng" strike="noStrike" kern="0" cap="none" spc="0" normalizeH="0" baseline="0" noProof="0">
              <a:ln>
                <a:noFill/>
              </a:ln>
              <a:solidFill>
                <a:srgbClr val="C00000"/>
              </a:solidFill>
              <a:effectLst/>
              <a:uLnTx/>
              <a:uFillTx/>
              <a:latin typeface="Arial"/>
              <a:cs typeface="Arial"/>
              <a:sym typeface="Arial"/>
            </a:endParaRPr>
          </a:p>
        </p:txBody>
      </p:sp>
    </p:spTree>
    <p:extLst>
      <p:ext uri="{BB962C8B-B14F-4D97-AF65-F5344CB8AC3E}">
        <p14:creationId xmlns:p14="http://schemas.microsoft.com/office/powerpoint/2010/main" val="3359200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sp>
        <p:nvSpPr>
          <p:cNvPr id="11" name="Rectangle 10"/>
          <p:cNvSpPr/>
          <p:nvPr/>
        </p:nvSpPr>
        <p:spPr>
          <a:xfrm>
            <a:off x="172939" y="173729"/>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Rectangle 1"/>
          <p:cNvSpPr/>
          <p:nvPr/>
        </p:nvSpPr>
        <p:spPr>
          <a:xfrm>
            <a:off x="775845" y="302228"/>
            <a:ext cx="7588330" cy="92333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1000"/>
              </a:spcAft>
              <a:buClr>
                <a:srgbClr val="000000"/>
              </a:buClr>
              <a:buSzTx/>
              <a:buFont typeface="Arial"/>
              <a:buNone/>
              <a:tabLst/>
              <a:defRPr/>
            </a:pPr>
            <a:r>
              <a:rPr kumimoji="0" lang="en-US" sz="1800" b="1"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Bài </a:t>
            </a:r>
            <a:r>
              <a:rPr kumimoji="0" lang="en-US" sz="1800" b="1"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1.9 </a:t>
            </a:r>
            <a:r>
              <a:rPr kumimoji="0" lang="en-US" sz="1800" b="1"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(SHS-tr16</a:t>
            </a:r>
            <a:r>
              <a:rPr kumimoji="0" lang="en-US" sz="1800" b="1"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a:t>
            </a:r>
            <a:r>
              <a:rPr kumimoji="0" lang="vi-VN" sz="1800" b="1"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 </a:t>
            </a:r>
            <a:r>
              <a:rPr kumimoji="0" lang="vi-VN" sz="1800" b="0"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Dùng MTCT thích hợp để tìm nghiệm của các hệ phương trình sau</a:t>
            </a:r>
            <a:r>
              <a:rPr kumimoji="0" lang="vi-VN" sz="1800" b="0" i="0" u="none" strike="noStrike" kern="0" cap="none" spc="0" normalizeH="0" baseline="0" noProof="0" smtClean="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rPr>
              <a:t>:</a:t>
            </a:r>
            <a:endParaRPr kumimoji="0" lang="vi-VN" sz="1800" b="0" i="0" u="none" strike="noStrike" kern="0" cap="none" spc="0" normalizeH="0" baseline="0" noProof="0">
              <a:ln>
                <a:noFill/>
              </a:ln>
              <a:solidFill>
                <a:srgbClr val="000000"/>
              </a:solidFill>
              <a:effectLst/>
              <a:uLnTx/>
              <a:uFillTx/>
              <a:latin typeface="Arial"/>
              <a:ea typeface="Times New Roman" panose="02020603050405020304" pitchFamily="18"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4" name="Rectangle 3"/>
              <p:cNvSpPr/>
              <p:nvPr/>
            </p:nvSpPr>
            <p:spPr>
              <a:xfrm>
                <a:off x="775842" y="3307773"/>
                <a:ext cx="7718934" cy="1441357"/>
              </a:xfrm>
              <a:prstGeom prst="rect">
                <a:avLst/>
              </a:prstGeom>
            </p:spPr>
            <p:txBody>
              <a:bodyPr wrap="square">
                <a:spAutoFit/>
              </a:bodyPr>
              <a:lstStyle/>
              <a:p>
                <a:pPr algn="just">
                  <a:lnSpc>
                    <a:spcPct val="150000"/>
                  </a:lnSpc>
                </a:pPr>
                <a:r>
                  <a:rPr lang="en-US" sz="1800" smtClean="0">
                    <a:latin typeface="+mj-lt"/>
                    <a:ea typeface="Malgun Gothic" panose="020B0503020000020004" pitchFamily="34" charset="-127"/>
                    <a:cs typeface="Times New Roman" panose="02020603050405020304" pitchFamily="18" charset="0"/>
                  </a:rPr>
                  <a:t>Sử dụng MTCT, ta nhận được kết quả hệ phương trình đã cho </a:t>
                </a:r>
                <a:r>
                  <a:rPr lang="en-US" sz="1800">
                    <a:latin typeface="+mj-lt"/>
                    <a:ea typeface="Malgun Gothic" panose="020B0503020000020004" pitchFamily="34" charset="-127"/>
                    <a:cs typeface="Times New Roman" panose="02020603050405020304" pitchFamily="18" charset="0"/>
                  </a:rPr>
                  <a:t>có </a:t>
                </a:r>
                <a:r>
                  <a:rPr lang="en-US" sz="1800" smtClean="0">
                    <a:latin typeface="+mj-lt"/>
                    <a:ea typeface="Malgun Gothic" panose="020B0503020000020004" pitchFamily="34" charset="-127"/>
                    <a:cs typeface="Times New Roman" panose="02020603050405020304" pitchFamily="18" charset="0"/>
                  </a:rPr>
                  <a:t>nghiệm </a:t>
                </a:r>
              </a:p>
              <a:p>
                <a:pPr algn="just">
                  <a:lnSpc>
                    <a:spcPct val="150000"/>
                  </a:lnSpc>
                </a:pPr>
                <a14:m>
                  <m:oMathPara xmlns:m="http://schemas.openxmlformats.org/officeDocument/2006/math">
                    <m:oMathParaPr>
                      <m:jc m:val="left"/>
                    </m:oMathParaPr>
                    <m:oMath xmlns:m="http://schemas.openxmlformats.org/officeDocument/2006/math">
                      <m:r>
                        <m:rPr>
                          <m:nor/>
                        </m:rPr>
                        <a:rPr lang="en-US" sz="1800">
                          <a:ea typeface="Malgun Gothic" panose="020B0503020000020004" pitchFamily="34" charset="-127"/>
                          <a:cs typeface="Times New Roman" panose="02020603050405020304" pitchFamily="18" charset="0"/>
                        </a:rPr>
                        <m:t>l</m:t>
                      </m:r>
                      <m:r>
                        <m:rPr>
                          <m:nor/>
                        </m:rPr>
                        <a:rPr lang="en-US" sz="1800">
                          <a:ea typeface="Malgun Gothic" panose="020B0503020000020004" pitchFamily="34" charset="-127"/>
                          <a:cs typeface="Times New Roman" panose="02020603050405020304" pitchFamily="18" charset="0"/>
                        </a:rPr>
                        <m:t>à</m:t>
                      </m:r>
                      <m:d>
                        <m:dPr>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dPr>
                        <m:e>
                          <m:f>
                            <m:fPr>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9</m:t>
                              </m:r>
                            </m:num>
                            <m:den>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2</m:t>
                              </m:r>
                            </m:den>
                          </m:f>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;−15</m:t>
                          </m:r>
                        </m:e>
                      </m:d>
                      <m:r>
                        <a:rPr lang="en-US" sz="1800" b="0" i="0" smtClean="0">
                          <a:effectLst/>
                          <a:latin typeface="Cambria Math" panose="02040503050406030204" pitchFamily="18" charset="0"/>
                          <a:ea typeface="Malgun Gothic" panose="020B0503020000020004" pitchFamily="34" charset="-127"/>
                          <a:cs typeface="Times New Roman" panose="02020603050405020304" pitchFamily="18" charset="0"/>
                        </a:rPr>
                        <m:t>.</m:t>
                      </m:r>
                    </m:oMath>
                  </m:oMathPara>
                </a14:m>
                <a:endParaRPr lang="en-US" sz="1800">
                  <a:effectLst/>
                  <a:latin typeface="+mj-lt"/>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775842" y="3307773"/>
                <a:ext cx="7718934" cy="1441357"/>
              </a:xfrm>
              <a:prstGeom prst="rect">
                <a:avLst/>
              </a:prstGeom>
              <a:blipFill>
                <a:blip r:embed="rId3"/>
                <a:stretch>
                  <a:fillRect l="-6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775842" y="1354057"/>
                <a:ext cx="2190663" cy="1417824"/>
              </a:xfrm>
              <a:prstGeom prst="rect">
                <a:avLst/>
              </a:prstGeom>
            </p:spPr>
            <p:txBody>
              <a:bodyPr wrap="none">
                <a:spAutoFit/>
              </a:bodyPr>
              <a:lstStyle/>
              <a:p>
                <a:pPr algn="just">
                  <a:spcBef>
                    <a:spcPts val="600"/>
                  </a:spcBef>
                  <a:spcAft>
                    <a:spcPts val="600"/>
                  </a:spcAft>
                </a:pPr>
                <a14:m>
                  <m:oMathPara xmlns:m="http://schemas.openxmlformats.org/officeDocument/2006/math">
                    <m:oMathParaPr>
                      <m:jc m:val="left"/>
                    </m:oMathParaPr>
                    <m:oMath xmlns:m="http://schemas.openxmlformats.org/officeDocument/2006/math">
                      <m:r>
                        <m:rPr>
                          <m:nor/>
                        </m:rPr>
                        <a:rPr lang="en-US" sz="1800">
                          <a:latin typeface="+mj-lt"/>
                          <a:ea typeface="Malgun Gothic" panose="020B0503020000020004" pitchFamily="34" charset="-127"/>
                          <a:cs typeface="Times New Roman" panose="02020603050405020304" pitchFamily="18" charset="0"/>
                        </a:rPr>
                        <m:t>d</m:t>
                      </m:r>
                      <m:r>
                        <m:rPr>
                          <m:nor/>
                        </m:rPr>
                        <a:rPr lang="en-US" sz="1800">
                          <a:latin typeface="+mj-lt"/>
                          <a:ea typeface="Malgun Gothic" panose="020B0503020000020004" pitchFamily="34" charset="-127"/>
                          <a:cs typeface="Times New Roman" panose="02020603050405020304" pitchFamily="18" charset="0"/>
                        </a:rPr>
                        <m:t>) </m:t>
                      </m:r>
                      <m:d>
                        <m:dPr>
                          <m:begChr m:val="{"/>
                          <m:endChr m:val=""/>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eqArrPr>
                            <m:e>
                              <m:f>
                                <m:fPr>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4</m:t>
                                  </m:r>
                                </m:num>
                                <m:den>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9</m:t>
                                  </m:r>
                                </m:den>
                              </m:f>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3</m:t>
                                  </m:r>
                                </m:num>
                                <m:den>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5</m:t>
                                  </m:r>
                                </m:den>
                              </m:f>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=11</m:t>
                              </m:r>
                            </m:e>
                            <m:e>
                              <m:f>
                                <m:fPr>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2</m:t>
                                  </m:r>
                                </m:num>
                                <m:den>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9</m:t>
                                  </m:r>
                                </m:den>
                              </m:f>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1</m:t>
                                  </m:r>
                                </m:num>
                                <m:den>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5</m:t>
                                  </m:r>
                                </m:den>
                              </m:f>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en-US" sz="1800" i="1">
                                  <a:effectLst/>
                                  <a:latin typeface="Cambria Math" panose="02040503050406030204" pitchFamily="18" charset="0"/>
                                  <a:ea typeface="Malgun Gothic" panose="020B0503020000020004" pitchFamily="34" charset="-127"/>
                                  <a:cs typeface="Times New Roman" panose="02020603050405020304" pitchFamily="18" charset="0"/>
                                </a:rPr>
                                <m:t>=−2</m:t>
                              </m:r>
                            </m:e>
                          </m:eqArr>
                        </m:e>
                      </m:d>
                    </m:oMath>
                  </m:oMathPara>
                </a14:m>
                <a:endParaRPr lang="en-US" sz="1800">
                  <a:effectLst/>
                  <a:latin typeface="+mj-lt"/>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775842" y="1354057"/>
                <a:ext cx="2190663" cy="1417824"/>
              </a:xfrm>
              <a:prstGeom prst="rect">
                <a:avLst/>
              </a:prstGeom>
              <a:blipFill>
                <a:blip r:embed="rId4"/>
                <a:stretch>
                  <a:fillRect/>
                </a:stretch>
              </a:blipFill>
            </p:spPr>
            <p:txBody>
              <a:bodyPr/>
              <a:lstStyle/>
              <a:p>
                <a:r>
                  <a:rPr lang="en-US">
                    <a:noFill/>
                  </a:rPr>
                  <a:t> </a:t>
                </a:r>
              </a:p>
            </p:txBody>
          </p:sp>
        </mc:Fallback>
      </mc:AlternateContent>
      <p:sp>
        <p:nvSpPr>
          <p:cNvPr id="7" name="Rectangle 6"/>
          <p:cNvSpPr/>
          <p:nvPr/>
        </p:nvSpPr>
        <p:spPr>
          <a:xfrm>
            <a:off x="4242691" y="2563096"/>
            <a:ext cx="766947"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100" cap="none" spc="0" normalizeH="0" baseline="0" noProof="0" smtClean="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800" b="0" i="0" u="sng" strike="noStrike" kern="0" cap="none" spc="0" normalizeH="0" baseline="0" noProof="0">
              <a:ln>
                <a:noFill/>
              </a:ln>
              <a:solidFill>
                <a:srgbClr val="C00000"/>
              </a:solidFill>
              <a:effectLst/>
              <a:uLnTx/>
              <a:uFillTx/>
              <a:latin typeface="Arial"/>
              <a:cs typeface="Arial"/>
              <a:sym typeface="Arial"/>
            </a:endParaRPr>
          </a:p>
        </p:txBody>
      </p:sp>
    </p:spTree>
    <p:extLst>
      <p:ext uri="{BB962C8B-B14F-4D97-AF65-F5344CB8AC3E}">
        <p14:creationId xmlns:p14="http://schemas.microsoft.com/office/powerpoint/2010/main" val="2718414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up)">
                                      <p:cBhvr>
                                        <p:cTn id="12" dur="500"/>
                                        <p:tgtEl>
                                          <p:spTgt spid="4">
                                            <p:txEl>
                                              <p:pRg st="0" end="0"/>
                                            </p:txEl>
                                          </p:spTgt>
                                        </p:tgtEl>
                                      </p:cBhvr>
                                    </p:animEffect>
                                  </p:childTnLst>
                                </p:cTn>
                              </p:par>
                              <p:par>
                                <p:cTn id="13" presetID="22" presetClass="entr" presetSubtype="1"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up)">
                                      <p:cBhvr>
                                        <p:cTn id="1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22" name="Rectangle 21"/>
          <p:cNvSpPr/>
          <p:nvPr/>
        </p:nvSpPr>
        <p:spPr>
          <a:xfrm>
            <a:off x="174928" y="180422"/>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8266405" y="4398535"/>
            <a:ext cx="816935" cy="640135"/>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396239" y="417497"/>
                <a:ext cx="8351520" cy="4140749"/>
              </a:xfrm>
              <a:prstGeom prst="rect">
                <a:avLst/>
              </a:prstGeom>
            </p:spPr>
            <p:txBody>
              <a:bodyPr wrap="square">
                <a:spAutoFit/>
              </a:bodyPr>
              <a:lstStyle/>
              <a:p>
                <a:pPr marL="342900" indent="-342900" algn="just">
                  <a:lnSpc>
                    <a:spcPct val="150000"/>
                  </a:lnSpc>
                  <a:buClr>
                    <a:srgbClr val="C00000"/>
                  </a:buClr>
                  <a:buFont typeface="Wingdings" panose="05000000000000000000" pitchFamily="2" charset="2"/>
                  <a:buChar char="q"/>
                </a:pPr>
                <a:r>
                  <a:rPr lang="vi-VN" sz="1900" b="1" kern="1200">
                    <a:solidFill>
                      <a:srgbClr val="C00000"/>
                    </a:solidFill>
                    <a:latin typeface="+mn-lt"/>
                    <a:ea typeface="Times New Roman" panose="02020603050405020304" pitchFamily="18" charset="0"/>
                    <a:cs typeface="Times New Roman" panose="02020603050405020304" pitchFamily="18" charset="0"/>
                  </a:rPr>
                  <a:t>HĐ1: </a:t>
                </a:r>
                <a:r>
                  <a:rPr lang="en-US" sz="1900">
                    <a:latin typeface="+mn-lt"/>
                    <a:ea typeface="Calibri" panose="020F0502020204030204" pitchFamily="34" charset="0"/>
                    <a:cs typeface="Times New Roman" panose="02020603050405020304" pitchFamily="18" charset="0"/>
                  </a:rPr>
                  <a:t>Cho hệ phương </a:t>
                </a:r>
                <a:r>
                  <a:rPr lang="en-US" sz="1900" smtClean="0">
                    <a:latin typeface="+mn-lt"/>
                    <a:ea typeface="Calibri" panose="020F0502020204030204" pitchFamily="34" charset="0"/>
                    <a:cs typeface="Times New Roman" panose="02020603050405020304" pitchFamily="18" charset="0"/>
                  </a:rPr>
                  <a:t>trình</a:t>
                </a:r>
              </a:p>
              <a:p>
                <a:pPr algn="just">
                  <a:lnSpc>
                    <a:spcPct val="150000"/>
                  </a:lnSpc>
                </a:pPr>
                <a14:m>
                  <m:oMathPara xmlns:m="http://schemas.openxmlformats.org/officeDocument/2006/math">
                    <m:oMathParaPr>
                      <m:jc m:val="centerGroup"/>
                    </m:oMathParaPr>
                    <m:oMath xmlns:m="http://schemas.openxmlformats.org/officeDocument/2006/math">
                      <m:d>
                        <m:dPr>
                          <m:begChr m:val="{"/>
                          <m:endChr m:val=""/>
                          <m:ctrlPr>
                            <a:rPr lang="en-US" sz="1900" i="1">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en-US" sz="1900" i="1">
                                  <a:latin typeface="Cambria Math" panose="02040503050406030204" pitchFamily="18" charset="0"/>
                                  <a:ea typeface="Calibri" panose="020F0502020204030204" pitchFamily="34" charset="0"/>
                                  <a:cs typeface="Times New Roman" panose="02020603050405020304" pitchFamily="18" charset="0"/>
                                </a:rPr>
                              </m:ctrlPr>
                            </m:eqArrPr>
                            <m:e>
                              <m:r>
                                <a:rPr lang="en-US" sz="1900" i="1">
                                  <a:latin typeface="Cambria Math" panose="02040503050406030204" pitchFamily="18" charset="0"/>
                                  <a:ea typeface="Calibri" panose="020F0502020204030204" pitchFamily="34" charset="0"/>
                                  <a:cs typeface="Times New Roman" panose="02020603050405020304" pitchFamily="18" charset="0"/>
                                </a:rPr>
                                <m:t>𝑥</m:t>
                              </m:r>
                              <m:r>
                                <a:rPr lang="en-US" sz="1900" i="1">
                                  <a:latin typeface="Cambria Math" panose="02040503050406030204" pitchFamily="18" charset="0"/>
                                  <a:ea typeface="Calibri" panose="020F0502020204030204" pitchFamily="34" charset="0"/>
                                  <a:cs typeface="Times New Roman" panose="02020603050405020304" pitchFamily="18" charset="0"/>
                                </a:rPr>
                                <m:t>+</m:t>
                              </m:r>
                              <m:r>
                                <a:rPr lang="en-US" sz="1900" i="1">
                                  <a:latin typeface="Cambria Math" panose="02040503050406030204" pitchFamily="18" charset="0"/>
                                  <a:ea typeface="Calibri" panose="020F0502020204030204" pitchFamily="34" charset="0"/>
                                  <a:cs typeface="Times New Roman" panose="02020603050405020304" pitchFamily="18" charset="0"/>
                                </a:rPr>
                                <m:t>𝑦</m:t>
                              </m:r>
                              <m:r>
                                <a:rPr lang="en-US" sz="1900" i="1">
                                  <a:latin typeface="Cambria Math" panose="02040503050406030204" pitchFamily="18" charset="0"/>
                                  <a:ea typeface="Calibri" panose="020F0502020204030204" pitchFamily="34" charset="0"/>
                                  <a:cs typeface="Times New Roman" panose="02020603050405020304" pitchFamily="18" charset="0"/>
                                </a:rPr>
                                <m:t>=3</m:t>
                              </m:r>
                            </m:e>
                            <m:e>
                              <m:r>
                                <a:rPr lang="en-US" sz="1900" i="1">
                                  <a:latin typeface="Cambria Math" panose="02040503050406030204" pitchFamily="18" charset="0"/>
                                  <a:ea typeface="Calibri" panose="020F0502020204030204" pitchFamily="34" charset="0"/>
                                  <a:cs typeface="Times New Roman" panose="02020603050405020304" pitchFamily="18" charset="0"/>
                                </a:rPr>
                                <m:t>2</m:t>
                              </m:r>
                              <m:r>
                                <a:rPr lang="en-US" sz="1900" i="1">
                                  <a:latin typeface="Cambria Math" panose="02040503050406030204" pitchFamily="18" charset="0"/>
                                  <a:ea typeface="Calibri" panose="020F0502020204030204" pitchFamily="34" charset="0"/>
                                  <a:cs typeface="Times New Roman" panose="02020603050405020304" pitchFamily="18" charset="0"/>
                                </a:rPr>
                                <m:t>𝑥</m:t>
                              </m:r>
                              <m:r>
                                <a:rPr lang="en-US" sz="1900" i="1">
                                  <a:latin typeface="Cambria Math" panose="02040503050406030204" pitchFamily="18" charset="0"/>
                                  <a:ea typeface="Calibri" panose="020F0502020204030204" pitchFamily="34" charset="0"/>
                                  <a:cs typeface="Times New Roman" panose="02020603050405020304" pitchFamily="18" charset="0"/>
                                </a:rPr>
                                <m:t>−3</m:t>
                              </m:r>
                              <m:r>
                                <a:rPr lang="en-US" sz="1900" i="1">
                                  <a:latin typeface="Cambria Math" panose="02040503050406030204" pitchFamily="18" charset="0"/>
                                  <a:ea typeface="Calibri" panose="020F0502020204030204" pitchFamily="34" charset="0"/>
                                  <a:cs typeface="Times New Roman" panose="02020603050405020304" pitchFamily="18" charset="0"/>
                                </a:rPr>
                                <m:t>𝑦</m:t>
                              </m:r>
                              <m:r>
                                <a:rPr lang="en-US" sz="1900" i="1">
                                  <a:latin typeface="Cambria Math" panose="02040503050406030204" pitchFamily="18" charset="0"/>
                                  <a:ea typeface="Calibri" panose="020F0502020204030204" pitchFamily="34" charset="0"/>
                                  <a:cs typeface="Times New Roman" panose="02020603050405020304" pitchFamily="18" charset="0"/>
                                </a:rPr>
                                <m:t>=1</m:t>
                              </m:r>
                            </m:e>
                          </m:eqArr>
                        </m:e>
                      </m:d>
                    </m:oMath>
                  </m:oMathPara>
                </a14:m>
                <a:endParaRPr lang="en-US" sz="1900">
                  <a:effectLst/>
                  <a:latin typeface="+mn-lt"/>
                  <a:ea typeface="Calibri" panose="020F0502020204030204" pitchFamily="34" charset="0"/>
                  <a:cs typeface="Times New Roman" panose="02020603050405020304" pitchFamily="18" charset="0"/>
                </a:endParaRPr>
              </a:p>
              <a:p>
                <a:pPr algn="just">
                  <a:lnSpc>
                    <a:spcPct val="150000"/>
                  </a:lnSpc>
                </a:pPr>
                <a:r>
                  <a:rPr lang="en-US" sz="1900">
                    <a:latin typeface="+mn-lt"/>
                    <a:ea typeface="Calibri" panose="020F0502020204030204" pitchFamily="34" charset="0"/>
                    <a:cs typeface="Times New Roman" panose="02020603050405020304" pitchFamily="18" charset="0"/>
                  </a:rPr>
                  <a:t>Giải hệ phương trình theo hướng dẫn sau:</a:t>
                </a:r>
                <a:endParaRPr lang="en-US" sz="1900">
                  <a:effectLst/>
                  <a:latin typeface="+mn-lt"/>
                  <a:ea typeface="Calibri" panose="020F0502020204030204" pitchFamily="34" charset="0"/>
                  <a:cs typeface="Times New Roman" panose="02020603050405020304" pitchFamily="18" charset="0"/>
                </a:endParaRPr>
              </a:p>
              <a:p>
                <a:pPr algn="just">
                  <a:lnSpc>
                    <a:spcPct val="150000"/>
                  </a:lnSpc>
                </a:pPr>
                <a:r>
                  <a:rPr lang="en-US" sz="1900">
                    <a:latin typeface="+mn-lt"/>
                    <a:ea typeface="Calibri" panose="020F0502020204030204" pitchFamily="34" charset="0"/>
                    <a:cs typeface="Times New Roman" panose="02020603050405020304" pitchFamily="18" charset="0"/>
                  </a:rPr>
                  <a:t>1. Từ phương trình thứ nhất, biểu diễn </a:t>
                </a:r>
                <a14:m>
                  <m:oMath xmlns:m="http://schemas.openxmlformats.org/officeDocument/2006/math">
                    <m:r>
                      <a:rPr lang="en-US" sz="1900" i="1">
                        <a:latin typeface="Cambria Math" panose="02040503050406030204" pitchFamily="18" charset="0"/>
                        <a:ea typeface="Calibri" panose="020F0502020204030204" pitchFamily="34" charset="0"/>
                        <a:cs typeface="Times New Roman" panose="02020603050405020304" pitchFamily="18" charset="0"/>
                      </a:rPr>
                      <m:t>𝑦</m:t>
                    </m:r>
                  </m:oMath>
                </a14:m>
                <a:r>
                  <a:rPr lang="en-US" sz="1900">
                    <a:latin typeface="+mn-lt"/>
                    <a:ea typeface="Calibri" panose="020F0502020204030204" pitchFamily="34" charset="0"/>
                    <a:cs typeface="Times New Roman" panose="02020603050405020304" pitchFamily="18" charset="0"/>
                  </a:rPr>
                  <a:t> theo </a:t>
                </a:r>
                <a14:m>
                  <m:oMath xmlns:m="http://schemas.openxmlformats.org/officeDocument/2006/math">
                    <m:r>
                      <a:rPr lang="en-US" sz="1900" i="1">
                        <a:latin typeface="Cambria Math" panose="02040503050406030204" pitchFamily="18" charset="0"/>
                        <a:ea typeface="Calibri" panose="020F0502020204030204" pitchFamily="34" charset="0"/>
                        <a:cs typeface="Times New Roman" panose="02020603050405020304" pitchFamily="18" charset="0"/>
                      </a:rPr>
                      <m:t>𝑥</m:t>
                    </m:r>
                  </m:oMath>
                </a14:m>
                <a:r>
                  <a:rPr lang="en-US" sz="1900">
                    <a:latin typeface="+mn-lt"/>
                    <a:ea typeface="Calibri" panose="020F0502020204030204" pitchFamily="34" charset="0"/>
                    <a:cs typeface="Times New Roman" panose="02020603050405020304" pitchFamily="18" charset="0"/>
                  </a:rPr>
                  <a:t> rồi thế vào phương trình thứ hai để được một phương trình với một ẩn </a:t>
                </a:r>
                <a14:m>
                  <m:oMath xmlns:m="http://schemas.openxmlformats.org/officeDocument/2006/math">
                    <m:r>
                      <a:rPr lang="en-US" sz="1900" i="1">
                        <a:latin typeface="Cambria Math" panose="02040503050406030204" pitchFamily="18" charset="0"/>
                        <a:ea typeface="Calibri" panose="020F0502020204030204" pitchFamily="34" charset="0"/>
                        <a:cs typeface="Times New Roman" panose="02020603050405020304" pitchFamily="18" charset="0"/>
                      </a:rPr>
                      <m:t>𝑥</m:t>
                    </m:r>
                  </m:oMath>
                </a14:m>
                <a:r>
                  <a:rPr lang="en-US" sz="1900">
                    <a:latin typeface="+mn-lt"/>
                    <a:ea typeface="Calibri" panose="020F0502020204030204" pitchFamily="34" charset="0"/>
                    <a:cs typeface="Times New Roman" panose="02020603050405020304" pitchFamily="18" charset="0"/>
                  </a:rPr>
                  <a:t>. Giải phương trình một ẩn đó để tìm giá trị của </a:t>
                </a:r>
                <a14:m>
                  <m:oMath xmlns:m="http://schemas.openxmlformats.org/officeDocument/2006/math">
                    <m:r>
                      <a:rPr lang="en-US" sz="1900" i="1">
                        <a:latin typeface="Cambria Math" panose="02040503050406030204" pitchFamily="18" charset="0"/>
                        <a:ea typeface="Calibri" panose="020F0502020204030204" pitchFamily="34" charset="0"/>
                        <a:cs typeface="Times New Roman" panose="02020603050405020304" pitchFamily="18" charset="0"/>
                      </a:rPr>
                      <m:t>𝑥</m:t>
                    </m:r>
                  </m:oMath>
                </a14:m>
                <a:r>
                  <a:rPr lang="en-US" sz="1900">
                    <a:latin typeface="+mn-lt"/>
                    <a:ea typeface="Calibri" panose="020F0502020204030204" pitchFamily="34" charset="0"/>
                    <a:cs typeface="Times New Roman" panose="02020603050405020304" pitchFamily="18" charset="0"/>
                  </a:rPr>
                  <a:t>.</a:t>
                </a:r>
                <a:endParaRPr lang="en-US" sz="1900">
                  <a:effectLst/>
                  <a:latin typeface="+mn-lt"/>
                  <a:ea typeface="Calibri" panose="020F0502020204030204" pitchFamily="34" charset="0"/>
                  <a:cs typeface="Times New Roman" panose="02020603050405020304" pitchFamily="18" charset="0"/>
                </a:endParaRPr>
              </a:p>
              <a:p>
                <a:pPr algn="just">
                  <a:lnSpc>
                    <a:spcPct val="150000"/>
                  </a:lnSpc>
                </a:pPr>
                <a:r>
                  <a:rPr lang="en-US" sz="1900">
                    <a:latin typeface="+mn-lt"/>
                    <a:ea typeface="Calibri" panose="020F0502020204030204" pitchFamily="34" charset="0"/>
                    <a:cs typeface="Times New Roman" panose="02020603050405020304" pitchFamily="18" charset="0"/>
                  </a:rPr>
                  <a:t>2. Sử dụng giá trị tìm được của </a:t>
                </a:r>
                <a14:m>
                  <m:oMath xmlns:m="http://schemas.openxmlformats.org/officeDocument/2006/math">
                    <m:r>
                      <a:rPr lang="en-US" sz="1900" i="1">
                        <a:latin typeface="Cambria Math" panose="02040503050406030204" pitchFamily="18" charset="0"/>
                        <a:ea typeface="Calibri" panose="020F0502020204030204" pitchFamily="34" charset="0"/>
                        <a:cs typeface="Times New Roman" panose="02020603050405020304" pitchFamily="18" charset="0"/>
                      </a:rPr>
                      <m:t>𝑥</m:t>
                    </m:r>
                  </m:oMath>
                </a14:m>
                <a:r>
                  <a:rPr lang="en-US" sz="1900">
                    <a:latin typeface="+mn-lt"/>
                    <a:ea typeface="Calibri" panose="020F0502020204030204" pitchFamily="34" charset="0"/>
                    <a:cs typeface="Times New Roman" panose="02020603050405020304" pitchFamily="18" charset="0"/>
                  </a:rPr>
                  <a:t> để tìm giá trị của </a:t>
                </a:r>
                <a14:m>
                  <m:oMath xmlns:m="http://schemas.openxmlformats.org/officeDocument/2006/math">
                    <m:r>
                      <a:rPr lang="en-US" sz="1900" i="1">
                        <a:latin typeface="Cambria Math" panose="02040503050406030204" pitchFamily="18" charset="0"/>
                        <a:ea typeface="Calibri" panose="020F0502020204030204" pitchFamily="34" charset="0"/>
                        <a:cs typeface="Times New Roman" panose="02020603050405020304" pitchFamily="18" charset="0"/>
                      </a:rPr>
                      <m:t>𝑦</m:t>
                    </m:r>
                  </m:oMath>
                </a14:m>
                <a:r>
                  <a:rPr lang="en-US" sz="1900">
                    <a:latin typeface="+mn-lt"/>
                    <a:ea typeface="Calibri" panose="020F0502020204030204" pitchFamily="34" charset="0"/>
                    <a:cs typeface="Times New Roman" panose="02020603050405020304" pitchFamily="18" charset="0"/>
                  </a:rPr>
                  <a:t> rồi viết nghiệm của hệ phương trình đã cho.</a:t>
                </a:r>
                <a:endParaRPr lang="en-US" sz="1900">
                  <a:effectLst/>
                  <a:latin typeface="+mn-lt"/>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396239" y="417497"/>
                <a:ext cx="8351520" cy="4140749"/>
              </a:xfrm>
              <a:prstGeom prst="rect">
                <a:avLst/>
              </a:prstGeom>
              <a:blipFill>
                <a:blip r:embed="rId4"/>
                <a:stretch>
                  <a:fillRect l="-657" r="-657" b="-147"/>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801"/>
        <p:cNvGrpSpPr/>
        <p:nvPr/>
      </p:nvGrpSpPr>
      <p:grpSpPr>
        <a:xfrm>
          <a:off x="0" y="0"/>
          <a:ext cx="0" cy="0"/>
          <a:chOff x="0" y="0"/>
          <a:chExt cx="0" cy="0"/>
        </a:xfrm>
      </p:grpSpPr>
      <p:sp>
        <p:nvSpPr>
          <p:cNvPr id="1804" name="Google Shape;1804;p41"/>
          <p:cNvSpPr/>
          <p:nvPr/>
        </p:nvSpPr>
        <p:spPr>
          <a:xfrm>
            <a:off x="212300" y="1077281"/>
            <a:ext cx="249600" cy="249900"/>
          </a:xfrm>
          <a:prstGeom prst="ellipse">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Rectangle 8"/>
          <p:cNvSpPr/>
          <p:nvPr/>
        </p:nvSpPr>
        <p:spPr>
          <a:xfrm>
            <a:off x="2112642" y="1808743"/>
            <a:ext cx="5735524" cy="2246769"/>
          </a:xfrm>
          <a:prstGeom prst="rect">
            <a:avLst/>
          </a:prstGeom>
        </p:spPr>
        <p:txBody>
          <a:bodyPr wrap="square">
            <a:spAutoFit/>
          </a:bodyPr>
          <a:lstStyle/>
          <a:p>
            <a:pPr marL="257175" indent="-257175" algn="just" defTabSz="685800">
              <a:lnSpc>
                <a:spcPct val="200000"/>
              </a:lnSpc>
              <a:spcBef>
                <a:spcPts val="600"/>
              </a:spcBef>
              <a:spcAft>
                <a:spcPts val="600"/>
              </a:spcAft>
              <a:buFont typeface="Wingdings" panose="05000000000000000000" pitchFamily="2" charset="2"/>
              <a:buChar char="q"/>
            </a:pPr>
            <a:r>
              <a:rPr lang="vi-VN" sz="2000" kern="100" smtClean="0">
                <a:ea typeface="Calibri" panose="020F0502020204030204" pitchFamily="34" charset="0"/>
                <a:cs typeface="Times New Roman" panose="02020603050405020304" pitchFamily="18" charset="0"/>
              </a:rPr>
              <a:t>Ghi </a:t>
            </a:r>
            <a:r>
              <a:rPr lang="vi-VN" sz="2000" kern="100">
                <a:ea typeface="Calibri" panose="020F0502020204030204" pitchFamily="34" charset="0"/>
                <a:cs typeface="Times New Roman" panose="02020603050405020304" pitchFamily="18" charset="0"/>
              </a:rPr>
              <a:t>nhớ kiến thức trong bài.</a:t>
            </a:r>
          </a:p>
          <a:p>
            <a:pPr marL="257175" indent="-257175" algn="just" defTabSz="685800">
              <a:lnSpc>
                <a:spcPct val="200000"/>
              </a:lnSpc>
              <a:spcBef>
                <a:spcPts val="600"/>
              </a:spcBef>
              <a:spcAft>
                <a:spcPts val="600"/>
              </a:spcAft>
              <a:buFont typeface="Wingdings" panose="05000000000000000000" pitchFamily="2" charset="2"/>
              <a:buChar char="q"/>
            </a:pPr>
            <a:r>
              <a:rPr lang="vi-VN" sz="2000" kern="100" smtClean="0">
                <a:ea typeface="Calibri" panose="020F0502020204030204" pitchFamily="34" charset="0"/>
                <a:cs typeface="Times New Roman" panose="02020603050405020304" pitchFamily="18" charset="0"/>
              </a:rPr>
              <a:t>Hoàn </a:t>
            </a:r>
            <a:r>
              <a:rPr lang="vi-VN" sz="2000" kern="100">
                <a:ea typeface="Calibri" panose="020F0502020204030204" pitchFamily="34" charset="0"/>
                <a:cs typeface="Times New Roman" panose="02020603050405020304" pitchFamily="18" charset="0"/>
              </a:rPr>
              <a:t>thành bài tập trong SBT.</a:t>
            </a:r>
          </a:p>
          <a:p>
            <a:pPr marL="257175" indent="-257175" algn="just" defTabSz="685800">
              <a:lnSpc>
                <a:spcPct val="200000"/>
              </a:lnSpc>
              <a:spcBef>
                <a:spcPts val="600"/>
              </a:spcBef>
              <a:spcAft>
                <a:spcPts val="600"/>
              </a:spcAft>
              <a:buFont typeface="Wingdings" panose="05000000000000000000" pitchFamily="2" charset="2"/>
              <a:buChar char="q"/>
            </a:pPr>
            <a:r>
              <a:rPr lang="vi-VN" sz="2000" kern="100" smtClean="0">
                <a:ea typeface="Calibri" panose="020F0502020204030204" pitchFamily="34" charset="0"/>
                <a:cs typeface="Times New Roman" panose="02020603050405020304" pitchFamily="18" charset="0"/>
              </a:rPr>
              <a:t>Chuẩn </a:t>
            </a:r>
            <a:r>
              <a:rPr lang="vi-VN" sz="2000" kern="100">
                <a:ea typeface="Calibri" panose="020F0502020204030204" pitchFamily="34" charset="0"/>
                <a:cs typeface="Times New Roman" panose="02020603050405020304" pitchFamily="18" charset="0"/>
              </a:rPr>
              <a:t>bị bài sau </a:t>
            </a:r>
            <a:r>
              <a:rPr lang="vi-VN" sz="2000" b="1" i="1" kern="100">
                <a:ea typeface="Calibri" panose="020F0502020204030204" pitchFamily="34" charset="0"/>
                <a:cs typeface="Times New Roman" panose="02020603050405020304" pitchFamily="18" charset="0"/>
              </a:rPr>
              <a:t>“Luyện tập chung”.</a:t>
            </a:r>
          </a:p>
        </p:txBody>
      </p:sp>
      <p:sp>
        <p:nvSpPr>
          <p:cNvPr id="10" name="Rectangle 9"/>
          <p:cNvSpPr/>
          <p:nvPr/>
        </p:nvSpPr>
        <p:spPr>
          <a:xfrm>
            <a:off x="2112642" y="906497"/>
            <a:ext cx="4988866" cy="646331"/>
          </a:xfrm>
          <a:prstGeom prst="rect">
            <a:avLst/>
          </a:prstGeom>
        </p:spPr>
        <p:txBody>
          <a:bodyPr wrap="none">
            <a:spAutoFit/>
          </a:bodyPr>
          <a:lstStyle/>
          <a:p>
            <a:pPr algn="ctr">
              <a:buClr>
                <a:srgbClr val="143E63"/>
              </a:buClr>
              <a:buSzPts val="3000"/>
              <a:defRPr/>
            </a:pPr>
            <a:r>
              <a:rPr lang="vi-VN" sz="3600" b="1">
                <a:solidFill>
                  <a:srgbClr val="313F60"/>
                </a:solidFill>
                <a:ea typeface="+mn-ea"/>
                <a:sym typeface="Merriweather Sans"/>
              </a:rPr>
              <a:t>HƯỚNG DẪN VỀ NHÀ</a:t>
            </a:r>
          </a:p>
        </p:txBody>
      </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Shape 691"/>
        <p:cNvGrpSpPr/>
        <p:nvPr/>
      </p:nvGrpSpPr>
      <p:grpSpPr>
        <a:xfrm>
          <a:off x="0" y="0"/>
          <a:ext cx="0" cy="0"/>
          <a:chOff x="0" y="0"/>
          <a:chExt cx="0" cy="0"/>
        </a:xfrm>
      </p:grpSpPr>
      <p:sp>
        <p:nvSpPr>
          <p:cNvPr id="692" name="Google Shape;692;p26"/>
          <p:cNvSpPr txBox="1">
            <a:spLocks noGrp="1"/>
          </p:cNvSpPr>
          <p:nvPr>
            <p:ph type="ctrTitle"/>
          </p:nvPr>
        </p:nvSpPr>
        <p:spPr>
          <a:xfrm>
            <a:off x="1078234" y="809634"/>
            <a:ext cx="7047999" cy="2009100"/>
          </a:xfrm>
          <a:prstGeom prst="rect">
            <a:avLst/>
          </a:prstGeom>
        </p:spPr>
        <p:txBody>
          <a:bodyPr spcFirstLastPara="1" wrap="square" lIns="91425" tIns="91425" rIns="91425" bIns="91425" anchor="b" anchorCtr="0">
            <a:noAutofit/>
          </a:bodyPr>
          <a:lstStyle/>
          <a:p>
            <a:pPr lvl="0">
              <a:lnSpc>
                <a:spcPct val="150000"/>
              </a:lnSpc>
            </a:pPr>
            <a:r>
              <a:rPr lang="vi-VN" sz="4500" b="1">
                <a:solidFill>
                  <a:schemeClr val="accent3">
                    <a:lumMod val="25000"/>
                  </a:schemeClr>
                </a:solidFill>
                <a:latin typeface="+mn-lt"/>
              </a:rPr>
              <a:t>CẢM ƠN CẢ LỚP </a:t>
            </a:r>
            <a:r>
              <a:rPr lang="en-US" sz="4500" b="1" smtClean="0">
                <a:solidFill>
                  <a:schemeClr val="accent3">
                    <a:lumMod val="25000"/>
                  </a:schemeClr>
                </a:solidFill>
                <a:latin typeface="+mn-lt"/>
              </a:rPr>
              <a:t/>
            </a:r>
            <a:br>
              <a:rPr lang="en-US" sz="4500" b="1" smtClean="0">
                <a:solidFill>
                  <a:schemeClr val="accent3">
                    <a:lumMod val="25000"/>
                  </a:schemeClr>
                </a:solidFill>
                <a:latin typeface="+mn-lt"/>
              </a:rPr>
            </a:br>
            <a:r>
              <a:rPr lang="vi-VN" sz="4500" b="1" smtClean="0">
                <a:solidFill>
                  <a:schemeClr val="accent3">
                    <a:lumMod val="25000"/>
                  </a:schemeClr>
                </a:solidFill>
                <a:latin typeface="+mn-lt"/>
              </a:rPr>
              <a:t>ĐÃ </a:t>
            </a:r>
            <a:r>
              <a:rPr lang="vi-VN" sz="4500" b="1">
                <a:solidFill>
                  <a:schemeClr val="accent3">
                    <a:lumMod val="25000"/>
                  </a:schemeClr>
                </a:solidFill>
                <a:latin typeface="+mn-lt"/>
              </a:rPr>
              <a:t>THAM GIA BÀI HỌC!</a:t>
            </a:r>
            <a:endParaRPr sz="4500" b="1">
              <a:solidFill>
                <a:schemeClr val="accent3">
                  <a:lumMod val="25000"/>
                </a:schemeClr>
              </a:solidFill>
              <a:latin typeface="+mn-lt"/>
            </a:endParaRPr>
          </a:p>
        </p:txBody>
      </p:sp>
      <p:pic>
        <p:nvPicPr>
          <p:cNvPr id="2" name="Picture 1"/>
          <p:cNvPicPr>
            <a:picLocks noChangeAspect="1"/>
          </p:cNvPicPr>
          <p:nvPr/>
        </p:nvPicPr>
        <p:blipFill>
          <a:blip r:embed="rId3"/>
          <a:stretch>
            <a:fillRect/>
          </a:stretch>
        </p:blipFill>
        <p:spPr>
          <a:xfrm rot="3044729">
            <a:off x="7026228" y="2618153"/>
            <a:ext cx="1707028" cy="2578832"/>
          </a:xfrm>
          <a:prstGeom prst="rect">
            <a:avLst/>
          </a:prstGeom>
        </p:spPr>
      </p:pic>
    </p:spTree>
    <p:extLst>
      <p:ext uri="{BB962C8B-B14F-4D97-AF65-F5344CB8AC3E}">
        <p14:creationId xmlns:p14="http://schemas.microsoft.com/office/powerpoint/2010/main" val="2988800805"/>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22" name="Rectangle 21"/>
          <p:cNvSpPr/>
          <p:nvPr/>
        </p:nvSpPr>
        <p:spPr>
          <a:xfrm>
            <a:off x="174928" y="180422"/>
            <a:ext cx="8794143" cy="47787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7" name="Picture 6"/>
          <p:cNvPicPr>
            <a:picLocks noChangeAspect="1"/>
          </p:cNvPicPr>
          <p:nvPr/>
        </p:nvPicPr>
        <p:blipFill>
          <a:blip r:embed="rId3"/>
          <a:stretch>
            <a:fillRect/>
          </a:stretch>
        </p:blipFill>
        <p:spPr>
          <a:xfrm>
            <a:off x="8266405" y="4398535"/>
            <a:ext cx="816935" cy="640135"/>
          </a:xfrm>
          <a:prstGeom prst="rect">
            <a:avLst/>
          </a:prstGeom>
        </p:spPr>
      </p:pic>
      <p:sp>
        <p:nvSpPr>
          <p:cNvPr id="9" name="Rectangle 8"/>
          <p:cNvSpPr/>
          <p:nvPr/>
        </p:nvSpPr>
        <p:spPr>
          <a:xfrm>
            <a:off x="626569" y="497787"/>
            <a:ext cx="726481" cy="38472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1" i="1" u="sng" strike="noStrike" kern="100" cap="none" spc="0" normalizeH="0" baseline="0" noProof="0" smtClean="0">
                <a:ln>
                  <a:noFill/>
                </a:ln>
                <a:solidFill>
                  <a:schemeClr val="accent3">
                    <a:lumMod val="25000"/>
                  </a:schemeClr>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900" b="0" i="0" u="sng" strike="noStrike" kern="0" cap="none" spc="0" normalizeH="0" baseline="0" noProof="0">
              <a:ln>
                <a:noFill/>
              </a:ln>
              <a:solidFill>
                <a:schemeClr val="accent3">
                  <a:lumMod val="25000"/>
                </a:schemeClr>
              </a:solidFill>
              <a:effectLst/>
              <a:uLnTx/>
              <a:uFillTx/>
              <a:latin typeface="Arial"/>
              <a:sym typeface="Arial"/>
            </a:endParaRPr>
          </a:p>
        </p:txBody>
      </p:sp>
      <mc:AlternateContent xmlns:mc="http://schemas.openxmlformats.org/markup-compatibility/2006" xmlns:a14="http://schemas.microsoft.com/office/drawing/2010/main">
        <mc:Choice Requires="a14">
          <p:sp>
            <p:nvSpPr>
              <p:cNvPr id="3" name="Rectangle 2"/>
              <p:cNvSpPr/>
              <p:nvPr/>
            </p:nvSpPr>
            <p:spPr>
              <a:xfrm>
                <a:off x="1716229" y="897738"/>
                <a:ext cx="7784179" cy="3916457"/>
              </a:xfrm>
              <a:prstGeom prst="rect">
                <a:avLst/>
              </a:prstGeom>
            </p:spPr>
            <p:txBody>
              <a:bodyPr wrap="square">
                <a:spAutoFit/>
              </a:bodyPr>
              <a:lstStyle/>
              <a:p>
                <a:pPr algn="just">
                  <a:lnSpc>
                    <a:spcPct val="150000"/>
                  </a:lnSpc>
                  <a:spcBef>
                    <a:spcPts val="300"/>
                  </a:spcBef>
                  <a:spcAft>
                    <a:spcPts val="300"/>
                  </a:spcAft>
                </a:pPr>
                <a:r>
                  <a:rPr lang="da-DK" sz="1800" smtClean="0">
                    <a:latin typeface="+mj-lt"/>
                    <a:ea typeface="Malgun Gothic" panose="020B0503020000020004" pitchFamily="34" charset="-127"/>
                    <a:cs typeface="Times New Roman" panose="02020603050405020304" pitchFamily="18" charset="0"/>
                  </a:rPr>
                  <a:t>1. Từ phương trình thứ nhất, ta có: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=3−</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oMath>
                </a14:m>
                <a:r>
                  <a:rPr lang="da-DK" sz="1800">
                    <a:effectLst/>
                    <a:latin typeface="+mj-lt"/>
                    <a:ea typeface="Malgun Gothic" panose="020B0503020000020004" pitchFamily="34" charset="-127"/>
                    <a:cs typeface="Times New Roman" panose="02020603050405020304" pitchFamily="18" charset="0"/>
                  </a:rPr>
                  <a:t>.</a:t>
                </a:r>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da-DK" sz="1800">
                    <a:effectLst/>
                    <a:latin typeface="+mj-lt"/>
                    <a:ea typeface="Malgun Gothic" panose="020B0503020000020004" pitchFamily="34" charset="-127"/>
                    <a:cs typeface="Times New Roman" panose="02020603050405020304" pitchFamily="18" charset="0"/>
                  </a:rPr>
                  <a:t>Thế vào phương trình thứ hai ta được:</a:t>
                </a:r>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1800" b="0" i="1" smtClean="0">
                          <a:effectLst/>
                          <a:latin typeface="Cambria Math" panose="02040503050406030204" pitchFamily="18" charset="0"/>
                          <a:ea typeface="Malgun Gothic" panose="020B0503020000020004" pitchFamily="34" charset="-127"/>
                          <a:cs typeface="Times New Roman" panose="02020603050405020304" pitchFamily="18" charset="0"/>
                        </a:rPr>
                        <m:t> </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2</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−3</m:t>
                      </m:r>
                      <m:d>
                        <m:dPr>
                          <m:ctrlPr>
                            <a:rPr lang="en-US" sz="1800" i="1">
                              <a:effectLst/>
                              <a:latin typeface="Cambria Math" panose="02040503050406030204" pitchFamily="18" charset="0"/>
                              <a:ea typeface="Malgun Gothic" panose="020B0503020000020004" pitchFamily="34" charset="-127"/>
                              <a:cs typeface="Times New Roman" panose="02020603050405020304" pitchFamily="18" charset="0"/>
                            </a:rPr>
                          </m:ctrlPr>
                        </m:dPr>
                        <m:e>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3−</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e>
                      </m:d>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=1</m:t>
                      </m:r>
                    </m:oMath>
                  </m:oMathPara>
                </a14:m>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da-DK" sz="1800">
                    <a:effectLst/>
                    <a:latin typeface="+mj-lt"/>
                    <a:ea typeface="Malgun Gothic" panose="020B0503020000020004" pitchFamily="34" charset="-127"/>
                    <a:cs typeface="Times New Roman" panose="02020603050405020304" pitchFamily="18" charset="0"/>
                  </a:rPr>
                  <a:t>                      </a:t>
                </a:r>
                <a:r>
                  <a:rPr lang="da-DK" sz="1800" smtClean="0">
                    <a:effectLst/>
                    <a:latin typeface="+mj-lt"/>
                    <a:ea typeface="Malgun Gothic" panose="020B0503020000020004" pitchFamily="34" charset="-127"/>
                    <a:cs typeface="Times New Roman" panose="02020603050405020304" pitchFamily="18" charset="0"/>
                  </a:rPr>
                  <a:t>		     </a:t>
                </a:r>
                <a14:m>
                  <m:oMath xmlns:m="http://schemas.openxmlformats.org/officeDocument/2006/math">
                    <m:r>
                      <a:rPr lang="en-US" sz="1800" b="0" i="0" smtClean="0">
                        <a:effectLst/>
                        <a:latin typeface="Cambria Math" panose="02040503050406030204" pitchFamily="18" charset="0"/>
                        <a:ea typeface="Malgun Gothic" panose="020B0503020000020004" pitchFamily="34" charset="-127"/>
                        <a:cs typeface="Times New Roman" panose="02020603050405020304" pitchFamily="18" charset="0"/>
                      </a:rPr>
                      <m:t> </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2</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−9+3</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=1</m:t>
                    </m:r>
                  </m:oMath>
                </a14:m>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da-DK" sz="1800">
                    <a:effectLst/>
                    <a:latin typeface="+mj-lt"/>
                    <a:ea typeface="Malgun Gothic" panose="020B0503020000020004" pitchFamily="34" charset="-127"/>
                    <a:cs typeface="Times New Roman" panose="02020603050405020304" pitchFamily="18" charset="0"/>
                  </a:rPr>
                  <a:t>                       </a:t>
                </a:r>
                <a:r>
                  <a:rPr lang="da-DK" sz="1800" smtClean="0">
                    <a:effectLst/>
                    <a:latin typeface="+mj-lt"/>
                    <a:ea typeface="Malgun Gothic" panose="020B0503020000020004" pitchFamily="34" charset="-127"/>
                    <a:cs typeface="Times New Roman" panose="02020603050405020304" pitchFamily="18" charset="0"/>
                  </a:rPr>
                  <a:t>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5</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=10</m:t>
                    </m:r>
                  </m:oMath>
                </a14:m>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da-DK" sz="1800" smtClean="0">
                    <a:effectLst/>
                    <a:ea typeface="Malgun Gothic" panose="020B0503020000020004" pitchFamily="34" charset="-127"/>
                    <a:cs typeface="Times New Roman" panose="02020603050405020304" pitchFamily="18" charset="0"/>
                  </a:rPr>
                  <a:t>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=2</m:t>
                    </m:r>
                  </m:oMath>
                </a14:m>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da-DK" sz="1800">
                    <a:effectLst/>
                    <a:latin typeface="+mj-lt"/>
                    <a:ea typeface="Malgun Gothic" panose="020B0503020000020004" pitchFamily="34" charset="-127"/>
                    <a:cs typeface="Times New Roman" panose="02020603050405020304" pitchFamily="18" charset="0"/>
                  </a:rPr>
                  <a:t>2. Với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=2</m:t>
                    </m:r>
                  </m:oMath>
                </a14:m>
                <a:r>
                  <a:rPr lang="da-DK" sz="1800">
                    <a:effectLst/>
                    <a:latin typeface="+mj-lt"/>
                    <a:ea typeface="Malgun Gothic" panose="020B0503020000020004" pitchFamily="34" charset="-127"/>
                    <a:cs typeface="Times New Roman" panose="02020603050405020304" pitchFamily="18" charset="0"/>
                  </a:rPr>
                  <a:t> thì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𝑦</m:t>
                    </m:r>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=3−2=1</m:t>
                    </m:r>
                  </m:oMath>
                </a14:m>
                <a:r>
                  <a:rPr lang="da-DK" sz="1800">
                    <a:effectLst/>
                    <a:latin typeface="+mj-lt"/>
                    <a:ea typeface="Malgun Gothic" panose="020B0503020000020004" pitchFamily="34" charset="-127"/>
                    <a:cs typeface="Times New Roman" panose="02020603050405020304" pitchFamily="18" charset="0"/>
                  </a:rPr>
                  <a:t>.</a:t>
                </a:r>
                <a:endParaRPr lang="en-US" sz="1800">
                  <a:effectLst/>
                  <a:latin typeface="+mj-lt"/>
                  <a:ea typeface="Calibri" panose="020F0502020204030204" pitchFamily="34" charset="0"/>
                  <a:cs typeface="Times New Roman" panose="02020603050405020304" pitchFamily="18" charset="0"/>
                </a:endParaRPr>
              </a:p>
              <a:p>
                <a:pPr algn="just">
                  <a:lnSpc>
                    <a:spcPct val="150000"/>
                  </a:lnSpc>
                  <a:spcBef>
                    <a:spcPts val="300"/>
                  </a:spcBef>
                  <a:spcAft>
                    <a:spcPts val="300"/>
                  </a:spcAft>
                </a:pPr>
                <a:r>
                  <a:rPr lang="da-DK" sz="1800">
                    <a:effectLst/>
                    <a:latin typeface="+mj-lt"/>
                    <a:ea typeface="Malgun Gothic" panose="020B0503020000020004" pitchFamily="34" charset="-127"/>
                    <a:cs typeface="Times New Roman" panose="02020603050405020304" pitchFamily="18" charset="0"/>
                  </a:rPr>
                  <a:t>Vậy nghiệm của hệ đã cho là </a:t>
                </a:r>
                <a14:m>
                  <m:oMath xmlns:m="http://schemas.openxmlformats.org/officeDocument/2006/math">
                    <m:r>
                      <a:rPr lang="da-DK" sz="1800" i="1">
                        <a:effectLst/>
                        <a:latin typeface="Cambria Math" panose="02040503050406030204" pitchFamily="18" charset="0"/>
                        <a:ea typeface="Malgun Gothic" panose="020B0503020000020004" pitchFamily="34" charset="-127"/>
                        <a:cs typeface="Times New Roman" panose="02020603050405020304" pitchFamily="18" charset="0"/>
                      </a:rPr>
                      <m:t>(2;1)</m:t>
                    </m:r>
                  </m:oMath>
                </a14:m>
                <a:r>
                  <a:rPr lang="da-DK" sz="1800">
                    <a:effectLst/>
                    <a:latin typeface="+mj-lt"/>
                    <a:ea typeface="Malgun Gothic" panose="020B0503020000020004" pitchFamily="34" charset="-127"/>
                    <a:cs typeface="Times New Roman" panose="02020603050405020304" pitchFamily="18" charset="0"/>
                  </a:rPr>
                  <a:t>.</a:t>
                </a:r>
                <a:endParaRPr lang="en-US" sz="1800">
                  <a:effectLst/>
                  <a:latin typeface="+mj-lt"/>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716229" y="897738"/>
                <a:ext cx="7784179" cy="3916457"/>
              </a:xfrm>
              <a:prstGeom prst="rect">
                <a:avLst/>
              </a:prstGeom>
              <a:blipFill>
                <a:blip r:embed="rId4"/>
                <a:stretch>
                  <a:fillRect l="-705" b="-156"/>
                </a:stretch>
              </a:blipFill>
            </p:spPr>
            <p:txBody>
              <a:bodyPr/>
              <a:lstStyle/>
              <a:p>
                <a:r>
                  <a:rPr lang="en-US">
                    <a:noFill/>
                  </a:rPr>
                  <a:t> </a:t>
                </a:r>
              </a:p>
            </p:txBody>
          </p:sp>
        </mc:Fallback>
      </mc:AlternateContent>
    </p:spTree>
    <p:extLst>
      <p:ext uri="{BB962C8B-B14F-4D97-AF65-F5344CB8AC3E}">
        <p14:creationId xmlns:p14="http://schemas.microsoft.com/office/powerpoint/2010/main" val="3067873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left)">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ipe(down)">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4"/>
        <p:cNvGrpSpPr/>
        <p:nvPr/>
      </p:nvGrpSpPr>
      <p:grpSpPr>
        <a:xfrm>
          <a:off x="0" y="0"/>
          <a:ext cx="0" cy="0"/>
          <a:chOff x="0" y="0"/>
          <a:chExt cx="0" cy="0"/>
        </a:xfrm>
      </p:grpSpPr>
      <p:sp>
        <p:nvSpPr>
          <p:cNvPr id="11" name="Rectangle 10"/>
          <p:cNvSpPr/>
          <p:nvPr/>
        </p:nvSpPr>
        <p:spPr>
          <a:xfrm>
            <a:off x="938210" y="673955"/>
            <a:ext cx="7317497" cy="3370923"/>
          </a:xfrm>
          <a:prstGeom prst="rect">
            <a:avLst/>
          </a:prstGeom>
        </p:spPr>
        <p:txBody>
          <a:bodyPr wrap="square">
            <a:spAutoFit/>
          </a:bodyPr>
          <a:lstStyle/>
          <a:p>
            <a:pPr algn="just">
              <a:lnSpc>
                <a:spcPct val="165000"/>
              </a:lnSpc>
              <a:spcBef>
                <a:spcPts val="600"/>
              </a:spcBef>
              <a:spcAft>
                <a:spcPts val="600"/>
              </a:spcAft>
              <a:tabLst>
                <a:tab pos="361950" algn="l"/>
              </a:tabLst>
            </a:pPr>
            <a:r>
              <a:rPr lang="vi-VN" sz="2200" b="1">
                <a:solidFill>
                  <a:srgbClr val="C00000"/>
                </a:solidFill>
                <a:latin typeface="+mn-lt"/>
                <a:ea typeface="Times New Roman" panose="02020603050405020304" pitchFamily="18" charset="0"/>
                <a:cs typeface="Times New Roman" panose="02020603050405020304" pitchFamily="18" charset="0"/>
              </a:rPr>
              <a:t>Cách giải hệ phương trình bằng phương pháp thế:</a:t>
            </a:r>
          </a:p>
          <a:p>
            <a:pPr algn="just">
              <a:lnSpc>
                <a:spcPct val="165000"/>
              </a:lnSpc>
              <a:spcBef>
                <a:spcPts val="600"/>
              </a:spcBef>
              <a:spcAft>
                <a:spcPts val="600"/>
              </a:spcAft>
              <a:tabLst>
                <a:tab pos="361950" algn="l"/>
              </a:tabLst>
            </a:pPr>
            <a:r>
              <a:rPr lang="vi-VN" sz="1900">
                <a:solidFill>
                  <a:schemeClr val="tx2">
                    <a:lumMod val="10000"/>
                  </a:schemeClr>
                </a:solidFill>
                <a:latin typeface="+mn-lt"/>
                <a:ea typeface="Times New Roman" panose="02020603050405020304" pitchFamily="18" charset="0"/>
                <a:cs typeface="Times New Roman" panose="02020603050405020304" pitchFamily="18" charset="0"/>
              </a:rPr>
              <a:t>Bước 1. Từ một phương trình của hệ, biểu diễn một ẩn theo ẩn kia rồi thế vào phương trình còn lại của hệ </a:t>
            </a:r>
            <a:r>
              <a:rPr lang="en-US" sz="1900" smtClean="0">
                <a:solidFill>
                  <a:schemeClr val="tx2">
                    <a:lumMod val="10000"/>
                  </a:schemeClr>
                </a:solidFill>
                <a:latin typeface="+mn-lt"/>
                <a:ea typeface="Times New Roman" panose="02020603050405020304" pitchFamily="18" charset="0"/>
                <a:cs typeface="Times New Roman" panose="02020603050405020304" pitchFamily="18" charset="0"/>
              </a:rPr>
              <a:t>để được </a:t>
            </a:r>
            <a:r>
              <a:rPr lang="vi-VN" sz="1900" smtClean="0">
                <a:solidFill>
                  <a:schemeClr val="tx2">
                    <a:lumMod val="10000"/>
                  </a:schemeClr>
                </a:solidFill>
                <a:latin typeface="+mn-lt"/>
                <a:ea typeface="Times New Roman" panose="02020603050405020304" pitchFamily="18" charset="0"/>
                <a:cs typeface="Times New Roman" panose="02020603050405020304" pitchFamily="18" charset="0"/>
              </a:rPr>
              <a:t>phương </a:t>
            </a:r>
            <a:r>
              <a:rPr lang="vi-VN" sz="1900">
                <a:solidFill>
                  <a:schemeClr val="tx2">
                    <a:lumMod val="10000"/>
                  </a:schemeClr>
                </a:solidFill>
                <a:latin typeface="+mn-lt"/>
                <a:ea typeface="Times New Roman" panose="02020603050405020304" pitchFamily="18" charset="0"/>
                <a:cs typeface="Times New Roman" panose="02020603050405020304" pitchFamily="18" charset="0"/>
              </a:rPr>
              <a:t>trình chỉ còn chứa một ẩn.</a:t>
            </a:r>
          </a:p>
          <a:p>
            <a:pPr algn="just">
              <a:lnSpc>
                <a:spcPct val="165000"/>
              </a:lnSpc>
              <a:spcBef>
                <a:spcPts val="600"/>
              </a:spcBef>
              <a:spcAft>
                <a:spcPts val="600"/>
              </a:spcAft>
              <a:tabLst>
                <a:tab pos="361950" algn="l"/>
              </a:tabLst>
            </a:pPr>
            <a:r>
              <a:rPr lang="vi-VN" sz="1900">
                <a:solidFill>
                  <a:schemeClr val="tx2">
                    <a:lumMod val="10000"/>
                  </a:schemeClr>
                </a:solidFill>
                <a:latin typeface="+mn-lt"/>
                <a:ea typeface="Times New Roman" panose="02020603050405020304" pitchFamily="18" charset="0"/>
                <a:cs typeface="Times New Roman" panose="02020603050405020304" pitchFamily="18" charset="0"/>
              </a:rPr>
              <a:t>Bước 2. Giải phương trình một ẩn vừa nhận được, từ đó suy ra nghiệm của hệ đã cho.</a:t>
            </a:r>
          </a:p>
        </p:txBody>
      </p:sp>
      <p:grpSp>
        <p:nvGrpSpPr>
          <p:cNvPr id="42" name="Google Shape;902;p32"/>
          <p:cNvGrpSpPr/>
          <p:nvPr/>
        </p:nvGrpSpPr>
        <p:grpSpPr>
          <a:xfrm rot="783256">
            <a:off x="7976637" y="4125637"/>
            <a:ext cx="797828" cy="723153"/>
            <a:chOff x="5113625" y="4091075"/>
            <a:chExt cx="270325" cy="258750"/>
          </a:xfrm>
        </p:grpSpPr>
        <p:sp>
          <p:nvSpPr>
            <p:cNvPr id="43" name="Google Shape;903;p32"/>
            <p:cNvSpPr/>
            <p:nvPr/>
          </p:nvSpPr>
          <p:spPr>
            <a:xfrm>
              <a:off x="5117625" y="4094650"/>
              <a:ext cx="173550" cy="228850"/>
            </a:xfrm>
            <a:custGeom>
              <a:avLst/>
              <a:gdLst/>
              <a:ahLst/>
              <a:cxnLst/>
              <a:rect l="l" t="t" r="r" b="b"/>
              <a:pathLst>
                <a:path w="6942" h="9154" extrusionOk="0">
                  <a:moveTo>
                    <a:pt x="197" y="1"/>
                  </a:moveTo>
                  <a:cubicBezTo>
                    <a:pt x="90" y="1"/>
                    <a:pt x="1" y="90"/>
                    <a:pt x="1" y="215"/>
                  </a:cubicBezTo>
                  <a:lnTo>
                    <a:pt x="1" y="8940"/>
                  </a:lnTo>
                  <a:cubicBezTo>
                    <a:pt x="1" y="9047"/>
                    <a:pt x="90" y="9154"/>
                    <a:pt x="197" y="9154"/>
                  </a:cubicBezTo>
                  <a:lnTo>
                    <a:pt x="6942" y="9154"/>
                  </a:lnTo>
                  <a:lnTo>
                    <a:pt x="6942" y="215"/>
                  </a:lnTo>
                  <a:cubicBezTo>
                    <a:pt x="6942" y="90"/>
                    <a:pt x="6852" y="1"/>
                    <a:pt x="6745"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904;p32"/>
            <p:cNvSpPr/>
            <p:nvPr/>
          </p:nvSpPr>
          <p:spPr>
            <a:xfrm>
              <a:off x="5129225" y="4116950"/>
              <a:ext cx="161950" cy="206550"/>
            </a:xfrm>
            <a:custGeom>
              <a:avLst/>
              <a:gdLst/>
              <a:ahLst/>
              <a:cxnLst/>
              <a:rect l="l" t="t" r="r" b="b"/>
              <a:pathLst>
                <a:path w="6478" h="8262" extrusionOk="0">
                  <a:moveTo>
                    <a:pt x="197" y="1"/>
                  </a:moveTo>
                  <a:cubicBezTo>
                    <a:pt x="90" y="1"/>
                    <a:pt x="1" y="90"/>
                    <a:pt x="1" y="197"/>
                  </a:cubicBezTo>
                  <a:lnTo>
                    <a:pt x="1" y="8262"/>
                  </a:lnTo>
                  <a:lnTo>
                    <a:pt x="6335" y="8262"/>
                  </a:lnTo>
                  <a:lnTo>
                    <a:pt x="6478" y="8101"/>
                  </a:lnTo>
                  <a:lnTo>
                    <a:pt x="6478" y="1"/>
                  </a:lnTo>
                  <a:close/>
                </a:path>
              </a:pathLst>
            </a:custGeom>
            <a:solidFill>
              <a:srgbClr val="C0C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905;p32"/>
            <p:cNvSpPr/>
            <p:nvPr/>
          </p:nvSpPr>
          <p:spPr>
            <a:xfrm>
              <a:off x="5139925" y="4116950"/>
              <a:ext cx="173550" cy="228850"/>
            </a:xfrm>
            <a:custGeom>
              <a:avLst/>
              <a:gdLst/>
              <a:ahLst/>
              <a:cxnLst/>
              <a:rect l="l" t="t" r="r" b="b"/>
              <a:pathLst>
                <a:path w="6942" h="9154" extrusionOk="0">
                  <a:moveTo>
                    <a:pt x="197" y="1"/>
                  </a:moveTo>
                  <a:cubicBezTo>
                    <a:pt x="90" y="1"/>
                    <a:pt x="1" y="90"/>
                    <a:pt x="1" y="215"/>
                  </a:cubicBezTo>
                  <a:lnTo>
                    <a:pt x="1" y="8940"/>
                  </a:lnTo>
                  <a:cubicBezTo>
                    <a:pt x="1" y="9047"/>
                    <a:pt x="90" y="9154"/>
                    <a:pt x="197" y="9154"/>
                  </a:cubicBezTo>
                  <a:lnTo>
                    <a:pt x="5675" y="9154"/>
                  </a:lnTo>
                  <a:cubicBezTo>
                    <a:pt x="5675" y="9118"/>
                    <a:pt x="5693" y="9100"/>
                    <a:pt x="5693" y="9083"/>
                  </a:cubicBezTo>
                  <a:cubicBezTo>
                    <a:pt x="5764" y="8886"/>
                    <a:pt x="5853" y="8744"/>
                    <a:pt x="6014" y="8601"/>
                  </a:cubicBezTo>
                  <a:cubicBezTo>
                    <a:pt x="6121" y="8494"/>
                    <a:pt x="6246" y="8405"/>
                    <a:pt x="6371" y="8333"/>
                  </a:cubicBezTo>
                  <a:lnTo>
                    <a:pt x="6389" y="8333"/>
                  </a:lnTo>
                  <a:cubicBezTo>
                    <a:pt x="6424" y="8297"/>
                    <a:pt x="6460" y="8280"/>
                    <a:pt x="6496" y="8244"/>
                  </a:cubicBezTo>
                  <a:cubicBezTo>
                    <a:pt x="6513" y="8226"/>
                    <a:pt x="6531" y="8226"/>
                    <a:pt x="6531" y="8208"/>
                  </a:cubicBezTo>
                  <a:cubicBezTo>
                    <a:pt x="6638" y="8101"/>
                    <a:pt x="6763" y="8012"/>
                    <a:pt x="6906" y="7941"/>
                  </a:cubicBezTo>
                  <a:cubicBezTo>
                    <a:pt x="6924" y="7923"/>
                    <a:pt x="6924" y="7905"/>
                    <a:pt x="6942" y="7887"/>
                  </a:cubicBezTo>
                  <a:lnTo>
                    <a:pt x="6942" y="215"/>
                  </a:lnTo>
                  <a:cubicBezTo>
                    <a:pt x="6942" y="90"/>
                    <a:pt x="6852" y="1"/>
                    <a:pt x="6745" y="1"/>
                  </a:cubicBezTo>
                  <a:close/>
                </a:path>
              </a:pathLst>
            </a:custGeom>
            <a:solidFill>
              <a:srgbClr val="C7C7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906;p32"/>
            <p:cNvSpPr/>
            <p:nvPr/>
          </p:nvSpPr>
          <p:spPr>
            <a:xfrm>
              <a:off x="5264375" y="4116950"/>
              <a:ext cx="51325" cy="228425"/>
            </a:xfrm>
            <a:custGeom>
              <a:avLst/>
              <a:gdLst/>
              <a:ahLst/>
              <a:cxnLst/>
              <a:rect l="l" t="t" r="r" b="b"/>
              <a:pathLst>
                <a:path w="2053" h="9137" extrusionOk="0">
                  <a:moveTo>
                    <a:pt x="1303" y="1"/>
                  </a:moveTo>
                  <a:cubicBezTo>
                    <a:pt x="1428" y="1"/>
                    <a:pt x="1518" y="90"/>
                    <a:pt x="1518" y="197"/>
                  </a:cubicBezTo>
                  <a:lnTo>
                    <a:pt x="1518" y="7637"/>
                  </a:lnTo>
                  <a:lnTo>
                    <a:pt x="1" y="9136"/>
                  </a:lnTo>
                  <a:lnTo>
                    <a:pt x="536" y="9136"/>
                  </a:lnTo>
                  <a:lnTo>
                    <a:pt x="2053" y="7637"/>
                  </a:lnTo>
                  <a:lnTo>
                    <a:pt x="2053" y="197"/>
                  </a:lnTo>
                  <a:cubicBezTo>
                    <a:pt x="2053" y="90"/>
                    <a:pt x="1946" y="1"/>
                    <a:pt x="1839" y="1"/>
                  </a:cubicBezTo>
                  <a:close/>
                </a:path>
              </a:pathLst>
            </a:custGeom>
            <a:solidFill>
              <a:srgbClr val="C0C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907;p32"/>
            <p:cNvSpPr/>
            <p:nvPr/>
          </p:nvSpPr>
          <p:spPr>
            <a:xfrm>
              <a:off x="5250550" y="4178950"/>
              <a:ext cx="124925" cy="124925"/>
            </a:xfrm>
            <a:custGeom>
              <a:avLst/>
              <a:gdLst/>
              <a:ahLst/>
              <a:cxnLst/>
              <a:rect l="l" t="t" r="r" b="b"/>
              <a:pathLst>
                <a:path w="4997" h="4997" extrusionOk="0">
                  <a:moveTo>
                    <a:pt x="4176" y="1"/>
                  </a:moveTo>
                  <a:lnTo>
                    <a:pt x="358" y="3801"/>
                  </a:lnTo>
                  <a:lnTo>
                    <a:pt x="1" y="4997"/>
                  </a:lnTo>
                  <a:lnTo>
                    <a:pt x="1196" y="4640"/>
                  </a:lnTo>
                  <a:lnTo>
                    <a:pt x="4997" y="822"/>
                  </a:lnTo>
                  <a:lnTo>
                    <a:pt x="4176" y="1"/>
                  </a:lnTo>
                  <a:close/>
                </a:path>
              </a:pathLst>
            </a:custGeom>
            <a:solidFill>
              <a:srgbClr val="FF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908;p32"/>
            <p:cNvSpPr/>
            <p:nvPr/>
          </p:nvSpPr>
          <p:spPr>
            <a:xfrm>
              <a:off x="5250550" y="4192775"/>
              <a:ext cx="124925" cy="111100"/>
            </a:xfrm>
            <a:custGeom>
              <a:avLst/>
              <a:gdLst/>
              <a:ahLst/>
              <a:cxnLst/>
              <a:rect l="l" t="t" r="r" b="b"/>
              <a:pathLst>
                <a:path w="4997" h="4444" extrusionOk="0">
                  <a:moveTo>
                    <a:pt x="4729" y="1"/>
                  </a:moveTo>
                  <a:lnTo>
                    <a:pt x="1018" y="3712"/>
                  </a:lnTo>
                  <a:lnTo>
                    <a:pt x="144" y="3980"/>
                  </a:lnTo>
                  <a:lnTo>
                    <a:pt x="1" y="4444"/>
                  </a:lnTo>
                  <a:lnTo>
                    <a:pt x="1196" y="4087"/>
                  </a:lnTo>
                  <a:lnTo>
                    <a:pt x="4997" y="269"/>
                  </a:lnTo>
                  <a:lnTo>
                    <a:pt x="4729" y="1"/>
                  </a:ln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909;p32"/>
            <p:cNvSpPr/>
            <p:nvPr/>
          </p:nvSpPr>
          <p:spPr>
            <a:xfrm>
              <a:off x="5348700" y="4173950"/>
              <a:ext cx="32125" cy="31800"/>
            </a:xfrm>
            <a:custGeom>
              <a:avLst/>
              <a:gdLst/>
              <a:ahLst/>
              <a:cxnLst/>
              <a:rect l="l" t="t" r="r" b="b"/>
              <a:pathLst>
                <a:path w="1285" h="1272" extrusionOk="0">
                  <a:moveTo>
                    <a:pt x="560" y="0"/>
                  </a:moveTo>
                  <a:cubicBezTo>
                    <a:pt x="482" y="0"/>
                    <a:pt x="402" y="31"/>
                    <a:pt x="339" y="94"/>
                  </a:cubicBezTo>
                  <a:lnTo>
                    <a:pt x="0" y="451"/>
                  </a:lnTo>
                  <a:lnTo>
                    <a:pt x="821" y="1271"/>
                  </a:lnTo>
                  <a:lnTo>
                    <a:pt x="1178" y="914"/>
                  </a:lnTo>
                  <a:cubicBezTo>
                    <a:pt x="1285" y="807"/>
                    <a:pt x="1285" y="611"/>
                    <a:pt x="1178" y="504"/>
                  </a:cubicBezTo>
                  <a:lnTo>
                    <a:pt x="767" y="94"/>
                  </a:lnTo>
                  <a:cubicBezTo>
                    <a:pt x="714" y="31"/>
                    <a:pt x="638" y="0"/>
                    <a:pt x="560" y="0"/>
                  </a:cubicBezTo>
                  <a:close/>
                </a:path>
              </a:pathLst>
            </a:custGeom>
            <a:solidFill>
              <a:srgbClr val="FF7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910;p32"/>
            <p:cNvSpPr/>
            <p:nvPr/>
          </p:nvSpPr>
          <p:spPr>
            <a:xfrm>
              <a:off x="5354050" y="4173950"/>
              <a:ext cx="26775" cy="31800"/>
            </a:xfrm>
            <a:custGeom>
              <a:avLst/>
              <a:gdLst/>
              <a:ahLst/>
              <a:cxnLst/>
              <a:rect l="l" t="t" r="r" b="b"/>
              <a:pathLst>
                <a:path w="1071" h="1272" extrusionOk="0">
                  <a:moveTo>
                    <a:pt x="346" y="0"/>
                  </a:moveTo>
                  <a:cubicBezTo>
                    <a:pt x="268" y="0"/>
                    <a:pt x="188" y="31"/>
                    <a:pt x="125" y="94"/>
                  </a:cubicBezTo>
                  <a:lnTo>
                    <a:pt x="0" y="219"/>
                  </a:lnTo>
                  <a:cubicBezTo>
                    <a:pt x="36" y="192"/>
                    <a:pt x="76" y="178"/>
                    <a:pt x="116" y="178"/>
                  </a:cubicBezTo>
                  <a:cubicBezTo>
                    <a:pt x="156" y="178"/>
                    <a:pt x="197" y="192"/>
                    <a:pt x="232" y="219"/>
                  </a:cubicBezTo>
                  <a:lnTo>
                    <a:pt x="464" y="451"/>
                  </a:lnTo>
                  <a:cubicBezTo>
                    <a:pt x="571" y="575"/>
                    <a:pt x="571" y="754"/>
                    <a:pt x="464" y="879"/>
                  </a:cubicBezTo>
                  <a:lnTo>
                    <a:pt x="339" y="1004"/>
                  </a:lnTo>
                  <a:lnTo>
                    <a:pt x="607" y="1271"/>
                  </a:lnTo>
                  <a:lnTo>
                    <a:pt x="964" y="914"/>
                  </a:lnTo>
                  <a:cubicBezTo>
                    <a:pt x="1071" y="807"/>
                    <a:pt x="1071" y="611"/>
                    <a:pt x="964" y="504"/>
                  </a:cubicBezTo>
                  <a:lnTo>
                    <a:pt x="553" y="94"/>
                  </a:lnTo>
                  <a:cubicBezTo>
                    <a:pt x="500" y="31"/>
                    <a:pt x="424" y="0"/>
                    <a:pt x="346" y="0"/>
                  </a:cubicBezTo>
                  <a:close/>
                </a:path>
              </a:pathLst>
            </a:custGeom>
            <a:solidFill>
              <a:srgbClr val="FF7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911;p32"/>
            <p:cNvSpPr/>
            <p:nvPr/>
          </p:nvSpPr>
          <p:spPr>
            <a:xfrm>
              <a:off x="5250550" y="4273975"/>
              <a:ext cx="29925" cy="29450"/>
            </a:xfrm>
            <a:custGeom>
              <a:avLst/>
              <a:gdLst/>
              <a:ahLst/>
              <a:cxnLst/>
              <a:rect l="l" t="t" r="r" b="b"/>
              <a:pathLst>
                <a:path w="1197" h="1178" extrusionOk="0">
                  <a:moveTo>
                    <a:pt x="358" y="0"/>
                  </a:moveTo>
                  <a:lnTo>
                    <a:pt x="144" y="714"/>
                  </a:lnTo>
                  <a:lnTo>
                    <a:pt x="1" y="1178"/>
                  </a:lnTo>
                  <a:lnTo>
                    <a:pt x="1" y="1178"/>
                  </a:lnTo>
                  <a:lnTo>
                    <a:pt x="1196" y="821"/>
                  </a:lnTo>
                  <a:cubicBezTo>
                    <a:pt x="1161" y="696"/>
                    <a:pt x="1107" y="571"/>
                    <a:pt x="1018" y="446"/>
                  </a:cubicBezTo>
                  <a:cubicBezTo>
                    <a:pt x="982" y="393"/>
                    <a:pt x="946" y="339"/>
                    <a:pt x="893" y="304"/>
                  </a:cubicBezTo>
                  <a:cubicBezTo>
                    <a:pt x="732" y="143"/>
                    <a:pt x="554" y="54"/>
                    <a:pt x="358" y="0"/>
                  </a:cubicBezTo>
                  <a:close/>
                </a:path>
              </a:pathLst>
            </a:custGeom>
            <a:solidFill>
              <a:srgbClr val="FFC9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912;p32"/>
            <p:cNvSpPr/>
            <p:nvPr/>
          </p:nvSpPr>
          <p:spPr>
            <a:xfrm>
              <a:off x="5278225" y="4307875"/>
              <a:ext cx="37475" cy="37500"/>
            </a:xfrm>
            <a:custGeom>
              <a:avLst/>
              <a:gdLst/>
              <a:ahLst/>
              <a:cxnLst/>
              <a:rect l="l" t="t" r="r" b="b"/>
              <a:pathLst>
                <a:path w="1499" h="1500" extrusionOk="0">
                  <a:moveTo>
                    <a:pt x="0" y="0"/>
                  </a:moveTo>
                  <a:lnTo>
                    <a:pt x="0" y="1499"/>
                  </a:lnTo>
                  <a:lnTo>
                    <a:pt x="149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913;p32"/>
            <p:cNvSpPr/>
            <p:nvPr/>
          </p:nvSpPr>
          <p:spPr>
            <a:xfrm>
              <a:off x="5171600" y="4173075"/>
              <a:ext cx="29025" cy="30525"/>
            </a:xfrm>
            <a:custGeom>
              <a:avLst/>
              <a:gdLst/>
              <a:ahLst/>
              <a:cxnLst/>
              <a:rect l="l" t="t" r="r" b="b"/>
              <a:pathLst>
                <a:path w="1161" h="1221" extrusionOk="0">
                  <a:moveTo>
                    <a:pt x="589" y="379"/>
                  </a:moveTo>
                  <a:cubicBezTo>
                    <a:pt x="714" y="379"/>
                    <a:pt x="821" y="486"/>
                    <a:pt x="821" y="610"/>
                  </a:cubicBezTo>
                  <a:cubicBezTo>
                    <a:pt x="821" y="753"/>
                    <a:pt x="714" y="860"/>
                    <a:pt x="589" y="860"/>
                  </a:cubicBezTo>
                  <a:cubicBezTo>
                    <a:pt x="447" y="860"/>
                    <a:pt x="340" y="753"/>
                    <a:pt x="340" y="610"/>
                  </a:cubicBezTo>
                  <a:cubicBezTo>
                    <a:pt x="340" y="486"/>
                    <a:pt x="447" y="379"/>
                    <a:pt x="589" y="379"/>
                  </a:cubicBezTo>
                  <a:close/>
                  <a:moveTo>
                    <a:pt x="984" y="0"/>
                  </a:moveTo>
                  <a:cubicBezTo>
                    <a:pt x="911" y="0"/>
                    <a:pt x="855" y="49"/>
                    <a:pt x="839" y="111"/>
                  </a:cubicBezTo>
                  <a:cubicBezTo>
                    <a:pt x="772" y="71"/>
                    <a:pt x="695" y="51"/>
                    <a:pt x="616" y="51"/>
                  </a:cubicBezTo>
                  <a:cubicBezTo>
                    <a:pt x="589" y="51"/>
                    <a:pt x="563" y="53"/>
                    <a:pt x="536" y="57"/>
                  </a:cubicBezTo>
                  <a:cubicBezTo>
                    <a:pt x="268" y="93"/>
                    <a:pt x="72" y="289"/>
                    <a:pt x="36" y="557"/>
                  </a:cubicBezTo>
                  <a:cubicBezTo>
                    <a:pt x="1" y="878"/>
                    <a:pt x="268" y="1164"/>
                    <a:pt x="589" y="1164"/>
                  </a:cubicBezTo>
                  <a:cubicBezTo>
                    <a:pt x="679" y="1164"/>
                    <a:pt x="768" y="1146"/>
                    <a:pt x="839" y="1110"/>
                  </a:cubicBezTo>
                  <a:cubicBezTo>
                    <a:pt x="855" y="1172"/>
                    <a:pt x="911" y="1221"/>
                    <a:pt x="984" y="1221"/>
                  </a:cubicBezTo>
                  <a:cubicBezTo>
                    <a:pt x="995" y="1221"/>
                    <a:pt x="1006" y="1219"/>
                    <a:pt x="1018" y="1217"/>
                  </a:cubicBezTo>
                  <a:cubicBezTo>
                    <a:pt x="1089" y="1217"/>
                    <a:pt x="1160" y="1146"/>
                    <a:pt x="1160" y="1057"/>
                  </a:cubicBezTo>
                  <a:lnTo>
                    <a:pt x="1160" y="164"/>
                  </a:lnTo>
                  <a:cubicBezTo>
                    <a:pt x="1160" y="75"/>
                    <a:pt x="1089" y="4"/>
                    <a:pt x="1018" y="4"/>
                  </a:cubicBezTo>
                  <a:cubicBezTo>
                    <a:pt x="1006" y="1"/>
                    <a:pt x="995" y="0"/>
                    <a:pt x="984" y="0"/>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914;p32"/>
            <p:cNvSpPr/>
            <p:nvPr/>
          </p:nvSpPr>
          <p:spPr>
            <a:xfrm>
              <a:off x="5245200" y="4162825"/>
              <a:ext cx="30375" cy="41225"/>
            </a:xfrm>
            <a:custGeom>
              <a:avLst/>
              <a:gdLst/>
              <a:ahLst/>
              <a:cxnLst/>
              <a:rect l="l" t="t" r="r" b="b"/>
              <a:pathLst>
                <a:path w="1215" h="1649" extrusionOk="0">
                  <a:moveTo>
                    <a:pt x="607" y="753"/>
                  </a:moveTo>
                  <a:cubicBezTo>
                    <a:pt x="768" y="753"/>
                    <a:pt x="911" y="878"/>
                    <a:pt x="911" y="1038"/>
                  </a:cubicBezTo>
                  <a:cubicBezTo>
                    <a:pt x="911" y="1199"/>
                    <a:pt x="768" y="1324"/>
                    <a:pt x="607" y="1324"/>
                  </a:cubicBezTo>
                  <a:cubicBezTo>
                    <a:pt x="465" y="1324"/>
                    <a:pt x="322" y="1199"/>
                    <a:pt x="322" y="1038"/>
                  </a:cubicBezTo>
                  <a:cubicBezTo>
                    <a:pt x="322" y="878"/>
                    <a:pt x="465" y="753"/>
                    <a:pt x="607" y="753"/>
                  </a:cubicBezTo>
                  <a:close/>
                  <a:moveTo>
                    <a:pt x="151" y="1"/>
                  </a:moveTo>
                  <a:cubicBezTo>
                    <a:pt x="72" y="1"/>
                    <a:pt x="1" y="66"/>
                    <a:pt x="1" y="146"/>
                  </a:cubicBezTo>
                  <a:lnTo>
                    <a:pt x="1" y="1484"/>
                  </a:lnTo>
                  <a:cubicBezTo>
                    <a:pt x="1" y="1556"/>
                    <a:pt x="54" y="1627"/>
                    <a:pt x="143" y="1645"/>
                  </a:cubicBezTo>
                  <a:cubicBezTo>
                    <a:pt x="153" y="1647"/>
                    <a:pt x="162" y="1648"/>
                    <a:pt x="171" y="1648"/>
                  </a:cubicBezTo>
                  <a:cubicBezTo>
                    <a:pt x="229" y="1648"/>
                    <a:pt x="273" y="1602"/>
                    <a:pt x="304" y="1556"/>
                  </a:cubicBezTo>
                  <a:cubicBezTo>
                    <a:pt x="393" y="1609"/>
                    <a:pt x="500" y="1645"/>
                    <a:pt x="607" y="1645"/>
                  </a:cubicBezTo>
                  <a:cubicBezTo>
                    <a:pt x="946" y="1645"/>
                    <a:pt x="1214" y="1377"/>
                    <a:pt x="1214" y="1038"/>
                  </a:cubicBezTo>
                  <a:cubicBezTo>
                    <a:pt x="1214" y="699"/>
                    <a:pt x="946" y="432"/>
                    <a:pt x="607" y="432"/>
                  </a:cubicBezTo>
                  <a:cubicBezTo>
                    <a:pt x="500" y="432"/>
                    <a:pt x="411" y="467"/>
                    <a:pt x="322" y="503"/>
                  </a:cubicBezTo>
                  <a:lnTo>
                    <a:pt x="322" y="164"/>
                  </a:lnTo>
                  <a:cubicBezTo>
                    <a:pt x="322" y="75"/>
                    <a:pt x="268" y="3"/>
                    <a:pt x="179" y="3"/>
                  </a:cubicBezTo>
                  <a:cubicBezTo>
                    <a:pt x="170" y="2"/>
                    <a:pt x="161" y="1"/>
                    <a:pt x="151"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915;p32"/>
            <p:cNvSpPr/>
            <p:nvPr/>
          </p:nvSpPr>
          <p:spPr>
            <a:xfrm>
              <a:off x="5208175" y="4174425"/>
              <a:ext cx="29925" cy="29150"/>
            </a:xfrm>
            <a:custGeom>
              <a:avLst/>
              <a:gdLst/>
              <a:ahLst/>
              <a:cxnLst/>
              <a:rect l="l" t="t" r="r" b="b"/>
              <a:pathLst>
                <a:path w="1197" h="1166" extrusionOk="0">
                  <a:moveTo>
                    <a:pt x="598" y="1"/>
                  </a:moveTo>
                  <a:cubicBezTo>
                    <a:pt x="519" y="1"/>
                    <a:pt x="447" y="68"/>
                    <a:pt x="447" y="164"/>
                  </a:cubicBezTo>
                  <a:lnTo>
                    <a:pt x="447" y="414"/>
                  </a:lnTo>
                  <a:lnTo>
                    <a:pt x="179" y="414"/>
                  </a:lnTo>
                  <a:cubicBezTo>
                    <a:pt x="108" y="414"/>
                    <a:pt x="36" y="485"/>
                    <a:pt x="19" y="556"/>
                  </a:cubicBezTo>
                  <a:cubicBezTo>
                    <a:pt x="1" y="664"/>
                    <a:pt x="90" y="735"/>
                    <a:pt x="179" y="735"/>
                  </a:cubicBezTo>
                  <a:lnTo>
                    <a:pt x="447" y="735"/>
                  </a:lnTo>
                  <a:lnTo>
                    <a:pt x="447" y="1003"/>
                  </a:lnTo>
                  <a:cubicBezTo>
                    <a:pt x="447" y="1092"/>
                    <a:pt x="518" y="1163"/>
                    <a:pt x="590" y="1163"/>
                  </a:cubicBezTo>
                  <a:cubicBezTo>
                    <a:pt x="599" y="1165"/>
                    <a:pt x="608" y="1166"/>
                    <a:pt x="617" y="1166"/>
                  </a:cubicBezTo>
                  <a:cubicBezTo>
                    <a:pt x="696" y="1166"/>
                    <a:pt x="768" y="1099"/>
                    <a:pt x="768" y="1003"/>
                  </a:cubicBezTo>
                  <a:lnTo>
                    <a:pt x="768" y="735"/>
                  </a:lnTo>
                  <a:lnTo>
                    <a:pt x="1036" y="735"/>
                  </a:lnTo>
                  <a:cubicBezTo>
                    <a:pt x="1125" y="735"/>
                    <a:pt x="1196" y="664"/>
                    <a:pt x="1196" y="556"/>
                  </a:cubicBezTo>
                  <a:cubicBezTo>
                    <a:pt x="1178" y="485"/>
                    <a:pt x="1107" y="414"/>
                    <a:pt x="1018" y="414"/>
                  </a:cubicBezTo>
                  <a:lnTo>
                    <a:pt x="768" y="414"/>
                  </a:lnTo>
                  <a:lnTo>
                    <a:pt x="768" y="164"/>
                  </a:lnTo>
                  <a:cubicBezTo>
                    <a:pt x="768" y="75"/>
                    <a:pt x="714" y="3"/>
                    <a:pt x="625" y="3"/>
                  </a:cubicBezTo>
                  <a:cubicBezTo>
                    <a:pt x="616" y="2"/>
                    <a:pt x="607" y="1"/>
                    <a:pt x="598"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916;p32"/>
            <p:cNvSpPr/>
            <p:nvPr/>
          </p:nvSpPr>
          <p:spPr>
            <a:xfrm>
              <a:off x="5113625" y="4091075"/>
              <a:ext cx="270325" cy="258750"/>
            </a:xfrm>
            <a:custGeom>
              <a:avLst/>
              <a:gdLst/>
              <a:ahLst/>
              <a:cxnLst/>
              <a:rect l="l" t="t" r="r" b="b"/>
              <a:pathLst>
                <a:path w="10813" h="10350" extrusionOk="0">
                  <a:moveTo>
                    <a:pt x="9956" y="3480"/>
                  </a:moveTo>
                  <a:cubicBezTo>
                    <a:pt x="9992" y="3480"/>
                    <a:pt x="10028" y="3498"/>
                    <a:pt x="10063" y="3516"/>
                  </a:cubicBezTo>
                  <a:lnTo>
                    <a:pt x="10474" y="3926"/>
                  </a:lnTo>
                  <a:cubicBezTo>
                    <a:pt x="10492" y="3944"/>
                    <a:pt x="10509" y="3980"/>
                    <a:pt x="10509" y="4033"/>
                  </a:cubicBezTo>
                  <a:cubicBezTo>
                    <a:pt x="10509" y="4069"/>
                    <a:pt x="10492" y="4105"/>
                    <a:pt x="10474" y="4122"/>
                  </a:cubicBezTo>
                  <a:lnTo>
                    <a:pt x="10224" y="4372"/>
                  </a:lnTo>
                  <a:lnTo>
                    <a:pt x="9617" y="3766"/>
                  </a:lnTo>
                  <a:lnTo>
                    <a:pt x="9867" y="3516"/>
                  </a:lnTo>
                  <a:cubicBezTo>
                    <a:pt x="9885" y="3498"/>
                    <a:pt x="9921" y="3480"/>
                    <a:pt x="9956" y="3480"/>
                  </a:cubicBezTo>
                  <a:close/>
                  <a:moveTo>
                    <a:pt x="9403" y="3980"/>
                  </a:moveTo>
                  <a:lnTo>
                    <a:pt x="10010" y="4586"/>
                  </a:lnTo>
                  <a:lnTo>
                    <a:pt x="6727" y="7852"/>
                  </a:lnTo>
                  <a:cubicBezTo>
                    <a:pt x="6673" y="7727"/>
                    <a:pt x="6584" y="7602"/>
                    <a:pt x="6477" y="7513"/>
                  </a:cubicBezTo>
                  <a:cubicBezTo>
                    <a:pt x="6370" y="7405"/>
                    <a:pt x="6263" y="7316"/>
                    <a:pt x="6120" y="7263"/>
                  </a:cubicBezTo>
                  <a:lnTo>
                    <a:pt x="9403" y="3980"/>
                  </a:lnTo>
                  <a:close/>
                  <a:moveTo>
                    <a:pt x="5942" y="7513"/>
                  </a:moveTo>
                  <a:cubicBezTo>
                    <a:pt x="6067" y="7566"/>
                    <a:pt x="6174" y="7637"/>
                    <a:pt x="6263" y="7727"/>
                  </a:cubicBezTo>
                  <a:cubicBezTo>
                    <a:pt x="6352" y="7816"/>
                    <a:pt x="6423" y="7923"/>
                    <a:pt x="6459" y="8048"/>
                  </a:cubicBezTo>
                  <a:lnTo>
                    <a:pt x="5728" y="8262"/>
                  </a:lnTo>
                  <a:lnTo>
                    <a:pt x="5942" y="7513"/>
                  </a:lnTo>
                  <a:close/>
                  <a:moveTo>
                    <a:pt x="7690" y="8851"/>
                  </a:moveTo>
                  <a:lnTo>
                    <a:pt x="6727" y="9796"/>
                  </a:lnTo>
                  <a:lnTo>
                    <a:pt x="6727" y="8851"/>
                  </a:lnTo>
                  <a:close/>
                  <a:moveTo>
                    <a:pt x="179" y="1"/>
                  </a:moveTo>
                  <a:cubicBezTo>
                    <a:pt x="89" y="1"/>
                    <a:pt x="0" y="72"/>
                    <a:pt x="0" y="161"/>
                  </a:cubicBezTo>
                  <a:lnTo>
                    <a:pt x="0" y="9083"/>
                  </a:lnTo>
                  <a:cubicBezTo>
                    <a:pt x="0" y="9297"/>
                    <a:pt x="179" y="9457"/>
                    <a:pt x="375" y="9457"/>
                  </a:cubicBezTo>
                  <a:lnTo>
                    <a:pt x="981" y="9457"/>
                  </a:lnTo>
                  <a:lnTo>
                    <a:pt x="981" y="9975"/>
                  </a:lnTo>
                  <a:cubicBezTo>
                    <a:pt x="981" y="10189"/>
                    <a:pt x="1142" y="10350"/>
                    <a:pt x="1338" y="10350"/>
                  </a:cubicBezTo>
                  <a:lnTo>
                    <a:pt x="6566" y="10350"/>
                  </a:lnTo>
                  <a:cubicBezTo>
                    <a:pt x="6602" y="10350"/>
                    <a:pt x="6638" y="10332"/>
                    <a:pt x="6673" y="10296"/>
                  </a:cubicBezTo>
                  <a:lnTo>
                    <a:pt x="8172" y="8797"/>
                  </a:lnTo>
                  <a:cubicBezTo>
                    <a:pt x="8190" y="8779"/>
                    <a:pt x="8226" y="8744"/>
                    <a:pt x="8226" y="8690"/>
                  </a:cubicBezTo>
                  <a:lnTo>
                    <a:pt x="8226" y="6817"/>
                  </a:lnTo>
                  <a:lnTo>
                    <a:pt x="10688" y="4354"/>
                  </a:lnTo>
                  <a:cubicBezTo>
                    <a:pt x="10777" y="4265"/>
                    <a:pt x="10813" y="4158"/>
                    <a:pt x="10813" y="4033"/>
                  </a:cubicBezTo>
                  <a:cubicBezTo>
                    <a:pt x="10813" y="3908"/>
                    <a:pt x="10777" y="3801"/>
                    <a:pt x="10688" y="3712"/>
                  </a:cubicBezTo>
                  <a:lnTo>
                    <a:pt x="10278" y="3302"/>
                  </a:lnTo>
                  <a:cubicBezTo>
                    <a:pt x="10188" y="3212"/>
                    <a:pt x="10081" y="3177"/>
                    <a:pt x="9956" y="3177"/>
                  </a:cubicBezTo>
                  <a:cubicBezTo>
                    <a:pt x="9831" y="3177"/>
                    <a:pt x="9724" y="3212"/>
                    <a:pt x="9635" y="3302"/>
                  </a:cubicBezTo>
                  <a:lnTo>
                    <a:pt x="5728" y="7209"/>
                  </a:lnTo>
                  <a:cubicBezTo>
                    <a:pt x="5710" y="7227"/>
                    <a:pt x="5692" y="7245"/>
                    <a:pt x="5674" y="7281"/>
                  </a:cubicBezTo>
                  <a:lnTo>
                    <a:pt x="5317" y="8458"/>
                  </a:lnTo>
                  <a:cubicBezTo>
                    <a:pt x="5299" y="8512"/>
                    <a:pt x="5317" y="8583"/>
                    <a:pt x="5371" y="8619"/>
                  </a:cubicBezTo>
                  <a:cubicBezTo>
                    <a:pt x="5397" y="8645"/>
                    <a:pt x="5413" y="8661"/>
                    <a:pt x="5455" y="8661"/>
                  </a:cubicBezTo>
                  <a:cubicBezTo>
                    <a:pt x="5471" y="8661"/>
                    <a:pt x="5490" y="8659"/>
                    <a:pt x="5514" y="8654"/>
                  </a:cubicBezTo>
                  <a:cubicBezTo>
                    <a:pt x="5514" y="8654"/>
                    <a:pt x="6727" y="8315"/>
                    <a:pt x="6780" y="8262"/>
                  </a:cubicBezTo>
                  <a:lnTo>
                    <a:pt x="7904" y="7120"/>
                  </a:lnTo>
                  <a:lnTo>
                    <a:pt x="7904" y="8530"/>
                  </a:lnTo>
                  <a:lnTo>
                    <a:pt x="6584" y="8530"/>
                  </a:lnTo>
                  <a:cubicBezTo>
                    <a:pt x="6495" y="8530"/>
                    <a:pt x="6423" y="8601"/>
                    <a:pt x="6423" y="8690"/>
                  </a:cubicBezTo>
                  <a:lnTo>
                    <a:pt x="6423" y="10028"/>
                  </a:lnTo>
                  <a:lnTo>
                    <a:pt x="1338" y="10028"/>
                  </a:lnTo>
                  <a:cubicBezTo>
                    <a:pt x="1321" y="10028"/>
                    <a:pt x="1303" y="10010"/>
                    <a:pt x="1303" y="9975"/>
                  </a:cubicBezTo>
                  <a:lnTo>
                    <a:pt x="1303" y="1250"/>
                  </a:lnTo>
                  <a:cubicBezTo>
                    <a:pt x="1303" y="1214"/>
                    <a:pt x="1321" y="1196"/>
                    <a:pt x="1338" y="1196"/>
                  </a:cubicBezTo>
                  <a:lnTo>
                    <a:pt x="7851" y="1196"/>
                  </a:lnTo>
                  <a:cubicBezTo>
                    <a:pt x="7887" y="1196"/>
                    <a:pt x="7904" y="1214"/>
                    <a:pt x="7904" y="1250"/>
                  </a:cubicBezTo>
                  <a:lnTo>
                    <a:pt x="7904" y="4176"/>
                  </a:lnTo>
                  <a:cubicBezTo>
                    <a:pt x="7904" y="4265"/>
                    <a:pt x="7958" y="4337"/>
                    <a:pt x="8047" y="4337"/>
                  </a:cubicBezTo>
                  <a:cubicBezTo>
                    <a:pt x="8056" y="4338"/>
                    <a:pt x="8066" y="4339"/>
                    <a:pt x="8075" y="4339"/>
                  </a:cubicBezTo>
                  <a:cubicBezTo>
                    <a:pt x="8154" y="4339"/>
                    <a:pt x="8226" y="4274"/>
                    <a:pt x="8226" y="4194"/>
                  </a:cubicBezTo>
                  <a:lnTo>
                    <a:pt x="8226" y="1250"/>
                  </a:lnTo>
                  <a:cubicBezTo>
                    <a:pt x="8226" y="1054"/>
                    <a:pt x="8065" y="875"/>
                    <a:pt x="7851" y="875"/>
                  </a:cubicBezTo>
                  <a:lnTo>
                    <a:pt x="7262" y="875"/>
                  </a:lnTo>
                  <a:lnTo>
                    <a:pt x="7262" y="161"/>
                  </a:lnTo>
                  <a:cubicBezTo>
                    <a:pt x="7262" y="72"/>
                    <a:pt x="7173" y="1"/>
                    <a:pt x="7084" y="1"/>
                  </a:cubicBezTo>
                  <a:lnTo>
                    <a:pt x="1570" y="1"/>
                  </a:lnTo>
                  <a:cubicBezTo>
                    <a:pt x="1552" y="1"/>
                    <a:pt x="1535" y="1"/>
                    <a:pt x="1517" y="19"/>
                  </a:cubicBezTo>
                  <a:cubicBezTo>
                    <a:pt x="1392" y="161"/>
                    <a:pt x="1499" y="304"/>
                    <a:pt x="1624" y="304"/>
                  </a:cubicBezTo>
                  <a:lnTo>
                    <a:pt x="6905" y="304"/>
                  </a:lnTo>
                  <a:cubicBezTo>
                    <a:pt x="6941" y="304"/>
                    <a:pt x="6959" y="340"/>
                    <a:pt x="6959" y="358"/>
                  </a:cubicBezTo>
                  <a:lnTo>
                    <a:pt x="6959" y="875"/>
                  </a:lnTo>
                  <a:lnTo>
                    <a:pt x="1338" y="875"/>
                  </a:lnTo>
                  <a:cubicBezTo>
                    <a:pt x="1142" y="875"/>
                    <a:pt x="981" y="1054"/>
                    <a:pt x="981" y="1250"/>
                  </a:cubicBezTo>
                  <a:lnTo>
                    <a:pt x="981" y="9136"/>
                  </a:lnTo>
                  <a:lnTo>
                    <a:pt x="375" y="9136"/>
                  </a:lnTo>
                  <a:cubicBezTo>
                    <a:pt x="339" y="9136"/>
                    <a:pt x="321" y="9118"/>
                    <a:pt x="321" y="9083"/>
                  </a:cubicBezTo>
                  <a:lnTo>
                    <a:pt x="321" y="340"/>
                  </a:lnTo>
                  <a:cubicBezTo>
                    <a:pt x="321" y="322"/>
                    <a:pt x="339" y="304"/>
                    <a:pt x="339" y="304"/>
                  </a:cubicBezTo>
                  <a:lnTo>
                    <a:pt x="910" y="304"/>
                  </a:lnTo>
                  <a:cubicBezTo>
                    <a:pt x="928" y="304"/>
                    <a:pt x="946" y="304"/>
                    <a:pt x="964" y="286"/>
                  </a:cubicBezTo>
                  <a:cubicBezTo>
                    <a:pt x="1089" y="144"/>
                    <a:pt x="999" y="1"/>
                    <a:pt x="874"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917;p32"/>
            <p:cNvSpPr/>
            <p:nvPr/>
          </p:nvSpPr>
          <p:spPr>
            <a:xfrm>
              <a:off x="5314800" y="4207850"/>
              <a:ext cx="32125" cy="31350"/>
            </a:xfrm>
            <a:custGeom>
              <a:avLst/>
              <a:gdLst/>
              <a:ahLst/>
              <a:cxnLst/>
              <a:rect l="l" t="t" r="r" b="b"/>
              <a:pathLst>
                <a:path w="1285" h="1254" extrusionOk="0">
                  <a:moveTo>
                    <a:pt x="1106" y="0"/>
                  </a:moveTo>
                  <a:cubicBezTo>
                    <a:pt x="1066" y="0"/>
                    <a:pt x="1026" y="13"/>
                    <a:pt x="999" y="40"/>
                  </a:cubicBezTo>
                  <a:lnTo>
                    <a:pt x="54" y="986"/>
                  </a:lnTo>
                  <a:cubicBezTo>
                    <a:pt x="0" y="1039"/>
                    <a:pt x="0" y="1146"/>
                    <a:pt x="54" y="1200"/>
                  </a:cubicBezTo>
                  <a:cubicBezTo>
                    <a:pt x="89" y="1236"/>
                    <a:pt x="125" y="1254"/>
                    <a:pt x="179" y="1254"/>
                  </a:cubicBezTo>
                  <a:cubicBezTo>
                    <a:pt x="214" y="1254"/>
                    <a:pt x="250" y="1236"/>
                    <a:pt x="286" y="1200"/>
                  </a:cubicBezTo>
                  <a:lnTo>
                    <a:pt x="1213" y="272"/>
                  </a:lnTo>
                  <a:cubicBezTo>
                    <a:pt x="1285" y="201"/>
                    <a:pt x="1285" y="112"/>
                    <a:pt x="1213" y="40"/>
                  </a:cubicBezTo>
                  <a:cubicBezTo>
                    <a:pt x="1187" y="13"/>
                    <a:pt x="1147" y="0"/>
                    <a:pt x="1106" y="0"/>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918;p32"/>
            <p:cNvSpPr/>
            <p:nvPr/>
          </p:nvSpPr>
          <p:spPr>
            <a:xfrm>
              <a:off x="5205050" y="4131225"/>
              <a:ext cx="48200" cy="7600"/>
            </a:xfrm>
            <a:custGeom>
              <a:avLst/>
              <a:gdLst/>
              <a:ahLst/>
              <a:cxnLst/>
              <a:rect l="l" t="t" r="r" b="b"/>
              <a:pathLst>
                <a:path w="1928" h="304" extrusionOk="0">
                  <a:moveTo>
                    <a:pt x="179" y="1"/>
                  </a:moveTo>
                  <a:cubicBezTo>
                    <a:pt x="90" y="1"/>
                    <a:pt x="19" y="54"/>
                    <a:pt x="19" y="126"/>
                  </a:cubicBezTo>
                  <a:cubicBezTo>
                    <a:pt x="1" y="233"/>
                    <a:pt x="72" y="304"/>
                    <a:pt x="161" y="304"/>
                  </a:cubicBezTo>
                  <a:lnTo>
                    <a:pt x="1767" y="304"/>
                  </a:lnTo>
                  <a:cubicBezTo>
                    <a:pt x="1857" y="304"/>
                    <a:pt x="1928" y="233"/>
                    <a:pt x="1910" y="126"/>
                  </a:cubicBezTo>
                  <a:cubicBezTo>
                    <a:pt x="1910" y="54"/>
                    <a:pt x="1839" y="1"/>
                    <a:pt x="1749"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919;p32"/>
            <p:cNvSpPr/>
            <p:nvPr/>
          </p:nvSpPr>
          <p:spPr>
            <a:xfrm>
              <a:off x="5155100" y="4149075"/>
              <a:ext cx="148125" cy="8050"/>
            </a:xfrm>
            <a:custGeom>
              <a:avLst/>
              <a:gdLst/>
              <a:ahLst/>
              <a:cxnLst/>
              <a:rect l="l" t="t" r="r" b="b"/>
              <a:pathLst>
                <a:path w="5925" h="322" extrusionOk="0">
                  <a:moveTo>
                    <a:pt x="179" y="0"/>
                  </a:moveTo>
                  <a:cubicBezTo>
                    <a:pt x="90" y="0"/>
                    <a:pt x="18" y="54"/>
                    <a:pt x="18" y="143"/>
                  </a:cubicBezTo>
                  <a:cubicBezTo>
                    <a:pt x="1" y="232"/>
                    <a:pt x="72" y="321"/>
                    <a:pt x="161" y="321"/>
                  </a:cubicBezTo>
                  <a:lnTo>
                    <a:pt x="5764" y="321"/>
                  </a:lnTo>
                  <a:cubicBezTo>
                    <a:pt x="5853" y="321"/>
                    <a:pt x="5924" y="232"/>
                    <a:pt x="5906" y="143"/>
                  </a:cubicBezTo>
                  <a:cubicBezTo>
                    <a:pt x="5906" y="54"/>
                    <a:pt x="5835" y="0"/>
                    <a:pt x="5746" y="0"/>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920;p32"/>
            <p:cNvSpPr/>
            <p:nvPr/>
          </p:nvSpPr>
          <p:spPr>
            <a:xfrm>
              <a:off x="5155100" y="4184750"/>
              <a:ext cx="8050" cy="7625"/>
            </a:xfrm>
            <a:custGeom>
              <a:avLst/>
              <a:gdLst/>
              <a:ahLst/>
              <a:cxnLst/>
              <a:rect l="l" t="t" r="r" b="b"/>
              <a:pathLst>
                <a:path w="322" h="305" extrusionOk="0">
                  <a:moveTo>
                    <a:pt x="161" y="1"/>
                  </a:moveTo>
                  <a:cubicBezTo>
                    <a:pt x="72" y="1"/>
                    <a:pt x="1" y="72"/>
                    <a:pt x="1" y="161"/>
                  </a:cubicBezTo>
                  <a:cubicBezTo>
                    <a:pt x="1" y="233"/>
                    <a:pt x="72" y="304"/>
                    <a:pt x="161" y="304"/>
                  </a:cubicBezTo>
                  <a:cubicBezTo>
                    <a:pt x="250" y="304"/>
                    <a:pt x="322" y="233"/>
                    <a:pt x="322" y="161"/>
                  </a:cubicBezTo>
                  <a:cubicBezTo>
                    <a:pt x="322" y="72"/>
                    <a:pt x="250" y="1"/>
                    <a:pt x="161"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921;p32"/>
            <p:cNvSpPr/>
            <p:nvPr/>
          </p:nvSpPr>
          <p:spPr>
            <a:xfrm>
              <a:off x="5171600" y="4223025"/>
              <a:ext cx="29025" cy="30525"/>
            </a:xfrm>
            <a:custGeom>
              <a:avLst/>
              <a:gdLst/>
              <a:ahLst/>
              <a:cxnLst/>
              <a:rect l="l" t="t" r="r" b="b"/>
              <a:pathLst>
                <a:path w="1161" h="1221" extrusionOk="0">
                  <a:moveTo>
                    <a:pt x="589" y="361"/>
                  </a:moveTo>
                  <a:cubicBezTo>
                    <a:pt x="714" y="361"/>
                    <a:pt x="821" y="468"/>
                    <a:pt x="821" y="611"/>
                  </a:cubicBezTo>
                  <a:cubicBezTo>
                    <a:pt x="821" y="736"/>
                    <a:pt x="714" y="843"/>
                    <a:pt x="589" y="843"/>
                  </a:cubicBezTo>
                  <a:cubicBezTo>
                    <a:pt x="447" y="843"/>
                    <a:pt x="340" y="736"/>
                    <a:pt x="340" y="611"/>
                  </a:cubicBezTo>
                  <a:cubicBezTo>
                    <a:pt x="340" y="468"/>
                    <a:pt x="447" y="361"/>
                    <a:pt x="589" y="361"/>
                  </a:cubicBezTo>
                  <a:close/>
                  <a:moveTo>
                    <a:pt x="984" y="1"/>
                  </a:moveTo>
                  <a:cubicBezTo>
                    <a:pt x="911" y="1"/>
                    <a:pt x="855" y="49"/>
                    <a:pt x="839" y="111"/>
                  </a:cubicBezTo>
                  <a:cubicBezTo>
                    <a:pt x="772" y="71"/>
                    <a:pt x="695" y="51"/>
                    <a:pt x="616" y="51"/>
                  </a:cubicBezTo>
                  <a:cubicBezTo>
                    <a:pt x="589" y="51"/>
                    <a:pt x="563" y="53"/>
                    <a:pt x="536" y="58"/>
                  </a:cubicBezTo>
                  <a:cubicBezTo>
                    <a:pt x="268" y="76"/>
                    <a:pt x="72" y="290"/>
                    <a:pt x="36" y="539"/>
                  </a:cubicBezTo>
                  <a:cubicBezTo>
                    <a:pt x="1" y="878"/>
                    <a:pt x="268" y="1164"/>
                    <a:pt x="589" y="1164"/>
                  </a:cubicBezTo>
                  <a:cubicBezTo>
                    <a:pt x="679" y="1164"/>
                    <a:pt x="768" y="1146"/>
                    <a:pt x="839" y="1110"/>
                  </a:cubicBezTo>
                  <a:cubicBezTo>
                    <a:pt x="855" y="1172"/>
                    <a:pt x="911" y="1221"/>
                    <a:pt x="984" y="1221"/>
                  </a:cubicBezTo>
                  <a:cubicBezTo>
                    <a:pt x="995" y="1221"/>
                    <a:pt x="1006" y="1220"/>
                    <a:pt x="1018" y="1218"/>
                  </a:cubicBezTo>
                  <a:cubicBezTo>
                    <a:pt x="1089" y="1200"/>
                    <a:pt x="1160" y="1128"/>
                    <a:pt x="1160" y="1057"/>
                  </a:cubicBezTo>
                  <a:lnTo>
                    <a:pt x="1160" y="165"/>
                  </a:lnTo>
                  <a:cubicBezTo>
                    <a:pt x="1160" y="76"/>
                    <a:pt x="1089" y="4"/>
                    <a:pt x="1018" y="4"/>
                  </a:cubicBezTo>
                  <a:cubicBezTo>
                    <a:pt x="1006" y="2"/>
                    <a:pt x="995" y="1"/>
                    <a:pt x="984"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922;p32"/>
            <p:cNvSpPr/>
            <p:nvPr/>
          </p:nvSpPr>
          <p:spPr>
            <a:xfrm>
              <a:off x="5245200" y="4212400"/>
              <a:ext cx="30800" cy="41525"/>
            </a:xfrm>
            <a:custGeom>
              <a:avLst/>
              <a:gdLst/>
              <a:ahLst/>
              <a:cxnLst/>
              <a:rect l="l" t="t" r="r" b="b"/>
              <a:pathLst>
                <a:path w="1232" h="1661" extrusionOk="0">
                  <a:moveTo>
                    <a:pt x="607" y="768"/>
                  </a:moveTo>
                  <a:cubicBezTo>
                    <a:pt x="768" y="768"/>
                    <a:pt x="911" y="893"/>
                    <a:pt x="911" y="1054"/>
                  </a:cubicBezTo>
                  <a:cubicBezTo>
                    <a:pt x="911" y="1214"/>
                    <a:pt x="768" y="1339"/>
                    <a:pt x="607" y="1339"/>
                  </a:cubicBezTo>
                  <a:cubicBezTo>
                    <a:pt x="465" y="1339"/>
                    <a:pt x="322" y="1214"/>
                    <a:pt x="322" y="1054"/>
                  </a:cubicBezTo>
                  <a:cubicBezTo>
                    <a:pt x="322" y="893"/>
                    <a:pt x="465" y="768"/>
                    <a:pt x="607" y="768"/>
                  </a:cubicBezTo>
                  <a:close/>
                  <a:moveTo>
                    <a:pt x="143" y="1"/>
                  </a:moveTo>
                  <a:cubicBezTo>
                    <a:pt x="72" y="19"/>
                    <a:pt x="1" y="90"/>
                    <a:pt x="1" y="162"/>
                  </a:cubicBezTo>
                  <a:lnTo>
                    <a:pt x="1" y="1482"/>
                  </a:lnTo>
                  <a:cubicBezTo>
                    <a:pt x="1" y="1571"/>
                    <a:pt x="54" y="1643"/>
                    <a:pt x="143" y="1643"/>
                  </a:cubicBezTo>
                  <a:cubicBezTo>
                    <a:pt x="156" y="1646"/>
                    <a:pt x="168" y="1647"/>
                    <a:pt x="180" y="1647"/>
                  </a:cubicBezTo>
                  <a:cubicBezTo>
                    <a:pt x="233" y="1647"/>
                    <a:pt x="275" y="1615"/>
                    <a:pt x="304" y="1571"/>
                  </a:cubicBezTo>
                  <a:cubicBezTo>
                    <a:pt x="393" y="1625"/>
                    <a:pt x="518" y="1660"/>
                    <a:pt x="625" y="1660"/>
                  </a:cubicBezTo>
                  <a:cubicBezTo>
                    <a:pt x="946" y="1643"/>
                    <a:pt x="1196" y="1393"/>
                    <a:pt x="1214" y="1089"/>
                  </a:cubicBezTo>
                  <a:cubicBezTo>
                    <a:pt x="1232" y="733"/>
                    <a:pt x="964" y="447"/>
                    <a:pt x="607" y="447"/>
                  </a:cubicBezTo>
                  <a:cubicBezTo>
                    <a:pt x="500" y="447"/>
                    <a:pt x="411" y="465"/>
                    <a:pt x="322" y="518"/>
                  </a:cubicBezTo>
                  <a:lnTo>
                    <a:pt x="322" y="162"/>
                  </a:lnTo>
                  <a:cubicBezTo>
                    <a:pt x="322" y="72"/>
                    <a:pt x="233" y="1"/>
                    <a:pt x="143"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923;p32"/>
            <p:cNvSpPr/>
            <p:nvPr/>
          </p:nvSpPr>
          <p:spPr>
            <a:xfrm>
              <a:off x="5211300" y="4227025"/>
              <a:ext cx="23675" cy="23175"/>
            </a:xfrm>
            <a:custGeom>
              <a:avLst/>
              <a:gdLst/>
              <a:ahLst/>
              <a:cxnLst/>
              <a:rect l="l" t="t" r="r" b="b"/>
              <a:pathLst>
                <a:path w="947" h="927" extrusionOk="0">
                  <a:moveTo>
                    <a:pt x="177" y="0"/>
                  </a:moveTo>
                  <a:cubicBezTo>
                    <a:pt x="135" y="0"/>
                    <a:pt x="90" y="14"/>
                    <a:pt x="54" y="40"/>
                  </a:cubicBezTo>
                  <a:cubicBezTo>
                    <a:pt x="1" y="112"/>
                    <a:pt x="1" y="201"/>
                    <a:pt x="54" y="272"/>
                  </a:cubicBezTo>
                  <a:lnTo>
                    <a:pt x="250" y="469"/>
                  </a:lnTo>
                  <a:lnTo>
                    <a:pt x="54" y="665"/>
                  </a:lnTo>
                  <a:cubicBezTo>
                    <a:pt x="1" y="718"/>
                    <a:pt x="1" y="826"/>
                    <a:pt x="54" y="879"/>
                  </a:cubicBezTo>
                  <a:cubicBezTo>
                    <a:pt x="83" y="908"/>
                    <a:pt x="122" y="926"/>
                    <a:pt x="165" y="926"/>
                  </a:cubicBezTo>
                  <a:cubicBezTo>
                    <a:pt x="203" y="926"/>
                    <a:pt x="245" y="912"/>
                    <a:pt x="286" y="879"/>
                  </a:cubicBezTo>
                  <a:lnTo>
                    <a:pt x="482" y="683"/>
                  </a:lnTo>
                  <a:lnTo>
                    <a:pt x="661" y="879"/>
                  </a:lnTo>
                  <a:cubicBezTo>
                    <a:pt x="692" y="900"/>
                    <a:pt x="735" y="920"/>
                    <a:pt x="782" y="920"/>
                  </a:cubicBezTo>
                  <a:cubicBezTo>
                    <a:pt x="817" y="920"/>
                    <a:pt x="855" y="909"/>
                    <a:pt x="893" y="879"/>
                  </a:cubicBezTo>
                  <a:cubicBezTo>
                    <a:pt x="946" y="808"/>
                    <a:pt x="946" y="718"/>
                    <a:pt x="893" y="647"/>
                  </a:cubicBezTo>
                  <a:lnTo>
                    <a:pt x="697" y="469"/>
                  </a:lnTo>
                  <a:lnTo>
                    <a:pt x="893" y="272"/>
                  </a:lnTo>
                  <a:cubicBezTo>
                    <a:pt x="946" y="219"/>
                    <a:pt x="946" y="112"/>
                    <a:pt x="893" y="58"/>
                  </a:cubicBezTo>
                  <a:cubicBezTo>
                    <a:pt x="857" y="23"/>
                    <a:pt x="817" y="5"/>
                    <a:pt x="777" y="5"/>
                  </a:cubicBezTo>
                  <a:cubicBezTo>
                    <a:pt x="737" y="5"/>
                    <a:pt x="697" y="23"/>
                    <a:pt x="661" y="58"/>
                  </a:cubicBezTo>
                  <a:lnTo>
                    <a:pt x="482" y="237"/>
                  </a:lnTo>
                  <a:lnTo>
                    <a:pt x="286" y="40"/>
                  </a:lnTo>
                  <a:cubicBezTo>
                    <a:pt x="259" y="14"/>
                    <a:pt x="219" y="0"/>
                    <a:pt x="177" y="0"/>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924;p32"/>
            <p:cNvSpPr/>
            <p:nvPr/>
          </p:nvSpPr>
          <p:spPr>
            <a:xfrm>
              <a:off x="5155100" y="4234275"/>
              <a:ext cx="8050" cy="8050"/>
            </a:xfrm>
            <a:custGeom>
              <a:avLst/>
              <a:gdLst/>
              <a:ahLst/>
              <a:cxnLst/>
              <a:rect l="l" t="t" r="r" b="b"/>
              <a:pathLst>
                <a:path w="322" h="322" extrusionOk="0">
                  <a:moveTo>
                    <a:pt x="161" y="0"/>
                  </a:moveTo>
                  <a:cubicBezTo>
                    <a:pt x="72" y="0"/>
                    <a:pt x="1" y="72"/>
                    <a:pt x="1" y="161"/>
                  </a:cubicBezTo>
                  <a:cubicBezTo>
                    <a:pt x="1" y="250"/>
                    <a:pt x="72" y="321"/>
                    <a:pt x="161" y="321"/>
                  </a:cubicBezTo>
                  <a:cubicBezTo>
                    <a:pt x="250" y="321"/>
                    <a:pt x="322" y="250"/>
                    <a:pt x="322" y="161"/>
                  </a:cubicBezTo>
                  <a:cubicBezTo>
                    <a:pt x="322" y="72"/>
                    <a:pt x="250" y="0"/>
                    <a:pt x="161" y="0"/>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925;p32"/>
            <p:cNvSpPr/>
            <p:nvPr/>
          </p:nvSpPr>
          <p:spPr>
            <a:xfrm>
              <a:off x="5171600" y="4272625"/>
              <a:ext cx="29025" cy="30800"/>
            </a:xfrm>
            <a:custGeom>
              <a:avLst/>
              <a:gdLst/>
              <a:ahLst/>
              <a:cxnLst/>
              <a:rect l="l" t="t" r="r" b="b"/>
              <a:pathLst>
                <a:path w="1161" h="1232" extrusionOk="0">
                  <a:moveTo>
                    <a:pt x="589" y="375"/>
                  </a:moveTo>
                  <a:cubicBezTo>
                    <a:pt x="714" y="375"/>
                    <a:pt x="821" y="482"/>
                    <a:pt x="821" y="607"/>
                  </a:cubicBezTo>
                  <a:cubicBezTo>
                    <a:pt x="821" y="750"/>
                    <a:pt x="714" y="857"/>
                    <a:pt x="589" y="857"/>
                  </a:cubicBezTo>
                  <a:cubicBezTo>
                    <a:pt x="447" y="857"/>
                    <a:pt x="340" y="750"/>
                    <a:pt x="340" y="607"/>
                  </a:cubicBezTo>
                  <a:cubicBezTo>
                    <a:pt x="340" y="482"/>
                    <a:pt x="447" y="375"/>
                    <a:pt x="589" y="375"/>
                  </a:cubicBezTo>
                  <a:close/>
                  <a:moveTo>
                    <a:pt x="1018" y="1"/>
                  </a:moveTo>
                  <a:cubicBezTo>
                    <a:pt x="929" y="1"/>
                    <a:pt x="857" y="36"/>
                    <a:pt x="839" y="108"/>
                  </a:cubicBezTo>
                  <a:cubicBezTo>
                    <a:pt x="750" y="72"/>
                    <a:pt x="643" y="54"/>
                    <a:pt x="536" y="54"/>
                  </a:cubicBezTo>
                  <a:cubicBezTo>
                    <a:pt x="268" y="90"/>
                    <a:pt x="72" y="304"/>
                    <a:pt x="36" y="554"/>
                  </a:cubicBezTo>
                  <a:cubicBezTo>
                    <a:pt x="1" y="893"/>
                    <a:pt x="268" y="1178"/>
                    <a:pt x="589" y="1178"/>
                  </a:cubicBezTo>
                  <a:cubicBezTo>
                    <a:pt x="679" y="1178"/>
                    <a:pt x="768" y="1161"/>
                    <a:pt x="839" y="1107"/>
                  </a:cubicBezTo>
                  <a:cubicBezTo>
                    <a:pt x="857" y="1178"/>
                    <a:pt x="929" y="1232"/>
                    <a:pt x="1018" y="1232"/>
                  </a:cubicBezTo>
                  <a:cubicBezTo>
                    <a:pt x="1089" y="1214"/>
                    <a:pt x="1160" y="1143"/>
                    <a:pt x="1160" y="1071"/>
                  </a:cubicBezTo>
                  <a:lnTo>
                    <a:pt x="1160" y="161"/>
                  </a:lnTo>
                  <a:cubicBezTo>
                    <a:pt x="1160" y="90"/>
                    <a:pt x="1089" y="19"/>
                    <a:pt x="1018"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926;p32"/>
            <p:cNvSpPr/>
            <p:nvPr/>
          </p:nvSpPr>
          <p:spPr>
            <a:xfrm>
              <a:off x="5155100" y="4284225"/>
              <a:ext cx="8050" cy="8050"/>
            </a:xfrm>
            <a:custGeom>
              <a:avLst/>
              <a:gdLst/>
              <a:ahLst/>
              <a:cxnLst/>
              <a:rect l="l" t="t" r="r" b="b"/>
              <a:pathLst>
                <a:path w="322" h="322" extrusionOk="0">
                  <a:moveTo>
                    <a:pt x="161" y="1"/>
                  </a:moveTo>
                  <a:cubicBezTo>
                    <a:pt x="72" y="1"/>
                    <a:pt x="1" y="72"/>
                    <a:pt x="1" y="161"/>
                  </a:cubicBezTo>
                  <a:cubicBezTo>
                    <a:pt x="1" y="250"/>
                    <a:pt x="72" y="322"/>
                    <a:pt x="161" y="322"/>
                  </a:cubicBezTo>
                  <a:cubicBezTo>
                    <a:pt x="250" y="322"/>
                    <a:pt x="322" y="250"/>
                    <a:pt x="322" y="161"/>
                  </a:cubicBezTo>
                  <a:cubicBezTo>
                    <a:pt x="322" y="72"/>
                    <a:pt x="250" y="1"/>
                    <a:pt x="161"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927;p32"/>
            <p:cNvSpPr/>
            <p:nvPr/>
          </p:nvSpPr>
          <p:spPr>
            <a:xfrm>
              <a:off x="5205950" y="4264150"/>
              <a:ext cx="15650" cy="21875"/>
            </a:xfrm>
            <a:custGeom>
              <a:avLst/>
              <a:gdLst/>
              <a:ahLst/>
              <a:cxnLst/>
              <a:rect l="l" t="t" r="r" b="b"/>
              <a:pathLst>
                <a:path w="626" h="875" extrusionOk="0">
                  <a:moveTo>
                    <a:pt x="304" y="1"/>
                  </a:moveTo>
                  <a:cubicBezTo>
                    <a:pt x="179" y="1"/>
                    <a:pt x="54" y="108"/>
                    <a:pt x="18" y="251"/>
                  </a:cubicBezTo>
                  <a:cubicBezTo>
                    <a:pt x="1" y="340"/>
                    <a:pt x="54" y="411"/>
                    <a:pt x="143" y="429"/>
                  </a:cubicBezTo>
                  <a:lnTo>
                    <a:pt x="197" y="429"/>
                  </a:lnTo>
                  <a:cubicBezTo>
                    <a:pt x="143" y="500"/>
                    <a:pt x="125" y="536"/>
                    <a:pt x="108" y="572"/>
                  </a:cubicBezTo>
                  <a:cubicBezTo>
                    <a:pt x="54" y="607"/>
                    <a:pt x="18" y="661"/>
                    <a:pt x="36" y="750"/>
                  </a:cubicBezTo>
                  <a:cubicBezTo>
                    <a:pt x="54" y="804"/>
                    <a:pt x="108" y="839"/>
                    <a:pt x="143" y="857"/>
                  </a:cubicBezTo>
                  <a:cubicBezTo>
                    <a:pt x="161" y="857"/>
                    <a:pt x="179" y="875"/>
                    <a:pt x="286" y="875"/>
                  </a:cubicBezTo>
                  <a:cubicBezTo>
                    <a:pt x="340" y="875"/>
                    <a:pt x="393" y="875"/>
                    <a:pt x="464" y="857"/>
                  </a:cubicBezTo>
                  <a:cubicBezTo>
                    <a:pt x="554" y="857"/>
                    <a:pt x="625" y="786"/>
                    <a:pt x="625" y="697"/>
                  </a:cubicBezTo>
                  <a:cubicBezTo>
                    <a:pt x="625" y="625"/>
                    <a:pt x="572" y="572"/>
                    <a:pt x="500" y="554"/>
                  </a:cubicBezTo>
                  <a:cubicBezTo>
                    <a:pt x="500" y="536"/>
                    <a:pt x="518" y="536"/>
                    <a:pt x="518" y="536"/>
                  </a:cubicBezTo>
                  <a:cubicBezTo>
                    <a:pt x="554" y="482"/>
                    <a:pt x="607" y="393"/>
                    <a:pt x="607" y="304"/>
                  </a:cubicBezTo>
                  <a:cubicBezTo>
                    <a:pt x="607" y="143"/>
                    <a:pt x="464" y="1"/>
                    <a:pt x="304" y="1"/>
                  </a:cubicBezTo>
                  <a:close/>
                </a:path>
              </a:pathLst>
            </a:custGeom>
            <a:solidFill>
              <a:srgbClr val="241E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007"/>
        <p:cNvGrpSpPr/>
        <p:nvPr/>
      </p:nvGrpSpPr>
      <p:grpSpPr>
        <a:xfrm>
          <a:off x="0" y="0"/>
          <a:ext cx="0" cy="0"/>
          <a:chOff x="0" y="0"/>
          <a:chExt cx="0" cy="0"/>
        </a:xfrm>
      </p:grpSpPr>
      <p:sp>
        <p:nvSpPr>
          <p:cNvPr id="10" name="Rounded Rectangle 9"/>
          <p:cNvSpPr/>
          <p:nvPr/>
        </p:nvSpPr>
        <p:spPr>
          <a:xfrm>
            <a:off x="468483" y="302151"/>
            <a:ext cx="8230840" cy="4532244"/>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mc:AlternateContent xmlns:mc="http://schemas.openxmlformats.org/markup-compatibility/2006" xmlns:a14="http://schemas.microsoft.com/office/drawing/2010/main">
        <mc:Choice Requires="a14">
          <p:sp>
            <p:nvSpPr>
              <p:cNvPr id="5" name="Rectangle 4"/>
              <p:cNvSpPr/>
              <p:nvPr/>
            </p:nvSpPr>
            <p:spPr>
              <a:xfrm>
                <a:off x="976534" y="382263"/>
                <a:ext cx="7192106" cy="1019125"/>
              </a:xfrm>
              <a:prstGeom prst="rect">
                <a:avLst/>
              </a:prstGeom>
            </p:spPr>
            <p:txBody>
              <a:bodyPr wrap="square">
                <a:spAutoFit/>
              </a:bodyPr>
              <a:lstStyle/>
              <a:p>
                <a:pPr lvl="0" algn="just">
                  <a:lnSpc>
                    <a:spcPct val="150000"/>
                  </a:lnSpc>
                  <a:spcAft>
                    <a:spcPts val="1000"/>
                  </a:spcAft>
                  <a:tabLst>
                    <a:tab pos="361950" algn="l"/>
                  </a:tabLst>
                </a:pPr>
                <a:r>
                  <a:rPr kumimoji="0" lang="en-US" sz="1800" b="1" i="0" u="none" strike="noStrike" kern="0" cap="none" spc="0" normalizeH="0" baseline="0" noProof="0" smtClean="0">
                    <a:ln>
                      <a:noFill/>
                    </a:ln>
                    <a:solidFill>
                      <a:schemeClr val="accent3">
                        <a:lumMod val="25000"/>
                      </a:schemeClr>
                    </a:solidFill>
                    <a:effectLst/>
                    <a:uLnTx/>
                    <a:uFillTx/>
                    <a:ea typeface="Times New Roman" panose="02020603050405020304" pitchFamily="18" charset="0"/>
                    <a:cs typeface="Times New Roman" panose="02020603050405020304" pitchFamily="18" charset="0"/>
                    <a:sym typeface="Arial"/>
                  </a:rPr>
                  <a:t>Ví</a:t>
                </a:r>
                <a:r>
                  <a:rPr kumimoji="0" lang="en-US" sz="1800" b="1" i="0" u="none" strike="noStrike" kern="0" cap="none" spc="0" normalizeH="0" noProof="0" smtClean="0">
                    <a:ln>
                      <a:noFill/>
                    </a:ln>
                    <a:solidFill>
                      <a:schemeClr val="accent3">
                        <a:lumMod val="25000"/>
                      </a:schemeClr>
                    </a:solidFill>
                    <a:effectLst/>
                    <a:uLnTx/>
                    <a:uFillTx/>
                    <a:ea typeface="Times New Roman" panose="02020603050405020304" pitchFamily="18" charset="0"/>
                    <a:cs typeface="Times New Roman" panose="02020603050405020304" pitchFamily="18" charset="0"/>
                    <a:sym typeface="Arial"/>
                  </a:rPr>
                  <a:t> dụ 1.</a:t>
                </a:r>
                <a:r>
                  <a:rPr lang="vi-VN" sz="1800" b="1">
                    <a:solidFill>
                      <a:schemeClr val="accent3">
                        <a:lumMod val="25000"/>
                      </a:schemeClr>
                    </a:solidFill>
                    <a:ea typeface="Times New Roman" panose="02020603050405020304" pitchFamily="18" charset="0"/>
                    <a:cs typeface="Times New Roman" panose="02020603050405020304" pitchFamily="18" charset="0"/>
                  </a:rPr>
                  <a:t> </a:t>
                </a:r>
                <a:r>
                  <a:rPr lang="vi-VN" sz="1800">
                    <a:solidFill>
                      <a:schemeClr val="tx2">
                        <a:lumMod val="10000"/>
                      </a:schemeClr>
                    </a:solidFill>
                    <a:ea typeface="Times New Roman" panose="02020603050405020304" pitchFamily="18" charset="0"/>
                    <a:cs typeface="Times New Roman" panose="02020603050405020304" pitchFamily="18" charset="0"/>
                  </a:rPr>
                  <a:t>Giải hệ phương </a:t>
                </a:r>
                <a:r>
                  <a:rPr lang="vi-VN" sz="1800" smtClean="0">
                    <a:solidFill>
                      <a:schemeClr val="tx2">
                        <a:lumMod val="10000"/>
                      </a:schemeClr>
                    </a:solidFill>
                    <a:ea typeface="Times New Roman" panose="02020603050405020304" pitchFamily="18" charset="0"/>
                    <a:cs typeface="Times New Roman" panose="02020603050405020304" pitchFamily="18" charset="0"/>
                  </a:rPr>
                  <a:t>trình</a:t>
                </a:r>
                <a:r>
                  <a:rPr lang="en-US" sz="1800" smtClean="0">
                    <a:solidFill>
                      <a:schemeClr val="tx2">
                        <a:lumMod val="10000"/>
                      </a:schemeClr>
                    </a:solidFill>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1800" i="1" smtClean="0">
                            <a:solidFill>
                              <a:schemeClr val="tx2">
                                <a:lumMod val="10000"/>
                              </a:schemeClr>
                            </a:solidFill>
                            <a:latin typeface="Cambria Math" panose="02040503050406030204" pitchFamily="18" charset="0"/>
                            <a:cs typeface="Times New Roman" panose="02020603050405020304" pitchFamily="18" charset="0"/>
                          </a:rPr>
                        </m:ctrlPr>
                      </m:dPr>
                      <m:e>
                        <m:eqArr>
                          <m:eqArrPr>
                            <m:ctrlPr>
                              <a:rPr lang="en-US" sz="1800" i="1" smtClean="0">
                                <a:solidFill>
                                  <a:schemeClr val="tx2">
                                    <a:lumMod val="10000"/>
                                  </a:schemeClr>
                                </a:solidFill>
                                <a:latin typeface="Cambria Math" panose="02040503050406030204" pitchFamily="18" charset="0"/>
                                <a:cs typeface="Times New Roman" panose="02020603050405020304" pitchFamily="18" charset="0"/>
                              </a:rPr>
                            </m:ctrlPr>
                          </m:eqArrPr>
                          <m:e>
                            <m:r>
                              <a:rPr lang="en-US" sz="1800" b="0" i="1" smtClean="0">
                                <a:solidFill>
                                  <a:schemeClr val="tx2">
                                    <a:lumMod val="10000"/>
                                  </a:schemeClr>
                                </a:solidFill>
                                <a:latin typeface="Cambria Math" panose="02040503050406030204" pitchFamily="18" charset="0"/>
                                <a:cs typeface="Times New Roman" panose="02020603050405020304" pitchFamily="18" charset="0"/>
                              </a:rPr>
                              <m:t>2</m:t>
                            </m:r>
                            <m:r>
                              <a:rPr lang="en-US" sz="1800" b="0" i="1" smtClean="0">
                                <a:solidFill>
                                  <a:schemeClr val="tx2">
                                    <a:lumMod val="10000"/>
                                  </a:schemeClr>
                                </a:solidFill>
                                <a:latin typeface="Cambria Math" panose="02040503050406030204" pitchFamily="18" charset="0"/>
                                <a:cs typeface="Times New Roman" panose="02020603050405020304" pitchFamily="18" charset="0"/>
                              </a:rPr>
                              <m:t>𝑥</m:t>
                            </m:r>
                            <m:r>
                              <a:rPr lang="en-US" sz="1800" b="0" i="1" smtClean="0">
                                <a:solidFill>
                                  <a:schemeClr val="tx2">
                                    <a:lumMod val="10000"/>
                                  </a:schemeClr>
                                </a:solidFill>
                                <a:latin typeface="Cambria Math" panose="02040503050406030204" pitchFamily="18" charset="0"/>
                                <a:cs typeface="Times New Roman" panose="02020603050405020304" pitchFamily="18" charset="0"/>
                              </a:rPr>
                              <m:t>−</m:t>
                            </m:r>
                            <m:r>
                              <a:rPr lang="en-US" sz="1800" b="0" i="1" smtClean="0">
                                <a:solidFill>
                                  <a:schemeClr val="tx2">
                                    <a:lumMod val="10000"/>
                                  </a:schemeClr>
                                </a:solidFill>
                                <a:latin typeface="Cambria Math" panose="02040503050406030204" pitchFamily="18" charset="0"/>
                                <a:cs typeface="Times New Roman" panose="02020603050405020304" pitchFamily="18" charset="0"/>
                              </a:rPr>
                              <m:t>𝑦</m:t>
                            </m:r>
                            <m:r>
                              <a:rPr lang="en-US" sz="1800" b="0" i="1" smtClean="0">
                                <a:solidFill>
                                  <a:schemeClr val="tx2">
                                    <a:lumMod val="10000"/>
                                  </a:schemeClr>
                                </a:solidFill>
                                <a:latin typeface="Cambria Math" panose="02040503050406030204" pitchFamily="18" charset="0"/>
                                <a:cs typeface="Times New Roman" panose="02020603050405020304" pitchFamily="18" charset="0"/>
                              </a:rPr>
                              <m:t>=3</m:t>
                            </m:r>
                          </m:e>
                          <m:e>
                            <m:r>
                              <a:rPr lang="en-US" sz="1800" b="0" i="1" smtClean="0">
                                <a:solidFill>
                                  <a:schemeClr val="tx2">
                                    <a:lumMod val="10000"/>
                                  </a:schemeClr>
                                </a:solidFill>
                                <a:latin typeface="Cambria Math" panose="02040503050406030204" pitchFamily="18" charset="0"/>
                                <a:cs typeface="Times New Roman" panose="02020603050405020304" pitchFamily="18" charset="0"/>
                              </a:rPr>
                              <m:t>𝑥</m:t>
                            </m:r>
                            <m:r>
                              <a:rPr lang="en-US" sz="1800" b="0" i="1" smtClean="0">
                                <a:solidFill>
                                  <a:schemeClr val="tx2">
                                    <a:lumMod val="10000"/>
                                  </a:schemeClr>
                                </a:solidFill>
                                <a:latin typeface="Cambria Math" panose="02040503050406030204" pitchFamily="18" charset="0"/>
                                <a:cs typeface="Times New Roman" panose="02020603050405020304" pitchFamily="18" charset="0"/>
                              </a:rPr>
                              <m:t>+2</m:t>
                            </m:r>
                            <m:r>
                              <a:rPr lang="en-US" sz="1800" b="0" i="1" smtClean="0">
                                <a:solidFill>
                                  <a:schemeClr val="tx2">
                                    <a:lumMod val="10000"/>
                                  </a:schemeClr>
                                </a:solidFill>
                                <a:latin typeface="Cambria Math" panose="02040503050406030204" pitchFamily="18" charset="0"/>
                                <a:cs typeface="Times New Roman" panose="02020603050405020304" pitchFamily="18" charset="0"/>
                              </a:rPr>
                              <m:t>𝑦</m:t>
                            </m:r>
                            <m:r>
                              <a:rPr lang="en-US" sz="1800" b="0" i="1" smtClean="0">
                                <a:solidFill>
                                  <a:schemeClr val="tx2">
                                    <a:lumMod val="10000"/>
                                  </a:schemeClr>
                                </a:solidFill>
                                <a:latin typeface="Cambria Math" panose="02040503050406030204" pitchFamily="18" charset="0"/>
                                <a:cs typeface="Times New Roman" panose="02020603050405020304" pitchFamily="18" charset="0"/>
                              </a:rPr>
                              <m:t>=4</m:t>
                            </m:r>
                          </m:e>
                        </m:eqArr>
                      </m:e>
                    </m:d>
                  </m:oMath>
                </a14:m>
                <a:r>
                  <a:rPr lang="en-US" sz="1800" smtClean="0">
                    <a:solidFill>
                      <a:schemeClr val="tx2">
                        <a:lumMod val="10000"/>
                      </a:schemeClr>
                    </a:solidFill>
                    <a:ea typeface="Times New Roman" panose="02020603050405020304" pitchFamily="18" charset="0"/>
                    <a:cs typeface="Times New Roman" panose="02020603050405020304" pitchFamily="18" charset="0"/>
                  </a:rPr>
                  <a:t> </a:t>
                </a:r>
                <a:r>
                  <a:rPr lang="vi-VN" sz="1800" smtClean="0">
                    <a:solidFill>
                      <a:schemeClr val="tx2">
                        <a:lumMod val="10000"/>
                      </a:schemeClr>
                    </a:solidFill>
                    <a:ea typeface="Times New Roman" panose="02020603050405020304" pitchFamily="18" charset="0"/>
                    <a:cs typeface="Times New Roman" panose="02020603050405020304" pitchFamily="18" charset="0"/>
                  </a:rPr>
                  <a:t>bằng </a:t>
                </a:r>
                <a:r>
                  <a:rPr lang="vi-VN" sz="1800">
                    <a:solidFill>
                      <a:schemeClr val="tx2">
                        <a:lumMod val="10000"/>
                      </a:schemeClr>
                    </a:solidFill>
                    <a:ea typeface="Times New Roman" panose="02020603050405020304" pitchFamily="18" charset="0"/>
                    <a:cs typeface="Times New Roman" panose="02020603050405020304" pitchFamily="18" charset="0"/>
                  </a:rPr>
                  <a:t>phương pháp thế</a:t>
                </a:r>
                <a:r>
                  <a:rPr lang="vi-VN" sz="1800" smtClean="0">
                    <a:solidFill>
                      <a:schemeClr val="tx2">
                        <a:lumMod val="10000"/>
                      </a:schemeClr>
                    </a:solidFill>
                    <a:ea typeface="Times New Roman" panose="02020603050405020304" pitchFamily="18" charset="0"/>
                    <a:cs typeface="Times New Roman" panose="02020603050405020304" pitchFamily="18" charset="0"/>
                  </a:rPr>
                  <a:t>.</a:t>
                </a:r>
                <a:endParaRPr lang="vi-VN" sz="1800">
                  <a:solidFill>
                    <a:schemeClr val="tx2">
                      <a:lumMod val="10000"/>
                    </a:schemeClr>
                  </a:solidFill>
                  <a:ea typeface="Times New Roman" panose="02020603050405020304" pitchFamily="18"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976534" y="382263"/>
                <a:ext cx="7192106" cy="1019125"/>
              </a:xfrm>
              <a:prstGeom prst="rect">
                <a:avLst/>
              </a:prstGeom>
              <a:blipFill>
                <a:blip r:embed="rId3"/>
                <a:stretch>
                  <a:fillRect l="-678"/>
                </a:stretch>
              </a:blipFill>
            </p:spPr>
            <p:txBody>
              <a:bodyPr/>
              <a:lstStyle/>
              <a:p>
                <a:r>
                  <a:rPr lang="en-US">
                    <a:noFill/>
                  </a:rPr>
                  <a:t> </a:t>
                </a:r>
              </a:p>
            </p:txBody>
          </p:sp>
        </mc:Fallback>
      </mc:AlternateContent>
      <p:sp>
        <p:nvSpPr>
          <p:cNvPr id="23" name="Rectangle 22"/>
          <p:cNvSpPr/>
          <p:nvPr/>
        </p:nvSpPr>
        <p:spPr>
          <a:xfrm>
            <a:off x="4166715" y="1504360"/>
            <a:ext cx="834376"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1" u="sng" strike="noStrike" kern="100" cap="none" spc="0" normalizeH="0" baseline="0" noProof="0" smtClean="0">
                <a:ln>
                  <a:noFill/>
                </a:ln>
                <a:solidFill>
                  <a:srgbClr val="C00000"/>
                </a:solidFill>
                <a:effectLst/>
                <a:uLnTx/>
                <a:uFillTx/>
                <a:latin typeface="Arial"/>
                <a:ea typeface="Calibri" panose="020F0502020204030204" pitchFamily="34" charset="0"/>
                <a:cs typeface="Times New Roman" panose="02020603050405020304" pitchFamily="18" charset="0"/>
                <a:sym typeface="Arial"/>
              </a:rPr>
              <a:t>Giải:</a:t>
            </a:r>
            <a:endParaRPr kumimoji="0" lang="en-US" sz="1800" b="0" i="0" u="sng" strike="noStrike" kern="0" cap="none" spc="0" normalizeH="0" baseline="0" noProof="0">
              <a:ln>
                <a:noFill/>
              </a:ln>
              <a:solidFill>
                <a:srgbClr val="C00000"/>
              </a:solidFill>
              <a:effectLst/>
              <a:uLnTx/>
              <a:uFillTx/>
              <a:latin typeface="Arial"/>
              <a:sym typeface="Arial"/>
            </a:endParaRPr>
          </a:p>
        </p:txBody>
      </p:sp>
      <p:pic>
        <p:nvPicPr>
          <p:cNvPr id="9" name="Picture 8"/>
          <p:cNvPicPr>
            <a:picLocks noChangeAspect="1"/>
          </p:cNvPicPr>
          <p:nvPr/>
        </p:nvPicPr>
        <p:blipFill>
          <a:blip r:embed="rId4"/>
          <a:stretch>
            <a:fillRect/>
          </a:stretch>
        </p:blipFill>
        <p:spPr>
          <a:xfrm rot="9285695">
            <a:off x="8022063" y="3867787"/>
            <a:ext cx="950237" cy="1018112"/>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987850" y="2071566"/>
                <a:ext cx="7192106" cy="2580194"/>
              </a:xfrm>
              <a:prstGeom prst="rect">
                <a:avLst/>
              </a:prstGeom>
            </p:spPr>
            <p:txBody>
              <a:bodyPr wrap="square">
                <a:spAutoFit/>
              </a:bodyPr>
              <a:lstStyle/>
              <a:p>
                <a:pPr lvl="0" algn="just">
                  <a:lnSpc>
                    <a:spcPct val="150000"/>
                  </a:lnSpc>
                  <a:spcBef>
                    <a:spcPts val="400"/>
                  </a:spcBef>
                  <a:spcAft>
                    <a:spcPts val="400"/>
                  </a:spcAft>
                  <a:tabLst>
                    <a:tab pos="361950" algn="l"/>
                  </a:tabLst>
                </a:pPr>
                <a:r>
                  <a:rPr lang="vi-VN" sz="1800" smtClean="0">
                    <a:solidFill>
                      <a:srgbClr val="DADADA">
                        <a:lumMod val="10000"/>
                      </a:srgbClr>
                    </a:solidFill>
                    <a:ea typeface="Times New Roman" panose="02020603050405020304" pitchFamily="18" charset="0"/>
                    <a:cs typeface="Times New Roman" panose="02020603050405020304" pitchFamily="18" charset="0"/>
                  </a:rPr>
                  <a:t>Từ phương trình thứ nhất của hệ ta có </a:t>
                </a:r>
                <a14:m>
                  <m:oMath xmlns:m="http://schemas.openxmlformats.org/officeDocument/2006/math">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𝑦</m:t>
                    </m:r>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=2</m:t>
                    </m:r>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1800" b="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m:t>
                    </m:r>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3</m:t>
                    </m:r>
                  </m:oMath>
                </a14:m>
                <a:r>
                  <a:rPr lang="vi-VN" sz="1800">
                    <a:solidFill>
                      <a:srgbClr val="DADADA">
                        <a:lumMod val="10000"/>
                      </a:srgbClr>
                    </a:solidFill>
                    <a:ea typeface="Times New Roman" panose="02020603050405020304" pitchFamily="18" charset="0"/>
                    <a:cs typeface="Times New Roman" panose="02020603050405020304" pitchFamily="18" charset="0"/>
                  </a:rPr>
                  <a:t>. </a:t>
                </a:r>
                <a:endParaRPr lang="en-US" sz="1800" smtClean="0">
                  <a:solidFill>
                    <a:srgbClr val="DADADA">
                      <a:lumMod val="10000"/>
                    </a:srgbClr>
                  </a:solidFill>
                  <a:ea typeface="Times New Roman" panose="02020603050405020304" pitchFamily="18" charset="0"/>
                  <a:cs typeface="Times New Roman" panose="02020603050405020304" pitchFamily="18" charset="0"/>
                </a:endParaRPr>
              </a:p>
              <a:p>
                <a:pPr lvl="0" algn="just">
                  <a:lnSpc>
                    <a:spcPct val="150000"/>
                  </a:lnSpc>
                  <a:spcBef>
                    <a:spcPts val="400"/>
                  </a:spcBef>
                  <a:spcAft>
                    <a:spcPts val="400"/>
                  </a:spcAft>
                  <a:tabLst>
                    <a:tab pos="361950" algn="l"/>
                  </a:tabLst>
                </a:pPr>
                <a:r>
                  <a:rPr lang="vi-VN" sz="1800" smtClean="0">
                    <a:solidFill>
                      <a:srgbClr val="DADADA">
                        <a:lumMod val="10000"/>
                      </a:srgbClr>
                    </a:solidFill>
                    <a:ea typeface="Times New Roman" panose="02020603050405020304" pitchFamily="18" charset="0"/>
                    <a:cs typeface="Times New Roman" panose="02020603050405020304" pitchFamily="18" charset="0"/>
                  </a:rPr>
                  <a:t>Thế </a:t>
                </a:r>
                <a:r>
                  <a:rPr lang="vi-VN" sz="1800">
                    <a:solidFill>
                      <a:srgbClr val="DADADA">
                        <a:lumMod val="10000"/>
                      </a:srgbClr>
                    </a:solidFill>
                    <a:ea typeface="Times New Roman" panose="02020603050405020304" pitchFamily="18" charset="0"/>
                    <a:cs typeface="Times New Roman" panose="02020603050405020304" pitchFamily="18" charset="0"/>
                  </a:rPr>
                  <a:t>vào phương trình thứ hai của </a:t>
                </a:r>
                <a:r>
                  <a:rPr lang="vi-VN" sz="1800" smtClean="0">
                    <a:solidFill>
                      <a:srgbClr val="DADADA">
                        <a:lumMod val="10000"/>
                      </a:srgbClr>
                    </a:solidFill>
                    <a:ea typeface="Times New Roman" panose="02020603050405020304" pitchFamily="18" charset="0"/>
                    <a:cs typeface="Times New Roman" panose="02020603050405020304" pitchFamily="18" charset="0"/>
                  </a:rPr>
                  <a:t>hệ,</a:t>
                </a:r>
                <a:r>
                  <a:rPr lang="en-US" sz="1800" smtClean="0">
                    <a:solidFill>
                      <a:srgbClr val="DADADA">
                        <a:lumMod val="10000"/>
                      </a:srgbClr>
                    </a:solidFill>
                    <a:ea typeface="Times New Roman" panose="02020603050405020304" pitchFamily="18" charset="0"/>
                    <a:cs typeface="Times New Roman" panose="02020603050405020304" pitchFamily="18" charset="0"/>
                  </a:rPr>
                  <a:t> </a:t>
                </a:r>
                <a:r>
                  <a:rPr lang="vi-VN" sz="1800" smtClean="0">
                    <a:solidFill>
                      <a:srgbClr val="DADADA">
                        <a:lumMod val="10000"/>
                      </a:srgbClr>
                    </a:solidFill>
                    <a:ea typeface="Times New Roman" panose="02020603050405020304" pitchFamily="18" charset="0"/>
                    <a:cs typeface="Times New Roman" panose="02020603050405020304" pitchFamily="18" charset="0"/>
                  </a:rPr>
                  <a:t>ta </a:t>
                </a:r>
                <a:r>
                  <a:rPr lang="vi-VN" sz="1800">
                    <a:solidFill>
                      <a:srgbClr val="DADADA">
                        <a:lumMod val="10000"/>
                      </a:srgbClr>
                    </a:solidFill>
                    <a:ea typeface="Times New Roman" panose="02020603050405020304" pitchFamily="18" charset="0"/>
                    <a:cs typeface="Times New Roman" panose="02020603050405020304" pitchFamily="18" charset="0"/>
                  </a:rPr>
                  <a:t>được </a:t>
                </a:r>
                <a:endParaRPr lang="en-US" sz="1800" smtClean="0">
                  <a:solidFill>
                    <a:srgbClr val="DADADA">
                      <a:lumMod val="10000"/>
                    </a:srgbClr>
                  </a:solidFill>
                  <a:ea typeface="Times New Roman" panose="02020603050405020304" pitchFamily="18" charset="0"/>
                  <a:cs typeface="Times New Roman" panose="02020603050405020304" pitchFamily="18" charset="0"/>
                </a:endParaRPr>
              </a:p>
              <a:p>
                <a:pPr lvl="0" algn="ctr">
                  <a:lnSpc>
                    <a:spcPct val="150000"/>
                  </a:lnSpc>
                  <a:spcBef>
                    <a:spcPts val="400"/>
                  </a:spcBef>
                  <a:spcAft>
                    <a:spcPts val="400"/>
                  </a:spcAft>
                  <a:tabLst>
                    <a:tab pos="361950" algn="l"/>
                  </a:tabLst>
                </a:pPr>
                <a14:m>
                  <m:oMath xmlns:m="http://schemas.openxmlformats.org/officeDocument/2006/math">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18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+2(2</m:t>
                    </m:r>
                    <m:r>
                      <a:rPr lang="vi-VN" sz="18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18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 – 3)=4</m:t>
                    </m:r>
                  </m:oMath>
                </a14:m>
                <a:r>
                  <a:rPr lang="en-US" sz="1800" smtClean="0">
                    <a:solidFill>
                      <a:srgbClr val="DADADA">
                        <a:lumMod val="10000"/>
                      </a:srgbClr>
                    </a:solidFill>
                    <a:ea typeface="Times New Roman" panose="02020603050405020304" pitchFamily="18" charset="0"/>
                    <a:cs typeface="Times New Roman" panose="02020603050405020304" pitchFamily="18" charset="0"/>
                  </a:rPr>
                  <a:t> </a:t>
                </a:r>
                <a:r>
                  <a:rPr lang="vi-VN" sz="1800">
                    <a:solidFill>
                      <a:srgbClr val="DADADA">
                        <a:lumMod val="10000"/>
                      </a:srgbClr>
                    </a:solidFill>
                    <a:ea typeface="Times New Roman" panose="02020603050405020304" pitchFamily="18" charset="0"/>
                    <a:cs typeface="Times New Roman" panose="02020603050405020304" pitchFamily="18" charset="0"/>
                  </a:rPr>
                  <a:t>hay </a:t>
                </a:r>
                <a14:m>
                  <m:oMath xmlns:m="http://schemas.openxmlformats.org/officeDocument/2006/math">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5</m:t>
                    </m:r>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1800" b="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m:t>
                    </m:r>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6=4</m:t>
                    </m:r>
                  </m:oMath>
                </a14:m>
                <a:r>
                  <a:rPr lang="vi-VN" sz="1800">
                    <a:solidFill>
                      <a:srgbClr val="DADADA">
                        <a:lumMod val="10000"/>
                      </a:srgbClr>
                    </a:solidFill>
                    <a:ea typeface="Times New Roman" panose="02020603050405020304" pitchFamily="18" charset="0"/>
                    <a:cs typeface="Times New Roman" panose="02020603050405020304" pitchFamily="18" charset="0"/>
                  </a:rPr>
                  <a:t>, suy ra </a:t>
                </a:r>
                <a14:m>
                  <m:oMath xmlns:m="http://schemas.openxmlformats.org/officeDocument/2006/math">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𝑥</m:t>
                    </m:r>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=2</m:t>
                    </m:r>
                  </m:oMath>
                </a14:m>
                <a:endParaRPr lang="vi-VN" sz="1800">
                  <a:solidFill>
                    <a:srgbClr val="DADADA">
                      <a:lumMod val="10000"/>
                    </a:srgbClr>
                  </a:solidFill>
                  <a:ea typeface="Times New Roman" panose="02020603050405020304" pitchFamily="18" charset="0"/>
                  <a:cs typeface="Times New Roman" panose="02020603050405020304" pitchFamily="18" charset="0"/>
                </a:endParaRPr>
              </a:p>
              <a:p>
                <a:pPr lvl="0" algn="just">
                  <a:lnSpc>
                    <a:spcPct val="150000"/>
                  </a:lnSpc>
                  <a:spcBef>
                    <a:spcPts val="400"/>
                  </a:spcBef>
                  <a:spcAft>
                    <a:spcPts val="400"/>
                  </a:spcAft>
                  <a:tabLst>
                    <a:tab pos="361950" algn="l"/>
                  </a:tabLst>
                </a:pPr>
                <a:r>
                  <a:rPr lang="vi-VN" sz="1800">
                    <a:solidFill>
                      <a:srgbClr val="DADADA">
                        <a:lumMod val="10000"/>
                      </a:srgbClr>
                    </a:solidFill>
                    <a:ea typeface="Times New Roman" panose="02020603050405020304" pitchFamily="18" charset="0"/>
                    <a:cs typeface="Times New Roman" panose="02020603050405020304" pitchFamily="18" charset="0"/>
                  </a:rPr>
                  <a:t>Từ đó </a:t>
                </a:r>
                <a14:m>
                  <m:oMath xmlns:m="http://schemas.openxmlformats.org/officeDocument/2006/math">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𝑦</m:t>
                    </m:r>
                    <m:r>
                      <a:rPr lang="en-US" sz="1800" b="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m:t>
                    </m:r>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2</m:t>
                    </m:r>
                    <m:r>
                      <a:rPr lang="en-US" sz="1800" b="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m:t>
                    </m:r>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2</m:t>
                    </m:r>
                    <m:r>
                      <a:rPr lang="en-US" sz="1800" b="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m:t>
                    </m:r>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3=1</m:t>
                    </m:r>
                    <m:r>
                      <a:rPr lang="vi-VN" sz="18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1800" smtClean="0">
                  <a:solidFill>
                    <a:srgbClr val="DADADA">
                      <a:lumMod val="10000"/>
                    </a:srgbClr>
                  </a:solidFill>
                  <a:ea typeface="Times New Roman" panose="02020603050405020304" pitchFamily="18" charset="0"/>
                  <a:cs typeface="Times New Roman" panose="02020603050405020304" pitchFamily="18" charset="0"/>
                </a:endParaRPr>
              </a:p>
              <a:p>
                <a:pPr lvl="0" algn="just">
                  <a:lnSpc>
                    <a:spcPct val="150000"/>
                  </a:lnSpc>
                  <a:spcBef>
                    <a:spcPts val="400"/>
                  </a:spcBef>
                  <a:spcAft>
                    <a:spcPts val="400"/>
                  </a:spcAft>
                  <a:tabLst>
                    <a:tab pos="361950" algn="l"/>
                  </a:tabLst>
                </a:pPr>
                <a:r>
                  <a:rPr lang="vi-VN" sz="1800" smtClean="0">
                    <a:solidFill>
                      <a:srgbClr val="DADADA">
                        <a:lumMod val="10000"/>
                      </a:srgbClr>
                    </a:solidFill>
                    <a:ea typeface="Times New Roman" panose="02020603050405020304" pitchFamily="18" charset="0"/>
                    <a:cs typeface="Times New Roman" panose="02020603050405020304" pitchFamily="18" charset="0"/>
                  </a:rPr>
                  <a:t>Vậy </a:t>
                </a:r>
                <a:r>
                  <a:rPr lang="vi-VN" sz="1800">
                    <a:solidFill>
                      <a:srgbClr val="DADADA">
                        <a:lumMod val="10000"/>
                      </a:srgbClr>
                    </a:solidFill>
                    <a:ea typeface="Times New Roman" panose="02020603050405020304" pitchFamily="18" charset="0"/>
                    <a:cs typeface="Times New Roman" panose="02020603050405020304" pitchFamily="18" charset="0"/>
                  </a:rPr>
                  <a:t>hệ phương trình đã cho có nghiệm là </a:t>
                </a:r>
                <a14:m>
                  <m:oMath xmlns:m="http://schemas.openxmlformats.org/officeDocument/2006/math">
                    <m:r>
                      <a:rPr lang="vi-VN" sz="1800" i="1" smtClean="0">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(2; 1).</m:t>
                    </m:r>
                    <m:r>
                      <a:rPr lang="en-US" sz="1800" i="1">
                        <a:solidFill>
                          <a:srgbClr val="DADADA">
                            <a:lumMod val="10000"/>
                          </a:srgbClr>
                        </a:solidFill>
                        <a:latin typeface="Cambria Math" panose="02040503050406030204" pitchFamily="18" charset="0"/>
                        <a:ea typeface="Times New Roman" panose="02020603050405020304" pitchFamily="18" charset="0"/>
                        <a:cs typeface="Times New Roman" panose="02020603050405020304" pitchFamily="18" charset="0"/>
                      </a:rPr>
                      <m:t> </m:t>
                    </m:r>
                  </m:oMath>
                </a14:m>
                <a:endParaRPr lang="en-US" sz="1800">
                  <a:solidFill>
                    <a:srgbClr val="DADADA">
                      <a:lumMod val="10000"/>
                    </a:srgbClr>
                  </a:solidFill>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987850" y="2071566"/>
                <a:ext cx="7192106" cy="2580194"/>
              </a:xfrm>
              <a:prstGeom prst="rect">
                <a:avLst/>
              </a:prstGeom>
              <a:blipFill>
                <a:blip r:embed="rId5"/>
                <a:stretch>
                  <a:fillRect l="-678" b="-946"/>
                </a:stretch>
              </a:blipFill>
            </p:spPr>
            <p:txBody>
              <a:bodyPr/>
              <a:lstStyle/>
              <a:p>
                <a:r>
                  <a:rPr lang="en-US">
                    <a:noFill/>
                  </a:rPr>
                  <a:t> </a:t>
                </a:r>
              </a:p>
            </p:txBody>
          </p:sp>
        </mc:Fallback>
      </mc:AlternateContent>
    </p:spTree>
    <p:extLst>
      <p:ext uri="{BB962C8B-B14F-4D97-AF65-F5344CB8AC3E}">
        <p14:creationId xmlns:p14="http://schemas.microsoft.com/office/powerpoint/2010/main" val="3726641743"/>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3" grpId="0"/>
    </p:bldLst>
  </p:timing>
</p:sld>
</file>

<file path=ppt/theme/theme1.xml><?xml version="1.0" encoding="utf-8"?>
<a:theme xmlns:a="http://schemas.openxmlformats.org/drawingml/2006/main" name="Characteristics of Linear Functions by Slidesgo">
  <a:themeElements>
    <a:clrScheme name="Simple Light">
      <a:dk1>
        <a:srgbClr val="241E58"/>
      </a:dk1>
      <a:lt1>
        <a:srgbClr val="FFFFFF"/>
      </a:lt1>
      <a:dk2>
        <a:srgbClr val="F1F1F1"/>
      </a:dk2>
      <a:lt2>
        <a:srgbClr val="DADADA"/>
      </a:lt2>
      <a:accent1>
        <a:srgbClr val="FF767A"/>
      </a:accent1>
      <a:accent2>
        <a:srgbClr val="FFCA63"/>
      </a:accent2>
      <a:accent3>
        <a:srgbClr val="C6EAFF"/>
      </a:accent3>
      <a:accent4>
        <a:srgbClr val="FFFFFF"/>
      </a:accent4>
      <a:accent5>
        <a:srgbClr val="FFFFFF"/>
      </a:accent5>
      <a:accent6>
        <a:srgbClr val="FFFFFF"/>
      </a:accent6>
      <a:hlink>
        <a:srgbClr val="241E5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haracteristics of Linear Functions by Slidesgo">
  <a:themeElements>
    <a:clrScheme name="Simple Light">
      <a:dk1>
        <a:srgbClr val="241E58"/>
      </a:dk1>
      <a:lt1>
        <a:srgbClr val="FFFFFF"/>
      </a:lt1>
      <a:dk2>
        <a:srgbClr val="F1F1F1"/>
      </a:dk2>
      <a:lt2>
        <a:srgbClr val="DADADA"/>
      </a:lt2>
      <a:accent1>
        <a:srgbClr val="FF767A"/>
      </a:accent1>
      <a:accent2>
        <a:srgbClr val="FFCA63"/>
      </a:accent2>
      <a:accent3>
        <a:srgbClr val="C6EAFF"/>
      </a:accent3>
      <a:accent4>
        <a:srgbClr val="FFFFFF"/>
      </a:accent4>
      <a:accent5>
        <a:srgbClr val="FFFFFF"/>
      </a:accent5>
      <a:accent6>
        <a:srgbClr val="FFFFFF"/>
      </a:accent6>
      <a:hlink>
        <a:srgbClr val="241E5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1876</TotalTime>
  <Words>2659</Words>
  <Application>Microsoft Office PowerPoint</Application>
  <PresentationFormat>On-screen Show (16:9)</PresentationFormat>
  <Paragraphs>344</Paragraphs>
  <Slides>61</Slides>
  <Notes>61</Notes>
  <HiddenSlides>0</HiddenSlides>
  <MMClips>6</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61</vt:i4>
      </vt:variant>
    </vt:vector>
  </HeadingPairs>
  <TitlesOfParts>
    <vt:vector size="75" baseType="lpstr">
      <vt:lpstr>Calibri</vt:lpstr>
      <vt:lpstr>Times New Roman</vt:lpstr>
      <vt:lpstr>Merriweather Sans</vt:lpstr>
      <vt:lpstr>Darker Grotesque Black</vt:lpstr>
      <vt:lpstr>Nunito Light</vt:lpstr>
      <vt:lpstr>Paytone One</vt:lpstr>
      <vt:lpstr>Anaheim</vt:lpstr>
      <vt:lpstr>Arial</vt:lpstr>
      <vt:lpstr>Cambria Math</vt:lpstr>
      <vt:lpstr>Montserrat Medium</vt:lpstr>
      <vt:lpstr>Wingdings</vt:lpstr>
      <vt:lpstr>Malgun Gothic</vt:lpstr>
      <vt:lpstr>Characteristics of Linear Functions by Slidesgo</vt:lpstr>
      <vt:lpstr>1_Characteristics of Linear Functions by Slidesgo</vt:lpstr>
      <vt:lpstr>CHÀO MỪNG CẢ LỚP ĐẾN VỚI BÀI HỌC MỚI!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CẢM ƠN CẢ LỚP  ĐÃ THAM GIA BÀI HỌC!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CẢ LỚP ĐẾN VỚI BÀI HỌC MỚI!</dc:title>
  <cp:lastModifiedBy>Admin</cp:lastModifiedBy>
  <cp:revision>76</cp:revision>
  <dcterms:modified xsi:type="dcterms:W3CDTF">2024-06-05T13:58:32Z</dcterms:modified>
</cp:coreProperties>
</file>