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3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12" r:id="rId1"/>
    <p:sldMasterId id="2147483715" r:id="rId2"/>
    <p:sldMasterId id="2147483752" r:id="rId3"/>
    <p:sldMasterId id="2147483776" r:id="rId4"/>
  </p:sldMasterIdLst>
  <p:notesMasterIdLst>
    <p:notesMasterId r:id="rId19"/>
  </p:notesMasterIdLst>
  <p:sldIdLst>
    <p:sldId id="373" r:id="rId5"/>
    <p:sldId id="375" r:id="rId6"/>
    <p:sldId id="270" r:id="rId7"/>
    <p:sldId id="269" r:id="rId8"/>
    <p:sldId id="376" r:id="rId9"/>
    <p:sldId id="276" r:id="rId10"/>
    <p:sldId id="381" r:id="rId11"/>
    <p:sldId id="333" r:id="rId12"/>
    <p:sldId id="384" r:id="rId13"/>
    <p:sldId id="382" r:id="rId14"/>
    <p:sldId id="383" r:id="rId15"/>
    <p:sldId id="386" r:id="rId16"/>
    <p:sldId id="387" r:id="rId17"/>
    <p:sldId id="385" r:id="rId18"/>
  </p:sldIdLst>
  <p:sldSz cx="9144000" cy="5143500" type="screen16x9"/>
  <p:notesSz cx="6858000" cy="9144000"/>
  <p:embeddedFontLst>
    <p:embeddedFont>
      <p:font typeface="Anaheim" panose="020B0604020202020204" charset="0"/>
      <p:regular r:id="rId20"/>
      <p:bold r:id="rId21"/>
    </p:embeddedFont>
    <p:embeddedFont>
      <p:font typeface="Quicksand" panose="020B0604020202020204" charset="0"/>
      <p:regular r:id="rId22"/>
      <p:bold r:id="rId23"/>
    </p:embeddedFont>
    <p:embeddedFont>
      <p:font typeface="Bahnschrift Condensed" panose="020B0502040204020203" pitchFamily="34" charset="0"/>
      <p:regular r:id="rId24"/>
      <p:bold r:id="rId25"/>
    </p:embeddedFont>
    <p:embeddedFont>
      <p:font typeface="Nunito Light" panose="020B0604020202020204" charset="0"/>
      <p:regular r:id="rId26"/>
      <p:italic r:id="rId27"/>
    </p:embeddedFont>
    <p:embeddedFont>
      <p:font typeface="Dancing Script" panose="020B0604020202020204" charset="0"/>
      <p:regular r:id="rId28"/>
      <p:bold r:id="rId29"/>
    </p:embeddedFont>
    <p:embeddedFont>
      <p:font typeface="Bebas Neue" panose="020B0604020202020204" charset="0"/>
      <p:regular r:id="rId30"/>
    </p:embeddedFont>
    <p:embeddedFont>
      <p:font typeface="PT Sans" panose="020B0604020202020204" charset="0"/>
      <p:regular r:id="rId31"/>
      <p:bold r:id="rId32"/>
      <p:italic r:id="rId33"/>
      <p:boldItalic r:id="rId34"/>
    </p:embeddedFont>
    <p:embeddedFont>
      <p:font typeface="Calibri" panose="020F0502020204030204" pitchFamily="34" charset="0"/>
      <p:regular r:id="rId35"/>
      <p:bold r:id="rId36"/>
      <p:italic r:id="rId37"/>
      <p:boldItalic r:id="rId38"/>
    </p:embeddedFont>
    <p:embeddedFont>
      <p:font typeface="Lora" panose="020B0604020202020204" charset="0"/>
      <p:regular r:id="rId39"/>
      <p:bold r:id="rId40"/>
      <p:italic r:id="rId41"/>
      <p:boldItalic r:id="rId42"/>
    </p:embeddedFont>
    <p:embeddedFont>
      <p:font typeface="Maven Pro" panose="020B0604020202020204" charset="0"/>
      <p:regular r:id="rId43"/>
      <p:bold r:id="rId44"/>
    </p:embeddedFont>
    <p:embeddedFont>
      <p:font typeface="Archivo" panose="020B0604020202020204" charset="0"/>
      <p:regular r:id="rId45"/>
      <p:bold r:id="rId46"/>
      <p:italic r:id="rId47"/>
      <p:boldItalic r:id="rId48"/>
    </p:embeddedFont>
    <p:embeddedFont>
      <p:font typeface="Josefin Sans" panose="020B0604020202020204" charset="0"/>
      <p:regular r:id="rId49"/>
      <p:bold r:id="rId50"/>
      <p:italic r:id="rId51"/>
      <p:boldItalic r:id="rId52"/>
    </p:embeddedFont>
    <p:embeddedFont>
      <p:font typeface="Roboto Condensed Light" panose="020B0604020202020204" charset="0"/>
      <p:regular r:id="rId53"/>
      <p:italic r:id="rId54"/>
    </p:embeddedFont>
    <p:embeddedFont>
      <p:font typeface="Share Tech" panose="020B0604020202020204" charset="0"/>
      <p:regular r:id="rId5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0BBFD"/>
    <a:srgbClr val="AFA9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D545941-243A-4492-9B60-B81ECF9CC6F1}">
  <a:tblStyle styleId="{DD545941-243A-4492-9B60-B81ECF9CC6F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87" d="100"/>
          <a:sy n="87" d="100"/>
        </p:scale>
        <p:origin x="82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font" Target="fonts/font7.fntdata"/><Relationship Id="rId39" Type="http://schemas.openxmlformats.org/officeDocument/2006/relationships/font" Target="fonts/font20.fntdata"/><Relationship Id="rId21" Type="http://schemas.openxmlformats.org/officeDocument/2006/relationships/font" Target="fonts/font2.fntdata"/><Relationship Id="rId34" Type="http://schemas.openxmlformats.org/officeDocument/2006/relationships/font" Target="fonts/font15.fntdata"/><Relationship Id="rId42" Type="http://schemas.openxmlformats.org/officeDocument/2006/relationships/font" Target="fonts/font23.fntdata"/><Relationship Id="rId47" Type="http://schemas.openxmlformats.org/officeDocument/2006/relationships/font" Target="fonts/font28.fntdata"/><Relationship Id="rId50" Type="http://schemas.openxmlformats.org/officeDocument/2006/relationships/font" Target="fonts/font31.fntdata"/><Relationship Id="rId55" Type="http://schemas.openxmlformats.org/officeDocument/2006/relationships/font" Target="fonts/font36.fntdata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font" Target="fonts/font10.fntdata"/><Relationship Id="rId11" Type="http://schemas.openxmlformats.org/officeDocument/2006/relationships/slide" Target="slides/slide7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font" Target="fonts/font18.fntdata"/><Relationship Id="rId40" Type="http://schemas.openxmlformats.org/officeDocument/2006/relationships/font" Target="fonts/font21.fntdata"/><Relationship Id="rId45" Type="http://schemas.openxmlformats.org/officeDocument/2006/relationships/font" Target="fonts/font26.fntdata"/><Relationship Id="rId53" Type="http://schemas.openxmlformats.org/officeDocument/2006/relationships/font" Target="fonts/font34.fntdata"/><Relationship Id="rId58" Type="http://schemas.openxmlformats.org/officeDocument/2006/relationships/theme" Target="theme/theme1.xml"/><Relationship Id="rId5" Type="http://schemas.openxmlformats.org/officeDocument/2006/relationships/slide" Target="slides/slide1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font" Target="fonts/font16.fntdata"/><Relationship Id="rId43" Type="http://schemas.openxmlformats.org/officeDocument/2006/relationships/font" Target="fonts/font24.fntdata"/><Relationship Id="rId48" Type="http://schemas.openxmlformats.org/officeDocument/2006/relationships/font" Target="fonts/font29.fntdata"/><Relationship Id="rId56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font" Target="fonts/font32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38" Type="http://schemas.openxmlformats.org/officeDocument/2006/relationships/font" Target="fonts/font19.fntdata"/><Relationship Id="rId46" Type="http://schemas.openxmlformats.org/officeDocument/2006/relationships/font" Target="fonts/font27.fntdata"/><Relationship Id="rId59" Type="http://schemas.openxmlformats.org/officeDocument/2006/relationships/tableStyles" Target="tableStyles.xml"/><Relationship Id="rId20" Type="http://schemas.openxmlformats.org/officeDocument/2006/relationships/font" Target="fonts/font1.fntdata"/><Relationship Id="rId41" Type="http://schemas.openxmlformats.org/officeDocument/2006/relationships/font" Target="fonts/font22.fntdata"/><Relationship Id="rId54" Type="http://schemas.openxmlformats.org/officeDocument/2006/relationships/font" Target="fonts/font3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font" Target="fonts/font17.fntdata"/><Relationship Id="rId49" Type="http://schemas.openxmlformats.org/officeDocument/2006/relationships/font" Target="fonts/font30.fntdata"/><Relationship Id="rId57" Type="http://schemas.openxmlformats.org/officeDocument/2006/relationships/viewProps" Target="viewProps.xml"/><Relationship Id="rId10" Type="http://schemas.openxmlformats.org/officeDocument/2006/relationships/slide" Target="slides/slide6.xml"/><Relationship Id="rId31" Type="http://schemas.openxmlformats.org/officeDocument/2006/relationships/font" Target="fonts/font12.fntdata"/><Relationship Id="rId44" Type="http://schemas.openxmlformats.org/officeDocument/2006/relationships/font" Target="fonts/font25.fntdata"/><Relationship Id="rId52" Type="http://schemas.openxmlformats.org/officeDocument/2006/relationships/font" Target="fonts/font3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8" name="Google Shape;5518;gbd6c00e730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19" name="Google Shape;5519;gbd6c00e730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2">
          <a:extLst>
            <a:ext uri="{FF2B5EF4-FFF2-40B4-BE49-F238E27FC236}">
              <a16:creationId xmlns:a16="http://schemas.microsoft.com/office/drawing/2014/main" id="{9FF3701E-080E-12F3-BCF2-2F8D1E7FE2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g161f688e061_0_1251:notes">
            <a:extLst>
              <a:ext uri="{FF2B5EF4-FFF2-40B4-BE49-F238E27FC236}">
                <a16:creationId xmlns:a16="http://schemas.microsoft.com/office/drawing/2014/main" id="{24833312-6BCF-D74F-9AEE-BDFFF8A12B2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4" name="Google Shape;2854;g161f688e061_0_1251:notes">
            <a:extLst>
              <a:ext uri="{FF2B5EF4-FFF2-40B4-BE49-F238E27FC236}">
                <a16:creationId xmlns:a16="http://schemas.microsoft.com/office/drawing/2014/main" id="{0D5A5B60-C0B4-3B53-2E69-17AACDAE358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49103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2">
          <a:extLst>
            <a:ext uri="{FF2B5EF4-FFF2-40B4-BE49-F238E27FC236}">
              <a16:creationId xmlns:a16="http://schemas.microsoft.com/office/drawing/2014/main" id="{CA9A04D4-D6D2-4652-BC1F-2D24B10852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g161f688e061_0_1251:notes">
            <a:extLst>
              <a:ext uri="{FF2B5EF4-FFF2-40B4-BE49-F238E27FC236}">
                <a16:creationId xmlns:a16="http://schemas.microsoft.com/office/drawing/2014/main" id="{D145EFF3-5E9A-F3A3-F8F8-D50F9040C4B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4" name="Google Shape;2854;g161f688e061_0_1251:notes">
            <a:extLst>
              <a:ext uri="{FF2B5EF4-FFF2-40B4-BE49-F238E27FC236}">
                <a16:creationId xmlns:a16="http://schemas.microsoft.com/office/drawing/2014/main" id="{D7C36C70-1415-1DE6-BB25-42632E5CB64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20009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2">
          <a:extLst>
            <a:ext uri="{FF2B5EF4-FFF2-40B4-BE49-F238E27FC236}">
              <a16:creationId xmlns:a16="http://schemas.microsoft.com/office/drawing/2014/main" id="{1B56729F-E1EB-5391-83E2-62A6B423C9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g161f688e061_0_1251:notes">
            <a:extLst>
              <a:ext uri="{FF2B5EF4-FFF2-40B4-BE49-F238E27FC236}">
                <a16:creationId xmlns:a16="http://schemas.microsoft.com/office/drawing/2014/main" id="{C4081392-7542-DE98-AD2C-151469866FC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4" name="Google Shape;2854;g161f688e061_0_1251:notes">
            <a:extLst>
              <a:ext uri="{FF2B5EF4-FFF2-40B4-BE49-F238E27FC236}">
                <a16:creationId xmlns:a16="http://schemas.microsoft.com/office/drawing/2014/main" id="{1D0430D1-890B-DBE9-5AF9-43201BA74DE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86053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2">
          <a:extLst>
            <a:ext uri="{FF2B5EF4-FFF2-40B4-BE49-F238E27FC236}">
              <a16:creationId xmlns:a16="http://schemas.microsoft.com/office/drawing/2014/main" id="{2BB66FFE-8575-4D3C-F6B9-5BDBCB0883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g161f688e061_0_1251:notes">
            <a:extLst>
              <a:ext uri="{FF2B5EF4-FFF2-40B4-BE49-F238E27FC236}">
                <a16:creationId xmlns:a16="http://schemas.microsoft.com/office/drawing/2014/main" id="{AE2F4A62-9D56-DAA7-0640-251841E77706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4" name="Google Shape;2854;g161f688e061_0_1251:notes">
            <a:extLst>
              <a:ext uri="{FF2B5EF4-FFF2-40B4-BE49-F238E27FC236}">
                <a16:creationId xmlns:a16="http://schemas.microsoft.com/office/drawing/2014/main" id="{F3F88605-D2F9-BACD-BA5C-A8BC18038DE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2015562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4">
          <a:extLst>
            <a:ext uri="{FF2B5EF4-FFF2-40B4-BE49-F238E27FC236}">
              <a16:creationId xmlns:a16="http://schemas.microsoft.com/office/drawing/2014/main" id="{8048A8EE-43E2-34A3-25BF-3B4313882D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" name="Google Shape;675;gb6c1c3b23d_4_18:notes">
            <a:extLst>
              <a:ext uri="{FF2B5EF4-FFF2-40B4-BE49-F238E27FC236}">
                <a16:creationId xmlns:a16="http://schemas.microsoft.com/office/drawing/2014/main" id="{2D65CABA-6D44-4201-E80F-A854CD02C0E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6" name="Google Shape;676;gb6c1c3b23d_4_18:notes">
            <a:extLst>
              <a:ext uri="{FF2B5EF4-FFF2-40B4-BE49-F238E27FC236}">
                <a16:creationId xmlns:a16="http://schemas.microsoft.com/office/drawing/2014/main" id="{0A39E384-FE31-49AA-824A-1B467CF0ACD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19674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3" name="Google Shape;2413;g54dda1946d_6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14" name="Google Shape;2414;g54dda1946d_6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" name="Google Shape;707;g1614b021fbc_2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8" name="Google Shape;708;g1614b021fbc_2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" name="Google Shape;683;gdf283286c5_0_3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4" name="Google Shape;684;gdf283286c5_0_3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2">
          <a:extLst>
            <a:ext uri="{FF2B5EF4-FFF2-40B4-BE49-F238E27FC236}">
              <a16:creationId xmlns:a16="http://schemas.microsoft.com/office/drawing/2014/main" id="{21C166EF-8762-8FE7-E796-D1E9692AD5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" name="Google Shape;683;gdf283286c5_0_326:notes">
            <a:extLst>
              <a:ext uri="{FF2B5EF4-FFF2-40B4-BE49-F238E27FC236}">
                <a16:creationId xmlns:a16="http://schemas.microsoft.com/office/drawing/2014/main" id="{4E52F6E4-4B09-AFE9-28A0-50A35A2558A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4" name="Google Shape;684;gdf283286c5_0_326:notes">
            <a:extLst>
              <a:ext uri="{FF2B5EF4-FFF2-40B4-BE49-F238E27FC236}">
                <a16:creationId xmlns:a16="http://schemas.microsoft.com/office/drawing/2014/main" id="{E36BB4AE-1939-BAE9-1EDB-BEACF8195EC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65711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g16173b057bf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2" name="Google Shape;842;g16173b057bf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0" name="Google Shape;2940;g54dda1946d_4_2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41" name="Google Shape;2941;g54dda1946d_4_2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g161f688e061_0_12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4" name="Google Shape;2854;g161f688e061_0_12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533006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2">
          <a:extLst>
            <a:ext uri="{FF2B5EF4-FFF2-40B4-BE49-F238E27FC236}">
              <a16:creationId xmlns:a16="http://schemas.microsoft.com/office/drawing/2014/main" id="{EAE148C0-F85A-8270-58CB-1375D9CE8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g161f688e061_0_1251:notes">
            <a:extLst>
              <a:ext uri="{FF2B5EF4-FFF2-40B4-BE49-F238E27FC236}">
                <a16:creationId xmlns:a16="http://schemas.microsoft.com/office/drawing/2014/main" id="{82E28599-69E9-F270-774F-B342B701DF2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4" name="Google Shape;2854;g161f688e061_0_1251:notes">
            <a:extLst>
              <a:ext uri="{FF2B5EF4-FFF2-40B4-BE49-F238E27FC236}">
                <a16:creationId xmlns:a16="http://schemas.microsoft.com/office/drawing/2014/main" id="{B111CC44-858A-DA20-1DD5-EFEFE58A037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48609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3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oogle Shape;16;p3"/>
          <p:cNvPicPr preferRelativeResize="0"/>
          <p:nvPr/>
        </p:nvPicPr>
        <p:blipFill>
          <a:blip r:embed="rId2">
            <a:alphaModFix amt="57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3"/>
          <p:cNvPicPr preferRelativeResize="0"/>
          <p:nvPr/>
        </p:nvPicPr>
        <p:blipFill>
          <a:blip r:embed="rId3">
            <a:alphaModFix amt="30000"/>
          </a:blip>
          <a:stretch>
            <a:fillRect/>
          </a:stretch>
        </p:blipFill>
        <p:spPr>
          <a:xfrm>
            <a:off x="0" y="-431300"/>
            <a:ext cx="9144003" cy="6098975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3187850" y="2102909"/>
            <a:ext cx="2768400" cy="111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3187800" y="929450"/>
            <a:ext cx="2768400" cy="10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3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3187850" y="3475316"/>
            <a:ext cx="27684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7">
    <p:bg>
      <p:bgPr>
        <a:solidFill>
          <a:schemeClr val="lt2"/>
        </a:solidFill>
        <a:effectLst/>
      </p:bgPr>
    </p:bg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5" name="Google Shape;515;p62"/>
          <p:cNvPicPr preferRelativeResize="0"/>
          <p:nvPr/>
        </p:nvPicPr>
        <p:blipFill>
          <a:blip r:embed="rId2">
            <a:alphaModFix amt="57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6" name="Google Shape;516;p62"/>
          <p:cNvGrpSpPr/>
          <p:nvPr/>
        </p:nvGrpSpPr>
        <p:grpSpPr>
          <a:xfrm>
            <a:off x="-1078051" y="-828301"/>
            <a:ext cx="10800649" cy="6495486"/>
            <a:chOff x="-1078051" y="-828301"/>
            <a:chExt cx="10800649" cy="6495486"/>
          </a:xfrm>
        </p:grpSpPr>
        <p:pic>
          <p:nvPicPr>
            <p:cNvPr id="517" name="Google Shape;517;p62"/>
            <p:cNvPicPr preferRelativeResize="0"/>
            <p:nvPr/>
          </p:nvPicPr>
          <p:blipFill>
            <a:blip r:embed="rId3">
              <a:alphaModFix amt="35000"/>
            </a:blip>
            <a:stretch>
              <a:fillRect/>
            </a:stretch>
          </p:blipFill>
          <p:spPr>
            <a:xfrm rot="4499998">
              <a:off x="517536" y="-1566832"/>
              <a:ext cx="2446178" cy="518076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8" name="Google Shape;518;p62"/>
            <p:cNvPicPr preferRelativeResize="0"/>
            <p:nvPr/>
          </p:nvPicPr>
          <p:blipFill>
            <a:blip r:embed="rId4">
              <a:alphaModFix amt="38000"/>
            </a:blip>
            <a:stretch>
              <a:fillRect/>
            </a:stretch>
          </p:blipFill>
          <p:spPr>
            <a:xfrm rot="4932521">
              <a:off x="7662897" y="3595450"/>
              <a:ext cx="1859885" cy="2026087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3"/>
          <p:cNvSpPr txBox="1">
            <a:spLocks noGrp="1"/>
          </p:cNvSpPr>
          <p:nvPr>
            <p:ph type="title"/>
          </p:nvPr>
        </p:nvSpPr>
        <p:spPr>
          <a:xfrm>
            <a:off x="713100" y="2180315"/>
            <a:ext cx="3696000" cy="135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4" name="Google Shape;174;p3"/>
          <p:cNvSpPr txBox="1">
            <a:spLocks noGrp="1"/>
          </p:cNvSpPr>
          <p:nvPr>
            <p:ph type="title" idx="2" hasCustomPrompt="1"/>
          </p:nvPr>
        </p:nvSpPr>
        <p:spPr>
          <a:xfrm>
            <a:off x="1956925" y="1070176"/>
            <a:ext cx="1208700" cy="930900"/>
          </a:xfrm>
          <a:prstGeom prst="rect">
            <a:avLst/>
          </a:prstGeom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5" name="Google Shape;175;p3"/>
          <p:cNvSpPr txBox="1">
            <a:spLocks noGrp="1"/>
          </p:cNvSpPr>
          <p:nvPr>
            <p:ph type="subTitle" idx="1"/>
          </p:nvPr>
        </p:nvSpPr>
        <p:spPr>
          <a:xfrm>
            <a:off x="1157500" y="3531590"/>
            <a:ext cx="2807400" cy="69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6" name="Google Shape;176;p3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177" name="Google Shape;177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" name="Google Shape;179;p3"/>
          <p:cNvGrpSpPr/>
          <p:nvPr/>
        </p:nvGrpSpPr>
        <p:grpSpPr>
          <a:xfrm rot="-1435600">
            <a:off x="-620293" y="2520429"/>
            <a:ext cx="11364881" cy="3576498"/>
            <a:chOff x="3025400" y="1754925"/>
            <a:chExt cx="7141649" cy="2247459"/>
          </a:xfrm>
        </p:grpSpPr>
        <p:sp>
          <p:nvSpPr>
            <p:cNvPr id="180" name="Google Shape;180;p3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7" name="Google Shape;207;p3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3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9" name="Google Shape;209;p3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210" name="Google Shape;210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" name="Google Shape;212;p3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213" name="Google Shape;213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" name="Google Shape;215;p3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216" name="Google Shape;216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" name="Google Shape;218;p3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219" name="Google Shape;219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" name="Google Shape;221;p3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222" name="Google Shape;222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" name="Google Shape;224;p3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225" name="Google Shape;225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" name="Google Shape;227;p3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228" name="Google Shape;228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" name="Google Shape;230;p3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231" name="Google Shape;231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233;p3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234" name="Google Shape;234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Google Shape;236;p3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" name="Google Shape;238;p3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239" name="Google Shape;239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" name="Google Shape;241;p3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242" name="Google Shape;242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" name="Google Shape;244;p3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245" name="Google Shape;245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" name="Google Shape;247;p3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248" name="Google Shape;248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" name="Google Shape;250;p3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251" name="Google Shape;251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" name="Google Shape;253;p3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3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" name="Google Shape;255;p3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256" name="Google Shape;256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" name="Google Shape;258;p3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259" name="Google Shape;259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3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262" name="Google Shape;262;p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" name="Google Shape;264;p3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265" name="Google Shape;265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" name="Google Shape;267;p3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268" name="Google Shape;268;p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" name="Google Shape;270;p3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271" name="Google Shape;271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" name="Google Shape;273;p3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274" name="Google Shape;274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" name="Google Shape;276;p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" name="Google Shape;277;p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78" name="Google Shape;278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280;p3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281" name="Google Shape;281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283;p3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284" name="Google Shape;284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" name="Google Shape;286;p3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287" name="Google Shape;287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" name="Google Shape;289;p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90" name="Google Shape;290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92;p3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293" name="Google Shape;293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3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296" name="Google Shape;296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" name="Google Shape;298;p3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299" name="Google Shape;299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" name="Google Shape;301;p3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302" name="Google Shape;302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" name="Google Shape;304;p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305" name="Google Shape;305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" name="Google Shape;307;p3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308" name="Google Shape;308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" name="Google Shape;310;p3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311" name="Google Shape;311;p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3" name="Google Shape;313;p3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3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3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" name="Google Shape;316;p3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" name="Google Shape;317;p3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45083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9" name="Google Shape;319;p4"/>
          <p:cNvGrpSpPr/>
          <p:nvPr/>
        </p:nvGrpSpPr>
        <p:grpSpPr>
          <a:xfrm rot="-2700000">
            <a:off x="2351911" y="2802654"/>
            <a:ext cx="8141463" cy="3321414"/>
            <a:chOff x="3025400" y="1754925"/>
            <a:chExt cx="7141649" cy="2247459"/>
          </a:xfrm>
        </p:grpSpPr>
        <p:sp>
          <p:nvSpPr>
            <p:cNvPr id="320" name="Google Shape;320;p4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4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4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4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4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4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4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4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4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4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" name="Google Shape;347;p4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348" name="Google Shape;348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0" name="Google Shape;350;p4"/>
          <p:cNvSpPr/>
          <p:nvPr/>
        </p:nvSpPr>
        <p:spPr>
          <a:xfrm>
            <a:off x="4175563" y="4967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1" name="Google Shape;351;p4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352" name="Google Shape;352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" name="Google Shape;354;p4"/>
          <p:cNvGrpSpPr/>
          <p:nvPr/>
        </p:nvGrpSpPr>
        <p:grpSpPr>
          <a:xfrm>
            <a:off x="4418513" y="4561725"/>
            <a:ext cx="37200" cy="833425"/>
            <a:chOff x="367100" y="2392375"/>
            <a:chExt cx="37200" cy="833425"/>
          </a:xfrm>
        </p:grpSpPr>
        <p:sp>
          <p:nvSpPr>
            <p:cNvPr id="355" name="Google Shape;355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" name="Google Shape;357;p4"/>
          <p:cNvGrpSpPr/>
          <p:nvPr/>
        </p:nvGrpSpPr>
        <p:grpSpPr>
          <a:xfrm>
            <a:off x="5976925" y="4847900"/>
            <a:ext cx="37200" cy="833425"/>
            <a:chOff x="367100" y="2392375"/>
            <a:chExt cx="37200" cy="833425"/>
          </a:xfrm>
        </p:grpSpPr>
        <p:sp>
          <p:nvSpPr>
            <p:cNvPr id="358" name="Google Shape;358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" name="Google Shape;360;p4"/>
          <p:cNvGrpSpPr/>
          <p:nvPr/>
        </p:nvGrpSpPr>
        <p:grpSpPr>
          <a:xfrm>
            <a:off x="5197725" y="4760113"/>
            <a:ext cx="37200" cy="833425"/>
            <a:chOff x="367100" y="2392375"/>
            <a:chExt cx="37200" cy="833425"/>
          </a:xfrm>
        </p:grpSpPr>
        <p:sp>
          <p:nvSpPr>
            <p:cNvPr id="361" name="Google Shape;361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" name="Google Shape;363;p4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364" name="Google Shape;364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" name="Google Shape;366;p4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367" name="Google Shape;367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" name="Google Shape;369;p4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370" name="Google Shape;370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" name="Google Shape;372;p4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373" name="Google Shape;373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" name="Google Shape;375;p4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" name="Google Shape;376;p4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" name="Google Shape;377;p4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378" name="Google Shape;378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4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381" name="Google Shape;381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" name="Google Shape;383;p4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384" name="Google Shape;384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4"/>
          <p:cNvGrpSpPr/>
          <p:nvPr/>
        </p:nvGrpSpPr>
        <p:grpSpPr>
          <a:xfrm>
            <a:off x="5580650" y="4561738"/>
            <a:ext cx="37200" cy="833425"/>
            <a:chOff x="367100" y="2392375"/>
            <a:chExt cx="37200" cy="833425"/>
          </a:xfrm>
        </p:grpSpPr>
        <p:sp>
          <p:nvSpPr>
            <p:cNvPr id="387" name="Google Shape;387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" name="Google Shape;389;p4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390" name="Google Shape;390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2" name="Google Shape;392;p4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3" name="Google Shape;393;p4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394" name="Google Shape;394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396;p4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397" name="Google Shape;397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" name="Google Shape;399;p4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00" name="Google Shape;400;p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" name="Google Shape;402;p4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03" name="Google Shape;403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" name="Google Shape;405;p4"/>
          <p:cNvGrpSpPr/>
          <p:nvPr/>
        </p:nvGrpSpPr>
        <p:grpSpPr>
          <a:xfrm>
            <a:off x="5778788" y="2912913"/>
            <a:ext cx="37200" cy="3553537"/>
            <a:chOff x="367100" y="2392375"/>
            <a:chExt cx="37200" cy="3553537"/>
          </a:xfrm>
        </p:grpSpPr>
        <p:sp>
          <p:nvSpPr>
            <p:cNvPr id="406" name="Google Shape;406;p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" name="Google Shape;408;p4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409" name="Google Shape;409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" name="Google Shape;411;p4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12" name="Google Shape;412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4" name="Google Shape;414;p4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5" name="Google Shape;415;p4"/>
          <p:cNvGrpSpPr/>
          <p:nvPr/>
        </p:nvGrpSpPr>
        <p:grpSpPr>
          <a:xfrm>
            <a:off x="367100" y="3472113"/>
            <a:ext cx="37200" cy="2435125"/>
            <a:chOff x="367100" y="2392375"/>
            <a:chExt cx="37200" cy="2435125"/>
          </a:xfrm>
        </p:grpSpPr>
        <p:sp>
          <p:nvSpPr>
            <p:cNvPr id="416" name="Google Shape;416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" name="Google Shape;418;p4"/>
          <p:cNvGrpSpPr/>
          <p:nvPr/>
        </p:nvGrpSpPr>
        <p:grpSpPr>
          <a:xfrm>
            <a:off x="2977600" y="4851763"/>
            <a:ext cx="37200" cy="833425"/>
            <a:chOff x="367100" y="2392375"/>
            <a:chExt cx="37200" cy="833425"/>
          </a:xfrm>
        </p:grpSpPr>
        <p:sp>
          <p:nvSpPr>
            <p:cNvPr id="419" name="Google Shape;419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" name="Google Shape;421;p4"/>
          <p:cNvGrpSpPr/>
          <p:nvPr/>
        </p:nvGrpSpPr>
        <p:grpSpPr>
          <a:xfrm>
            <a:off x="1235175" y="4771713"/>
            <a:ext cx="37200" cy="833425"/>
            <a:chOff x="367100" y="2392375"/>
            <a:chExt cx="37200" cy="833425"/>
          </a:xfrm>
        </p:grpSpPr>
        <p:sp>
          <p:nvSpPr>
            <p:cNvPr id="422" name="Google Shape;422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" name="Google Shape;424;p4"/>
          <p:cNvGrpSpPr/>
          <p:nvPr/>
        </p:nvGrpSpPr>
        <p:grpSpPr>
          <a:xfrm>
            <a:off x="658425" y="4652275"/>
            <a:ext cx="37200" cy="1232425"/>
            <a:chOff x="367100" y="2392375"/>
            <a:chExt cx="37200" cy="1232425"/>
          </a:xfrm>
        </p:grpSpPr>
        <p:sp>
          <p:nvSpPr>
            <p:cNvPr id="425" name="Google Shape;425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" name="Google Shape;427;p4"/>
          <p:cNvGrpSpPr/>
          <p:nvPr/>
        </p:nvGrpSpPr>
        <p:grpSpPr>
          <a:xfrm>
            <a:off x="3482500" y="4937525"/>
            <a:ext cx="37200" cy="833425"/>
            <a:chOff x="367100" y="2392375"/>
            <a:chExt cx="37200" cy="833425"/>
          </a:xfrm>
        </p:grpSpPr>
        <p:sp>
          <p:nvSpPr>
            <p:cNvPr id="428" name="Google Shape;428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" name="Google Shape;430;p4"/>
          <p:cNvGrpSpPr/>
          <p:nvPr/>
        </p:nvGrpSpPr>
        <p:grpSpPr>
          <a:xfrm>
            <a:off x="4189913" y="4790325"/>
            <a:ext cx="37200" cy="833425"/>
            <a:chOff x="367100" y="2392375"/>
            <a:chExt cx="37200" cy="833425"/>
          </a:xfrm>
        </p:grpSpPr>
        <p:sp>
          <p:nvSpPr>
            <p:cNvPr id="431" name="Google Shape;431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433;p4"/>
          <p:cNvGrpSpPr/>
          <p:nvPr/>
        </p:nvGrpSpPr>
        <p:grpSpPr>
          <a:xfrm>
            <a:off x="2119200" y="4912513"/>
            <a:ext cx="37200" cy="833425"/>
            <a:chOff x="367100" y="2392375"/>
            <a:chExt cx="37200" cy="833425"/>
          </a:xfrm>
        </p:grpSpPr>
        <p:sp>
          <p:nvSpPr>
            <p:cNvPr id="434" name="Google Shape;434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" name="Google Shape;436;p4"/>
          <p:cNvGrpSpPr/>
          <p:nvPr/>
        </p:nvGrpSpPr>
        <p:grpSpPr>
          <a:xfrm>
            <a:off x="179163" y="4234625"/>
            <a:ext cx="37200" cy="1232425"/>
            <a:chOff x="367100" y="2392375"/>
            <a:chExt cx="37200" cy="1232425"/>
          </a:xfrm>
        </p:grpSpPr>
        <p:sp>
          <p:nvSpPr>
            <p:cNvPr id="437" name="Google Shape;437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" name="Google Shape;439;p4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40" name="Google Shape;440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" name="Google Shape;442;p4"/>
          <p:cNvGrpSpPr/>
          <p:nvPr/>
        </p:nvGrpSpPr>
        <p:grpSpPr>
          <a:xfrm>
            <a:off x="8469638" y="1084388"/>
            <a:ext cx="37200" cy="3553537"/>
            <a:chOff x="367100" y="2392375"/>
            <a:chExt cx="37200" cy="3553537"/>
          </a:xfrm>
        </p:grpSpPr>
        <p:sp>
          <p:nvSpPr>
            <p:cNvPr id="443" name="Google Shape;443;p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5" name="Google Shape;445;p4"/>
          <p:cNvSpPr/>
          <p:nvPr/>
        </p:nvSpPr>
        <p:spPr>
          <a:xfrm>
            <a:off x="4720025" y="4020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" name="Google Shape;446;p4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" name="Google Shape;447;p4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" name="Google Shape;448;p4"/>
          <p:cNvSpPr/>
          <p:nvPr/>
        </p:nvSpPr>
        <p:spPr>
          <a:xfrm>
            <a:off x="862338" y="4636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" name="Google Shape;449;p4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" name="Google Shape;450;p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1" name="Google Shape;451;p4"/>
          <p:cNvSpPr txBox="1">
            <a:spLocks noGrp="1"/>
          </p:cNvSpPr>
          <p:nvPr>
            <p:ph type="body" idx="1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78501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5"/>
          <p:cNvSpPr txBox="1">
            <a:spLocks noGrp="1"/>
          </p:cNvSpPr>
          <p:nvPr>
            <p:ph type="title" idx="2"/>
          </p:nvPr>
        </p:nvSpPr>
        <p:spPr>
          <a:xfrm>
            <a:off x="1187000" y="1924487"/>
            <a:ext cx="27426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5"/>
          <p:cNvSpPr txBox="1">
            <a:spLocks noGrp="1"/>
          </p:cNvSpPr>
          <p:nvPr>
            <p:ph type="title" idx="3"/>
          </p:nvPr>
        </p:nvSpPr>
        <p:spPr>
          <a:xfrm>
            <a:off x="5214400" y="1924487"/>
            <a:ext cx="27426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5"/>
          <p:cNvSpPr txBox="1">
            <a:spLocks noGrp="1"/>
          </p:cNvSpPr>
          <p:nvPr>
            <p:ph type="subTitle" idx="1"/>
          </p:nvPr>
        </p:nvSpPr>
        <p:spPr>
          <a:xfrm>
            <a:off x="5332897" y="2249710"/>
            <a:ext cx="2505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7" name="Google Shape;457;p5"/>
          <p:cNvSpPr txBox="1">
            <a:spLocks noGrp="1"/>
          </p:cNvSpPr>
          <p:nvPr>
            <p:ph type="subTitle" idx="4"/>
          </p:nvPr>
        </p:nvSpPr>
        <p:spPr>
          <a:xfrm>
            <a:off x="1305500" y="2249710"/>
            <a:ext cx="2505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8" name="Google Shape;458;p5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" name="Google Shape;459;p5"/>
          <p:cNvSpPr/>
          <p:nvPr/>
        </p:nvSpPr>
        <p:spPr>
          <a:xfrm>
            <a:off x="3200263" y="3980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" name="Google Shape;460;p5"/>
          <p:cNvSpPr/>
          <p:nvPr/>
        </p:nvSpPr>
        <p:spPr>
          <a:xfrm>
            <a:off x="524075" y="4211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" name="Google Shape;461;p5"/>
          <p:cNvSpPr/>
          <p:nvPr/>
        </p:nvSpPr>
        <p:spPr>
          <a:xfrm>
            <a:off x="6039663" y="4398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" name="Google Shape;462;p5"/>
          <p:cNvSpPr/>
          <p:nvPr/>
        </p:nvSpPr>
        <p:spPr>
          <a:xfrm>
            <a:off x="8027863" y="32604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3" name="Google Shape;463;p5"/>
          <p:cNvGrpSpPr/>
          <p:nvPr/>
        </p:nvGrpSpPr>
        <p:grpSpPr>
          <a:xfrm>
            <a:off x="3357125" y="4013775"/>
            <a:ext cx="7141649" cy="2247459"/>
            <a:chOff x="3025400" y="1754925"/>
            <a:chExt cx="7141649" cy="2247459"/>
          </a:xfrm>
        </p:grpSpPr>
        <p:sp>
          <p:nvSpPr>
            <p:cNvPr id="464" name="Google Shape;464;p5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" name="Google Shape;491;p5"/>
          <p:cNvGrpSpPr/>
          <p:nvPr/>
        </p:nvGrpSpPr>
        <p:grpSpPr>
          <a:xfrm rot="-9787080">
            <a:off x="-2612784" y="3849529"/>
            <a:ext cx="7141613" cy="2247447"/>
            <a:chOff x="3025400" y="1754925"/>
            <a:chExt cx="7141649" cy="2247459"/>
          </a:xfrm>
        </p:grpSpPr>
        <p:sp>
          <p:nvSpPr>
            <p:cNvPr id="492" name="Google Shape;492;p5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9" name="Google Shape;519;p5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" name="Google Shape;520;p5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" name="Google Shape;521;p5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2" name="Google Shape;522;p5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523" name="Google Shape;523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" name="Google Shape;525;p5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526" name="Google Shape;526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" name="Google Shape;528;p5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529" name="Google Shape;529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" name="Google Shape;531;p5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532" name="Google Shape;532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" name="Google Shape;534;p5"/>
          <p:cNvGrpSpPr/>
          <p:nvPr/>
        </p:nvGrpSpPr>
        <p:grpSpPr>
          <a:xfrm>
            <a:off x="8663900" y="2917463"/>
            <a:ext cx="37200" cy="2435125"/>
            <a:chOff x="367100" y="2392375"/>
            <a:chExt cx="37200" cy="2435125"/>
          </a:xfrm>
        </p:grpSpPr>
        <p:sp>
          <p:nvSpPr>
            <p:cNvPr id="535" name="Google Shape;535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" name="Google Shape;537;p5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538" name="Google Shape;538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" name="Google Shape;540;p5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541" name="Google Shape;541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" name="Google Shape;543;p5"/>
          <p:cNvGrpSpPr/>
          <p:nvPr/>
        </p:nvGrpSpPr>
        <p:grpSpPr>
          <a:xfrm>
            <a:off x="4266113" y="4409325"/>
            <a:ext cx="37200" cy="833425"/>
            <a:chOff x="367100" y="2392375"/>
            <a:chExt cx="37200" cy="833425"/>
          </a:xfrm>
        </p:grpSpPr>
        <p:sp>
          <p:nvSpPr>
            <p:cNvPr id="544" name="Google Shape;544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" name="Google Shape;546;p5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547" name="Google Shape;547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" name="Google Shape;549;p5"/>
          <p:cNvGrpSpPr/>
          <p:nvPr/>
        </p:nvGrpSpPr>
        <p:grpSpPr>
          <a:xfrm>
            <a:off x="7713288" y="4866550"/>
            <a:ext cx="37200" cy="833425"/>
            <a:chOff x="367100" y="2392375"/>
            <a:chExt cx="37200" cy="833425"/>
          </a:xfrm>
        </p:grpSpPr>
        <p:sp>
          <p:nvSpPr>
            <p:cNvPr id="550" name="Google Shape;550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" name="Google Shape;552;p5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553" name="Google Shape;553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" name="Google Shape;555;p5"/>
          <p:cNvGrpSpPr/>
          <p:nvPr/>
        </p:nvGrpSpPr>
        <p:grpSpPr>
          <a:xfrm>
            <a:off x="4541288" y="2941413"/>
            <a:ext cx="37200" cy="2435125"/>
            <a:chOff x="367100" y="2392375"/>
            <a:chExt cx="37200" cy="2435125"/>
          </a:xfrm>
        </p:grpSpPr>
        <p:sp>
          <p:nvSpPr>
            <p:cNvPr id="556" name="Google Shape;556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" name="Google Shape;558;p5"/>
          <p:cNvGrpSpPr/>
          <p:nvPr/>
        </p:nvGrpSpPr>
        <p:grpSpPr>
          <a:xfrm>
            <a:off x="5316300" y="4543113"/>
            <a:ext cx="37200" cy="833425"/>
            <a:chOff x="367100" y="2392375"/>
            <a:chExt cx="37200" cy="833425"/>
          </a:xfrm>
        </p:grpSpPr>
        <p:sp>
          <p:nvSpPr>
            <p:cNvPr id="559" name="Google Shape;559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" name="Google Shape;561;p5"/>
          <p:cNvGrpSpPr/>
          <p:nvPr/>
        </p:nvGrpSpPr>
        <p:grpSpPr>
          <a:xfrm>
            <a:off x="6646700" y="4622300"/>
            <a:ext cx="37200" cy="1232425"/>
            <a:chOff x="367100" y="2392375"/>
            <a:chExt cx="37200" cy="1232425"/>
          </a:xfrm>
        </p:grpSpPr>
        <p:sp>
          <p:nvSpPr>
            <p:cNvPr id="562" name="Google Shape;562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" name="Google Shape;564;p5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565" name="Google Shape;565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" name="Google Shape;567;p5"/>
          <p:cNvGrpSpPr/>
          <p:nvPr/>
        </p:nvGrpSpPr>
        <p:grpSpPr>
          <a:xfrm>
            <a:off x="8333088" y="4546963"/>
            <a:ext cx="37200" cy="833425"/>
            <a:chOff x="367100" y="2392375"/>
            <a:chExt cx="37200" cy="833425"/>
          </a:xfrm>
        </p:grpSpPr>
        <p:sp>
          <p:nvSpPr>
            <p:cNvPr id="568" name="Google Shape;568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5"/>
          <p:cNvGrpSpPr/>
          <p:nvPr/>
        </p:nvGrpSpPr>
        <p:grpSpPr>
          <a:xfrm>
            <a:off x="9008488" y="3926850"/>
            <a:ext cx="37200" cy="1232425"/>
            <a:chOff x="367100" y="2392375"/>
            <a:chExt cx="37200" cy="1232425"/>
          </a:xfrm>
        </p:grpSpPr>
        <p:sp>
          <p:nvSpPr>
            <p:cNvPr id="571" name="Google Shape;571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3" name="Google Shape;573;p5"/>
          <p:cNvSpPr/>
          <p:nvPr/>
        </p:nvSpPr>
        <p:spPr>
          <a:xfrm>
            <a:off x="7556900" y="47762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" name="Google Shape;574;p5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5" name="Google Shape;575;p5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576" name="Google Shape;576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578;p5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579" name="Google Shape;579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5"/>
          <p:cNvGrpSpPr/>
          <p:nvPr/>
        </p:nvGrpSpPr>
        <p:grpSpPr>
          <a:xfrm>
            <a:off x="4908325" y="3692475"/>
            <a:ext cx="37200" cy="1232425"/>
            <a:chOff x="367100" y="2392375"/>
            <a:chExt cx="37200" cy="1232425"/>
          </a:xfrm>
        </p:grpSpPr>
        <p:sp>
          <p:nvSpPr>
            <p:cNvPr id="582" name="Google Shape;582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" name="Google Shape;584;p5"/>
          <p:cNvGrpSpPr/>
          <p:nvPr/>
        </p:nvGrpSpPr>
        <p:grpSpPr>
          <a:xfrm>
            <a:off x="4126138" y="3438925"/>
            <a:ext cx="37200" cy="2435125"/>
            <a:chOff x="367100" y="2392375"/>
            <a:chExt cx="37200" cy="2435125"/>
          </a:xfrm>
        </p:grpSpPr>
        <p:sp>
          <p:nvSpPr>
            <p:cNvPr id="585" name="Google Shape;585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" name="Google Shape;587;p5"/>
          <p:cNvGrpSpPr/>
          <p:nvPr/>
        </p:nvGrpSpPr>
        <p:grpSpPr>
          <a:xfrm>
            <a:off x="4786188" y="3919938"/>
            <a:ext cx="37200" cy="2435125"/>
            <a:chOff x="367100" y="2392375"/>
            <a:chExt cx="37200" cy="2435125"/>
          </a:xfrm>
        </p:grpSpPr>
        <p:sp>
          <p:nvSpPr>
            <p:cNvPr id="588" name="Google Shape;588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" name="Google Shape;590;p5"/>
          <p:cNvGrpSpPr/>
          <p:nvPr/>
        </p:nvGrpSpPr>
        <p:grpSpPr>
          <a:xfrm>
            <a:off x="4465100" y="2587988"/>
            <a:ext cx="37200" cy="2435125"/>
            <a:chOff x="367100" y="2392375"/>
            <a:chExt cx="37200" cy="2435125"/>
          </a:xfrm>
        </p:grpSpPr>
        <p:sp>
          <p:nvSpPr>
            <p:cNvPr id="591" name="Google Shape;591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" name="Google Shape;593;p5"/>
          <p:cNvGrpSpPr/>
          <p:nvPr/>
        </p:nvGrpSpPr>
        <p:grpSpPr>
          <a:xfrm>
            <a:off x="4403713" y="3987888"/>
            <a:ext cx="37200" cy="1232425"/>
            <a:chOff x="367100" y="2392375"/>
            <a:chExt cx="37200" cy="1232425"/>
          </a:xfrm>
        </p:grpSpPr>
        <p:sp>
          <p:nvSpPr>
            <p:cNvPr id="594" name="Google Shape;594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" name="Google Shape;596;p5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597" name="Google Shape;597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" name="Google Shape;599;p5"/>
          <p:cNvGrpSpPr/>
          <p:nvPr/>
        </p:nvGrpSpPr>
        <p:grpSpPr>
          <a:xfrm>
            <a:off x="8498500" y="3532275"/>
            <a:ext cx="37200" cy="2435125"/>
            <a:chOff x="367100" y="2392375"/>
            <a:chExt cx="37200" cy="2435125"/>
          </a:xfrm>
        </p:grpSpPr>
        <p:sp>
          <p:nvSpPr>
            <p:cNvPr id="600" name="Google Shape;600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340576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Google Shape;603;p6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6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" name="Google Shape;605;p6"/>
          <p:cNvSpPr/>
          <p:nvPr/>
        </p:nvSpPr>
        <p:spPr>
          <a:xfrm>
            <a:off x="466413" y="43937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6" name="Google Shape;606;p6"/>
          <p:cNvGrpSpPr/>
          <p:nvPr/>
        </p:nvGrpSpPr>
        <p:grpSpPr>
          <a:xfrm>
            <a:off x="367100" y="3776913"/>
            <a:ext cx="37200" cy="2435125"/>
            <a:chOff x="367100" y="2392375"/>
            <a:chExt cx="37200" cy="2435125"/>
          </a:xfrm>
        </p:grpSpPr>
        <p:sp>
          <p:nvSpPr>
            <p:cNvPr id="607" name="Google Shape;607;p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" name="Google Shape;609;p6"/>
          <p:cNvGrpSpPr/>
          <p:nvPr/>
        </p:nvGrpSpPr>
        <p:grpSpPr>
          <a:xfrm>
            <a:off x="728875" y="4834013"/>
            <a:ext cx="37200" cy="833425"/>
            <a:chOff x="367100" y="2392375"/>
            <a:chExt cx="37200" cy="833425"/>
          </a:xfrm>
        </p:grpSpPr>
        <p:sp>
          <p:nvSpPr>
            <p:cNvPr id="610" name="Google Shape;610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" name="Google Shape;612;p6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613" name="Google Shape;613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" name="Google Shape;615;p6"/>
          <p:cNvGrpSpPr/>
          <p:nvPr/>
        </p:nvGrpSpPr>
        <p:grpSpPr>
          <a:xfrm>
            <a:off x="1123750" y="4847913"/>
            <a:ext cx="37200" cy="833425"/>
            <a:chOff x="367100" y="2392375"/>
            <a:chExt cx="37200" cy="833425"/>
          </a:xfrm>
        </p:grpSpPr>
        <p:sp>
          <p:nvSpPr>
            <p:cNvPr id="616" name="Google Shape;616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" name="Google Shape;618;p6"/>
          <p:cNvGrpSpPr/>
          <p:nvPr/>
        </p:nvGrpSpPr>
        <p:grpSpPr>
          <a:xfrm>
            <a:off x="8663900" y="3603263"/>
            <a:ext cx="37200" cy="2435125"/>
            <a:chOff x="367100" y="2392375"/>
            <a:chExt cx="37200" cy="2435125"/>
          </a:xfrm>
        </p:grpSpPr>
        <p:sp>
          <p:nvSpPr>
            <p:cNvPr id="619" name="Google Shape;619;p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" name="Google Shape;621;p6"/>
          <p:cNvGrpSpPr/>
          <p:nvPr/>
        </p:nvGrpSpPr>
        <p:grpSpPr>
          <a:xfrm>
            <a:off x="506025" y="4423675"/>
            <a:ext cx="37200" cy="1232425"/>
            <a:chOff x="367100" y="2392375"/>
            <a:chExt cx="37200" cy="1232425"/>
          </a:xfrm>
        </p:grpSpPr>
        <p:sp>
          <p:nvSpPr>
            <p:cNvPr id="622" name="Google Shape;622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" name="Google Shape;624;p6"/>
          <p:cNvGrpSpPr/>
          <p:nvPr/>
        </p:nvGrpSpPr>
        <p:grpSpPr>
          <a:xfrm>
            <a:off x="3451700" y="4695525"/>
            <a:ext cx="37200" cy="833425"/>
            <a:chOff x="367100" y="2392375"/>
            <a:chExt cx="37200" cy="833425"/>
          </a:xfrm>
        </p:grpSpPr>
        <p:sp>
          <p:nvSpPr>
            <p:cNvPr id="625" name="Google Shape;625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" name="Google Shape;627;p6"/>
          <p:cNvGrpSpPr/>
          <p:nvPr/>
        </p:nvGrpSpPr>
        <p:grpSpPr>
          <a:xfrm>
            <a:off x="4418513" y="4714125"/>
            <a:ext cx="37200" cy="833425"/>
            <a:chOff x="367100" y="2392375"/>
            <a:chExt cx="37200" cy="833425"/>
          </a:xfrm>
        </p:grpSpPr>
        <p:sp>
          <p:nvSpPr>
            <p:cNvPr id="628" name="Google Shape;628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" name="Google Shape;630;p6"/>
          <p:cNvGrpSpPr/>
          <p:nvPr/>
        </p:nvGrpSpPr>
        <p:grpSpPr>
          <a:xfrm>
            <a:off x="1966800" y="4760113"/>
            <a:ext cx="37200" cy="833425"/>
            <a:chOff x="367100" y="2392375"/>
            <a:chExt cx="37200" cy="833425"/>
          </a:xfrm>
        </p:grpSpPr>
        <p:sp>
          <p:nvSpPr>
            <p:cNvPr id="631" name="Google Shape;631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" name="Google Shape;633;p6"/>
          <p:cNvGrpSpPr/>
          <p:nvPr/>
        </p:nvGrpSpPr>
        <p:grpSpPr>
          <a:xfrm>
            <a:off x="7789488" y="4866550"/>
            <a:ext cx="37200" cy="833425"/>
            <a:chOff x="367100" y="2392375"/>
            <a:chExt cx="37200" cy="833425"/>
          </a:xfrm>
        </p:grpSpPr>
        <p:sp>
          <p:nvSpPr>
            <p:cNvPr id="634" name="Google Shape;634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" name="Google Shape;636;p6"/>
          <p:cNvGrpSpPr/>
          <p:nvPr/>
        </p:nvGrpSpPr>
        <p:grpSpPr>
          <a:xfrm>
            <a:off x="5876450" y="4873188"/>
            <a:ext cx="37200" cy="833425"/>
            <a:chOff x="367100" y="2392375"/>
            <a:chExt cx="37200" cy="833425"/>
          </a:xfrm>
        </p:grpSpPr>
        <p:sp>
          <p:nvSpPr>
            <p:cNvPr id="637" name="Google Shape;637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" name="Google Shape;639;p6"/>
          <p:cNvGrpSpPr/>
          <p:nvPr/>
        </p:nvGrpSpPr>
        <p:grpSpPr>
          <a:xfrm>
            <a:off x="5316300" y="4695513"/>
            <a:ext cx="37200" cy="833425"/>
            <a:chOff x="367100" y="2392375"/>
            <a:chExt cx="37200" cy="833425"/>
          </a:xfrm>
        </p:grpSpPr>
        <p:sp>
          <p:nvSpPr>
            <p:cNvPr id="640" name="Google Shape;640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" name="Google Shape;642;p6"/>
          <p:cNvGrpSpPr/>
          <p:nvPr/>
        </p:nvGrpSpPr>
        <p:grpSpPr>
          <a:xfrm>
            <a:off x="6570500" y="4774700"/>
            <a:ext cx="37200" cy="1232425"/>
            <a:chOff x="367100" y="2392375"/>
            <a:chExt cx="37200" cy="1232425"/>
          </a:xfrm>
        </p:grpSpPr>
        <p:sp>
          <p:nvSpPr>
            <p:cNvPr id="643" name="Google Shape;643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" name="Google Shape;645;p6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646" name="Google Shape;646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" name="Google Shape;648;p6"/>
          <p:cNvGrpSpPr/>
          <p:nvPr/>
        </p:nvGrpSpPr>
        <p:grpSpPr>
          <a:xfrm>
            <a:off x="8409288" y="4623163"/>
            <a:ext cx="37200" cy="833425"/>
            <a:chOff x="367100" y="2392375"/>
            <a:chExt cx="37200" cy="833425"/>
          </a:xfrm>
        </p:grpSpPr>
        <p:sp>
          <p:nvSpPr>
            <p:cNvPr id="649" name="Google Shape;649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" name="Google Shape;651;p6"/>
          <p:cNvGrpSpPr/>
          <p:nvPr/>
        </p:nvGrpSpPr>
        <p:grpSpPr>
          <a:xfrm>
            <a:off x="8918488" y="4075088"/>
            <a:ext cx="37200" cy="1232425"/>
            <a:chOff x="367100" y="2392375"/>
            <a:chExt cx="37200" cy="1232425"/>
          </a:xfrm>
        </p:grpSpPr>
        <p:sp>
          <p:nvSpPr>
            <p:cNvPr id="652" name="Google Shape;652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4" name="Google Shape;654;p6"/>
          <p:cNvSpPr/>
          <p:nvPr/>
        </p:nvSpPr>
        <p:spPr>
          <a:xfrm>
            <a:off x="6942350" y="47656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" name="Google Shape;655;p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" name="Google Shape;656;p6"/>
          <p:cNvGrpSpPr/>
          <p:nvPr/>
        </p:nvGrpSpPr>
        <p:grpSpPr>
          <a:xfrm>
            <a:off x="179163" y="4006025"/>
            <a:ext cx="37200" cy="1232425"/>
            <a:chOff x="367100" y="2392375"/>
            <a:chExt cx="37200" cy="1232425"/>
          </a:xfrm>
        </p:grpSpPr>
        <p:sp>
          <p:nvSpPr>
            <p:cNvPr id="657" name="Google Shape;657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" name="Google Shape;659;p6"/>
          <p:cNvGrpSpPr/>
          <p:nvPr/>
        </p:nvGrpSpPr>
        <p:grpSpPr>
          <a:xfrm>
            <a:off x="4664063" y="4771700"/>
            <a:ext cx="37200" cy="833425"/>
            <a:chOff x="367100" y="2392375"/>
            <a:chExt cx="37200" cy="833425"/>
          </a:xfrm>
        </p:grpSpPr>
        <p:sp>
          <p:nvSpPr>
            <p:cNvPr id="660" name="Google Shape;660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" name="Google Shape;662;p6"/>
          <p:cNvGrpSpPr/>
          <p:nvPr/>
        </p:nvGrpSpPr>
        <p:grpSpPr>
          <a:xfrm>
            <a:off x="9029100" y="3755663"/>
            <a:ext cx="37200" cy="2435125"/>
            <a:chOff x="367100" y="2392375"/>
            <a:chExt cx="37200" cy="2435125"/>
          </a:xfrm>
        </p:grpSpPr>
        <p:sp>
          <p:nvSpPr>
            <p:cNvPr id="663" name="Google Shape;663;p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" name="Google Shape;665;p6"/>
          <p:cNvGrpSpPr/>
          <p:nvPr/>
        </p:nvGrpSpPr>
        <p:grpSpPr>
          <a:xfrm rot="2007808">
            <a:off x="3622084" y="2017068"/>
            <a:ext cx="9160601" cy="6400834"/>
            <a:chOff x="3025400" y="640950"/>
            <a:chExt cx="2106950" cy="1472200"/>
          </a:xfrm>
        </p:grpSpPr>
        <p:sp>
          <p:nvSpPr>
            <p:cNvPr id="666" name="Google Shape;666;p6"/>
            <p:cNvSpPr/>
            <p:nvPr/>
          </p:nvSpPr>
          <p:spPr>
            <a:xfrm>
              <a:off x="3411900" y="1134000"/>
              <a:ext cx="1720450" cy="979150"/>
            </a:xfrm>
            <a:custGeom>
              <a:avLst/>
              <a:gdLst/>
              <a:ahLst/>
              <a:cxnLst/>
              <a:rect l="l" t="t" r="r" b="b"/>
              <a:pathLst>
                <a:path w="68818" h="39166" extrusionOk="0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6"/>
            <p:cNvSpPr/>
            <p:nvPr/>
          </p:nvSpPr>
          <p:spPr>
            <a:xfrm>
              <a:off x="3395850" y="1125650"/>
              <a:ext cx="1703925" cy="984600"/>
            </a:xfrm>
            <a:custGeom>
              <a:avLst/>
              <a:gdLst/>
              <a:ahLst/>
              <a:cxnLst/>
              <a:rect l="l" t="t" r="r" b="b"/>
              <a:pathLst>
                <a:path w="68157" h="39384" extrusionOk="0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6"/>
            <p:cNvSpPr/>
            <p:nvPr/>
          </p:nvSpPr>
          <p:spPr>
            <a:xfrm>
              <a:off x="3379550" y="1116975"/>
              <a:ext cx="1687675" cy="990600"/>
            </a:xfrm>
            <a:custGeom>
              <a:avLst/>
              <a:gdLst/>
              <a:ahLst/>
              <a:cxnLst/>
              <a:rect l="l" t="t" r="r" b="b"/>
              <a:pathLst>
                <a:path w="67507" h="39624" extrusionOk="0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6"/>
            <p:cNvSpPr/>
            <p:nvPr/>
          </p:nvSpPr>
          <p:spPr>
            <a:xfrm>
              <a:off x="3363500" y="1108000"/>
              <a:ext cx="1671150" cy="996900"/>
            </a:xfrm>
            <a:custGeom>
              <a:avLst/>
              <a:gdLst/>
              <a:ahLst/>
              <a:cxnLst/>
              <a:rect l="l" t="t" r="r" b="b"/>
              <a:pathLst>
                <a:path w="66846" h="39876" extrusionOk="0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6"/>
            <p:cNvSpPr/>
            <p:nvPr/>
          </p:nvSpPr>
          <p:spPr>
            <a:xfrm>
              <a:off x="3347450" y="1098475"/>
              <a:ext cx="1654650" cy="1003975"/>
            </a:xfrm>
            <a:custGeom>
              <a:avLst/>
              <a:gdLst/>
              <a:ahLst/>
              <a:cxnLst/>
              <a:rect l="l" t="t" r="r" b="b"/>
              <a:pathLst>
                <a:path w="66186" h="40159" extrusionOk="0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6"/>
            <p:cNvSpPr/>
            <p:nvPr/>
          </p:nvSpPr>
          <p:spPr>
            <a:xfrm>
              <a:off x="3331150" y="1088175"/>
              <a:ext cx="1638375" cy="1011600"/>
            </a:xfrm>
            <a:custGeom>
              <a:avLst/>
              <a:gdLst/>
              <a:ahLst/>
              <a:cxnLst/>
              <a:rect l="l" t="t" r="r" b="b"/>
              <a:pathLst>
                <a:path w="65535" h="40464" extrusionOk="0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6"/>
            <p:cNvSpPr/>
            <p:nvPr/>
          </p:nvSpPr>
          <p:spPr>
            <a:xfrm>
              <a:off x="3315100" y="1077425"/>
              <a:ext cx="1621875" cy="1019675"/>
            </a:xfrm>
            <a:custGeom>
              <a:avLst/>
              <a:gdLst/>
              <a:ahLst/>
              <a:cxnLst/>
              <a:rect l="l" t="t" r="r" b="b"/>
              <a:pathLst>
                <a:path w="64875" h="40787" extrusionOk="0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6"/>
            <p:cNvSpPr/>
            <p:nvPr/>
          </p:nvSpPr>
          <p:spPr>
            <a:xfrm>
              <a:off x="3299050" y="1065900"/>
              <a:ext cx="1605350" cy="1028525"/>
            </a:xfrm>
            <a:custGeom>
              <a:avLst/>
              <a:gdLst/>
              <a:ahLst/>
              <a:cxnLst/>
              <a:rect l="l" t="t" r="r" b="b"/>
              <a:pathLst>
                <a:path w="64214" h="41141" extrusionOk="0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6"/>
            <p:cNvSpPr/>
            <p:nvPr/>
          </p:nvSpPr>
          <p:spPr>
            <a:xfrm>
              <a:off x="3282975" y="1046400"/>
              <a:ext cx="1588875" cy="1045575"/>
            </a:xfrm>
            <a:custGeom>
              <a:avLst/>
              <a:gdLst/>
              <a:ahLst/>
              <a:cxnLst/>
              <a:rect l="l" t="t" r="r" b="b"/>
              <a:pathLst>
                <a:path w="63555" h="41823" extrusionOk="0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6"/>
            <p:cNvSpPr/>
            <p:nvPr/>
          </p:nvSpPr>
          <p:spPr>
            <a:xfrm>
              <a:off x="3266925" y="1020975"/>
              <a:ext cx="1572375" cy="1068325"/>
            </a:xfrm>
            <a:custGeom>
              <a:avLst/>
              <a:gdLst/>
              <a:ahLst/>
              <a:cxnLst/>
              <a:rect l="l" t="t" r="r" b="b"/>
              <a:pathLst>
                <a:path w="62895" h="42733" extrusionOk="0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6"/>
            <p:cNvSpPr/>
            <p:nvPr/>
          </p:nvSpPr>
          <p:spPr>
            <a:xfrm>
              <a:off x="3250650" y="995775"/>
              <a:ext cx="1555850" cy="1091050"/>
            </a:xfrm>
            <a:custGeom>
              <a:avLst/>
              <a:gdLst/>
              <a:ahLst/>
              <a:cxnLst/>
              <a:rect l="l" t="t" r="r" b="b"/>
              <a:pathLst>
                <a:path w="62234" h="43642" extrusionOk="0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6"/>
            <p:cNvSpPr/>
            <p:nvPr/>
          </p:nvSpPr>
          <p:spPr>
            <a:xfrm>
              <a:off x="3234600" y="970575"/>
              <a:ext cx="1539350" cy="1113800"/>
            </a:xfrm>
            <a:custGeom>
              <a:avLst/>
              <a:gdLst/>
              <a:ahLst/>
              <a:cxnLst/>
              <a:rect l="l" t="t" r="r" b="b"/>
              <a:pathLst>
                <a:path w="61574" h="44552" extrusionOk="0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6"/>
            <p:cNvSpPr/>
            <p:nvPr/>
          </p:nvSpPr>
          <p:spPr>
            <a:xfrm>
              <a:off x="3218525" y="945150"/>
              <a:ext cx="1522850" cy="1136775"/>
            </a:xfrm>
            <a:custGeom>
              <a:avLst/>
              <a:gdLst/>
              <a:ahLst/>
              <a:cxnLst/>
              <a:rect l="l" t="t" r="r" b="b"/>
              <a:pathLst>
                <a:path w="60914" h="45471" extrusionOk="0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6"/>
            <p:cNvSpPr/>
            <p:nvPr/>
          </p:nvSpPr>
          <p:spPr>
            <a:xfrm>
              <a:off x="3202475" y="919950"/>
              <a:ext cx="1506125" cy="1159300"/>
            </a:xfrm>
            <a:custGeom>
              <a:avLst/>
              <a:gdLst/>
              <a:ahLst/>
              <a:cxnLst/>
              <a:rect l="l" t="t" r="r" b="b"/>
              <a:pathLst>
                <a:path w="60245" h="46372" extrusionOk="0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6"/>
            <p:cNvSpPr/>
            <p:nvPr/>
          </p:nvSpPr>
          <p:spPr>
            <a:xfrm>
              <a:off x="3186425" y="894525"/>
              <a:ext cx="1489600" cy="1182050"/>
            </a:xfrm>
            <a:custGeom>
              <a:avLst/>
              <a:gdLst/>
              <a:ahLst/>
              <a:cxnLst/>
              <a:rect l="l" t="t" r="r" b="b"/>
              <a:pathLst>
                <a:path w="59584" h="47282" extrusionOk="0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6"/>
            <p:cNvSpPr/>
            <p:nvPr/>
          </p:nvSpPr>
          <p:spPr>
            <a:xfrm>
              <a:off x="3170125" y="869325"/>
              <a:ext cx="1473125" cy="1204800"/>
            </a:xfrm>
            <a:custGeom>
              <a:avLst/>
              <a:gdLst/>
              <a:ahLst/>
              <a:cxnLst/>
              <a:rect l="l" t="t" r="r" b="b"/>
              <a:pathLst>
                <a:path w="58925" h="48192" extrusionOk="0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6"/>
            <p:cNvSpPr/>
            <p:nvPr/>
          </p:nvSpPr>
          <p:spPr>
            <a:xfrm>
              <a:off x="3154075" y="843900"/>
              <a:ext cx="1456600" cy="1227775"/>
            </a:xfrm>
            <a:custGeom>
              <a:avLst/>
              <a:gdLst/>
              <a:ahLst/>
              <a:cxnLst/>
              <a:rect l="l" t="t" r="r" b="b"/>
              <a:pathLst>
                <a:path w="58264" h="49111" extrusionOk="0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6"/>
            <p:cNvSpPr/>
            <p:nvPr/>
          </p:nvSpPr>
          <p:spPr>
            <a:xfrm>
              <a:off x="3138025" y="818700"/>
              <a:ext cx="1439875" cy="1250300"/>
            </a:xfrm>
            <a:custGeom>
              <a:avLst/>
              <a:gdLst/>
              <a:ahLst/>
              <a:cxnLst/>
              <a:rect l="l" t="t" r="r" b="b"/>
              <a:pathLst>
                <a:path w="57595" h="50012" extrusionOk="0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6"/>
            <p:cNvSpPr/>
            <p:nvPr/>
          </p:nvSpPr>
          <p:spPr>
            <a:xfrm>
              <a:off x="3121950" y="793275"/>
              <a:ext cx="1423400" cy="1273275"/>
            </a:xfrm>
            <a:custGeom>
              <a:avLst/>
              <a:gdLst/>
              <a:ahLst/>
              <a:cxnLst/>
              <a:rect l="l" t="t" r="r" b="b"/>
              <a:pathLst>
                <a:path w="56936" h="50931" extrusionOk="0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6"/>
            <p:cNvSpPr/>
            <p:nvPr/>
          </p:nvSpPr>
          <p:spPr>
            <a:xfrm>
              <a:off x="3105900" y="767850"/>
              <a:ext cx="1407100" cy="1296250"/>
            </a:xfrm>
            <a:custGeom>
              <a:avLst/>
              <a:gdLst/>
              <a:ahLst/>
              <a:cxnLst/>
              <a:rect l="l" t="t" r="r" b="b"/>
              <a:pathLst>
                <a:path w="56284" h="51850" extrusionOk="0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6"/>
            <p:cNvSpPr/>
            <p:nvPr/>
          </p:nvSpPr>
          <p:spPr>
            <a:xfrm>
              <a:off x="3089850" y="742425"/>
              <a:ext cx="1392375" cy="1319200"/>
            </a:xfrm>
            <a:custGeom>
              <a:avLst/>
              <a:gdLst/>
              <a:ahLst/>
              <a:cxnLst/>
              <a:rect l="l" t="t" r="r" b="b"/>
              <a:pathLst>
                <a:path w="55695" h="52768" extrusionOk="0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6"/>
            <p:cNvSpPr/>
            <p:nvPr/>
          </p:nvSpPr>
          <p:spPr>
            <a:xfrm>
              <a:off x="3073800" y="717000"/>
              <a:ext cx="1377875" cy="1341950"/>
            </a:xfrm>
            <a:custGeom>
              <a:avLst/>
              <a:gdLst/>
              <a:ahLst/>
              <a:cxnLst/>
              <a:rect l="l" t="t" r="r" b="b"/>
              <a:pathLst>
                <a:path w="55115" h="53678" extrusionOk="0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6"/>
            <p:cNvSpPr/>
            <p:nvPr/>
          </p:nvSpPr>
          <p:spPr>
            <a:xfrm>
              <a:off x="3057725" y="691800"/>
              <a:ext cx="1362500" cy="1364700"/>
            </a:xfrm>
            <a:custGeom>
              <a:avLst/>
              <a:gdLst/>
              <a:ahLst/>
              <a:cxnLst/>
              <a:rect l="l" t="t" r="r" b="b"/>
              <a:pathLst>
                <a:path w="54500" h="54588" extrusionOk="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6"/>
            <p:cNvSpPr/>
            <p:nvPr/>
          </p:nvSpPr>
          <p:spPr>
            <a:xfrm>
              <a:off x="3041450" y="666375"/>
              <a:ext cx="1348000" cy="1387675"/>
            </a:xfrm>
            <a:custGeom>
              <a:avLst/>
              <a:gdLst/>
              <a:ahLst/>
              <a:cxnLst/>
              <a:rect l="l" t="t" r="r" b="b"/>
              <a:pathLst>
                <a:path w="53920" h="55507" extrusionOk="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6"/>
            <p:cNvSpPr/>
            <p:nvPr/>
          </p:nvSpPr>
          <p:spPr>
            <a:xfrm>
              <a:off x="3025400" y="640950"/>
              <a:ext cx="1333500" cy="1410650"/>
            </a:xfrm>
            <a:custGeom>
              <a:avLst/>
              <a:gdLst/>
              <a:ahLst/>
              <a:cxnLst/>
              <a:rect l="l" t="t" r="r" b="b"/>
              <a:pathLst>
                <a:path w="53340" h="56426" extrusionOk="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" name="Google Shape;691;p6"/>
          <p:cNvGrpSpPr/>
          <p:nvPr/>
        </p:nvGrpSpPr>
        <p:grpSpPr>
          <a:xfrm rot="4102069">
            <a:off x="-2043392" y="3110283"/>
            <a:ext cx="8040943" cy="5618490"/>
            <a:chOff x="3025400" y="640950"/>
            <a:chExt cx="2106950" cy="1472200"/>
          </a:xfrm>
        </p:grpSpPr>
        <p:sp>
          <p:nvSpPr>
            <p:cNvPr id="692" name="Google Shape;692;p6"/>
            <p:cNvSpPr/>
            <p:nvPr/>
          </p:nvSpPr>
          <p:spPr>
            <a:xfrm>
              <a:off x="3411900" y="1134000"/>
              <a:ext cx="1720450" cy="979150"/>
            </a:xfrm>
            <a:custGeom>
              <a:avLst/>
              <a:gdLst/>
              <a:ahLst/>
              <a:cxnLst/>
              <a:rect l="l" t="t" r="r" b="b"/>
              <a:pathLst>
                <a:path w="68818" h="39166" extrusionOk="0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6"/>
            <p:cNvSpPr/>
            <p:nvPr/>
          </p:nvSpPr>
          <p:spPr>
            <a:xfrm>
              <a:off x="3395850" y="1125650"/>
              <a:ext cx="1703925" cy="984600"/>
            </a:xfrm>
            <a:custGeom>
              <a:avLst/>
              <a:gdLst/>
              <a:ahLst/>
              <a:cxnLst/>
              <a:rect l="l" t="t" r="r" b="b"/>
              <a:pathLst>
                <a:path w="68157" h="39384" extrusionOk="0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6"/>
            <p:cNvSpPr/>
            <p:nvPr/>
          </p:nvSpPr>
          <p:spPr>
            <a:xfrm>
              <a:off x="3379550" y="1116975"/>
              <a:ext cx="1687675" cy="990600"/>
            </a:xfrm>
            <a:custGeom>
              <a:avLst/>
              <a:gdLst/>
              <a:ahLst/>
              <a:cxnLst/>
              <a:rect l="l" t="t" r="r" b="b"/>
              <a:pathLst>
                <a:path w="67507" h="39624" extrusionOk="0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6"/>
            <p:cNvSpPr/>
            <p:nvPr/>
          </p:nvSpPr>
          <p:spPr>
            <a:xfrm>
              <a:off x="3363500" y="1108000"/>
              <a:ext cx="1671150" cy="996900"/>
            </a:xfrm>
            <a:custGeom>
              <a:avLst/>
              <a:gdLst/>
              <a:ahLst/>
              <a:cxnLst/>
              <a:rect l="l" t="t" r="r" b="b"/>
              <a:pathLst>
                <a:path w="66846" h="39876" extrusionOk="0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6"/>
            <p:cNvSpPr/>
            <p:nvPr/>
          </p:nvSpPr>
          <p:spPr>
            <a:xfrm>
              <a:off x="3347450" y="1098475"/>
              <a:ext cx="1654650" cy="1003975"/>
            </a:xfrm>
            <a:custGeom>
              <a:avLst/>
              <a:gdLst/>
              <a:ahLst/>
              <a:cxnLst/>
              <a:rect l="l" t="t" r="r" b="b"/>
              <a:pathLst>
                <a:path w="66186" h="40159" extrusionOk="0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6"/>
            <p:cNvSpPr/>
            <p:nvPr/>
          </p:nvSpPr>
          <p:spPr>
            <a:xfrm>
              <a:off x="3331150" y="1088175"/>
              <a:ext cx="1638375" cy="1011600"/>
            </a:xfrm>
            <a:custGeom>
              <a:avLst/>
              <a:gdLst/>
              <a:ahLst/>
              <a:cxnLst/>
              <a:rect l="l" t="t" r="r" b="b"/>
              <a:pathLst>
                <a:path w="65535" h="40464" extrusionOk="0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6"/>
            <p:cNvSpPr/>
            <p:nvPr/>
          </p:nvSpPr>
          <p:spPr>
            <a:xfrm>
              <a:off x="3315100" y="1077425"/>
              <a:ext cx="1621875" cy="1019675"/>
            </a:xfrm>
            <a:custGeom>
              <a:avLst/>
              <a:gdLst/>
              <a:ahLst/>
              <a:cxnLst/>
              <a:rect l="l" t="t" r="r" b="b"/>
              <a:pathLst>
                <a:path w="64875" h="40787" extrusionOk="0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6"/>
            <p:cNvSpPr/>
            <p:nvPr/>
          </p:nvSpPr>
          <p:spPr>
            <a:xfrm>
              <a:off x="3299050" y="1065900"/>
              <a:ext cx="1605350" cy="1028525"/>
            </a:xfrm>
            <a:custGeom>
              <a:avLst/>
              <a:gdLst/>
              <a:ahLst/>
              <a:cxnLst/>
              <a:rect l="l" t="t" r="r" b="b"/>
              <a:pathLst>
                <a:path w="64214" h="41141" extrusionOk="0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6"/>
            <p:cNvSpPr/>
            <p:nvPr/>
          </p:nvSpPr>
          <p:spPr>
            <a:xfrm>
              <a:off x="3282975" y="1046400"/>
              <a:ext cx="1588875" cy="1045575"/>
            </a:xfrm>
            <a:custGeom>
              <a:avLst/>
              <a:gdLst/>
              <a:ahLst/>
              <a:cxnLst/>
              <a:rect l="l" t="t" r="r" b="b"/>
              <a:pathLst>
                <a:path w="63555" h="41823" extrusionOk="0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6"/>
            <p:cNvSpPr/>
            <p:nvPr/>
          </p:nvSpPr>
          <p:spPr>
            <a:xfrm>
              <a:off x="3266925" y="1020975"/>
              <a:ext cx="1572375" cy="1068325"/>
            </a:xfrm>
            <a:custGeom>
              <a:avLst/>
              <a:gdLst/>
              <a:ahLst/>
              <a:cxnLst/>
              <a:rect l="l" t="t" r="r" b="b"/>
              <a:pathLst>
                <a:path w="62895" h="42733" extrusionOk="0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6"/>
            <p:cNvSpPr/>
            <p:nvPr/>
          </p:nvSpPr>
          <p:spPr>
            <a:xfrm>
              <a:off x="3250650" y="995775"/>
              <a:ext cx="1555850" cy="1091050"/>
            </a:xfrm>
            <a:custGeom>
              <a:avLst/>
              <a:gdLst/>
              <a:ahLst/>
              <a:cxnLst/>
              <a:rect l="l" t="t" r="r" b="b"/>
              <a:pathLst>
                <a:path w="62234" h="43642" extrusionOk="0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6"/>
            <p:cNvSpPr/>
            <p:nvPr/>
          </p:nvSpPr>
          <p:spPr>
            <a:xfrm>
              <a:off x="3234600" y="970575"/>
              <a:ext cx="1539350" cy="1113800"/>
            </a:xfrm>
            <a:custGeom>
              <a:avLst/>
              <a:gdLst/>
              <a:ahLst/>
              <a:cxnLst/>
              <a:rect l="l" t="t" r="r" b="b"/>
              <a:pathLst>
                <a:path w="61574" h="44552" extrusionOk="0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6"/>
            <p:cNvSpPr/>
            <p:nvPr/>
          </p:nvSpPr>
          <p:spPr>
            <a:xfrm>
              <a:off x="3218525" y="945150"/>
              <a:ext cx="1522850" cy="1136775"/>
            </a:xfrm>
            <a:custGeom>
              <a:avLst/>
              <a:gdLst/>
              <a:ahLst/>
              <a:cxnLst/>
              <a:rect l="l" t="t" r="r" b="b"/>
              <a:pathLst>
                <a:path w="60914" h="45471" extrusionOk="0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6"/>
            <p:cNvSpPr/>
            <p:nvPr/>
          </p:nvSpPr>
          <p:spPr>
            <a:xfrm>
              <a:off x="3202475" y="919950"/>
              <a:ext cx="1506125" cy="1159300"/>
            </a:xfrm>
            <a:custGeom>
              <a:avLst/>
              <a:gdLst/>
              <a:ahLst/>
              <a:cxnLst/>
              <a:rect l="l" t="t" r="r" b="b"/>
              <a:pathLst>
                <a:path w="60245" h="46372" extrusionOk="0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6"/>
            <p:cNvSpPr/>
            <p:nvPr/>
          </p:nvSpPr>
          <p:spPr>
            <a:xfrm>
              <a:off x="3186425" y="894525"/>
              <a:ext cx="1489600" cy="1182050"/>
            </a:xfrm>
            <a:custGeom>
              <a:avLst/>
              <a:gdLst/>
              <a:ahLst/>
              <a:cxnLst/>
              <a:rect l="l" t="t" r="r" b="b"/>
              <a:pathLst>
                <a:path w="59584" h="47282" extrusionOk="0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6"/>
            <p:cNvSpPr/>
            <p:nvPr/>
          </p:nvSpPr>
          <p:spPr>
            <a:xfrm>
              <a:off x="3170125" y="869325"/>
              <a:ext cx="1473125" cy="1204800"/>
            </a:xfrm>
            <a:custGeom>
              <a:avLst/>
              <a:gdLst/>
              <a:ahLst/>
              <a:cxnLst/>
              <a:rect l="l" t="t" r="r" b="b"/>
              <a:pathLst>
                <a:path w="58925" h="48192" extrusionOk="0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6"/>
            <p:cNvSpPr/>
            <p:nvPr/>
          </p:nvSpPr>
          <p:spPr>
            <a:xfrm>
              <a:off x="3154075" y="843900"/>
              <a:ext cx="1456600" cy="1227775"/>
            </a:xfrm>
            <a:custGeom>
              <a:avLst/>
              <a:gdLst/>
              <a:ahLst/>
              <a:cxnLst/>
              <a:rect l="l" t="t" r="r" b="b"/>
              <a:pathLst>
                <a:path w="58264" h="49111" extrusionOk="0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6"/>
            <p:cNvSpPr/>
            <p:nvPr/>
          </p:nvSpPr>
          <p:spPr>
            <a:xfrm>
              <a:off x="3138025" y="818700"/>
              <a:ext cx="1439875" cy="1250300"/>
            </a:xfrm>
            <a:custGeom>
              <a:avLst/>
              <a:gdLst/>
              <a:ahLst/>
              <a:cxnLst/>
              <a:rect l="l" t="t" r="r" b="b"/>
              <a:pathLst>
                <a:path w="57595" h="50012" extrusionOk="0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3121950" y="793275"/>
              <a:ext cx="1423400" cy="1273275"/>
            </a:xfrm>
            <a:custGeom>
              <a:avLst/>
              <a:gdLst/>
              <a:ahLst/>
              <a:cxnLst/>
              <a:rect l="l" t="t" r="r" b="b"/>
              <a:pathLst>
                <a:path w="56936" h="50931" extrusionOk="0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6"/>
            <p:cNvSpPr/>
            <p:nvPr/>
          </p:nvSpPr>
          <p:spPr>
            <a:xfrm>
              <a:off x="3105900" y="767850"/>
              <a:ext cx="1407100" cy="1296250"/>
            </a:xfrm>
            <a:custGeom>
              <a:avLst/>
              <a:gdLst/>
              <a:ahLst/>
              <a:cxnLst/>
              <a:rect l="l" t="t" r="r" b="b"/>
              <a:pathLst>
                <a:path w="56284" h="51850" extrusionOk="0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6"/>
            <p:cNvSpPr/>
            <p:nvPr/>
          </p:nvSpPr>
          <p:spPr>
            <a:xfrm>
              <a:off x="3089850" y="742425"/>
              <a:ext cx="1392375" cy="1319200"/>
            </a:xfrm>
            <a:custGeom>
              <a:avLst/>
              <a:gdLst/>
              <a:ahLst/>
              <a:cxnLst/>
              <a:rect l="l" t="t" r="r" b="b"/>
              <a:pathLst>
                <a:path w="55695" h="52768" extrusionOk="0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6"/>
            <p:cNvSpPr/>
            <p:nvPr/>
          </p:nvSpPr>
          <p:spPr>
            <a:xfrm>
              <a:off x="3073800" y="717000"/>
              <a:ext cx="1377875" cy="1341950"/>
            </a:xfrm>
            <a:custGeom>
              <a:avLst/>
              <a:gdLst/>
              <a:ahLst/>
              <a:cxnLst/>
              <a:rect l="l" t="t" r="r" b="b"/>
              <a:pathLst>
                <a:path w="55115" h="53678" extrusionOk="0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6"/>
            <p:cNvSpPr/>
            <p:nvPr/>
          </p:nvSpPr>
          <p:spPr>
            <a:xfrm>
              <a:off x="3057725" y="691800"/>
              <a:ext cx="1362500" cy="1364700"/>
            </a:xfrm>
            <a:custGeom>
              <a:avLst/>
              <a:gdLst/>
              <a:ahLst/>
              <a:cxnLst/>
              <a:rect l="l" t="t" r="r" b="b"/>
              <a:pathLst>
                <a:path w="54500" h="54588" extrusionOk="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6"/>
            <p:cNvSpPr/>
            <p:nvPr/>
          </p:nvSpPr>
          <p:spPr>
            <a:xfrm>
              <a:off x="3041450" y="666375"/>
              <a:ext cx="1348000" cy="1387675"/>
            </a:xfrm>
            <a:custGeom>
              <a:avLst/>
              <a:gdLst/>
              <a:ahLst/>
              <a:cxnLst/>
              <a:rect l="l" t="t" r="r" b="b"/>
              <a:pathLst>
                <a:path w="53920" h="55507" extrusionOk="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6"/>
            <p:cNvSpPr/>
            <p:nvPr/>
          </p:nvSpPr>
          <p:spPr>
            <a:xfrm>
              <a:off x="3025400" y="640950"/>
              <a:ext cx="1333500" cy="1410650"/>
            </a:xfrm>
            <a:custGeom>
              <a:avLst/>
              <a:gdLst/>
              <a:ahLst/>
              <a:cxnLst/>
              <a:rect l="l" t="t" r="r" b="b"/>
              <a:pathLst>
                <a:path w="53340" h="56426" extrusionOk="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7" name="Google Shape;717;p6"/>
          <p:cNvSpPr/>
          <p:nvPr/>
        </p:nvSpPr>
        <p:spPr>
          <a:xfrm>
            <a:off x="321437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6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6"/>
          <p:cNvSpPr/>
          <p:nvPr/>
        </p:nvSpPr>
        <p:spPr>
          <a:xfrm>
            <a:off x="8803300" y="1485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6"/>
          <p:cNvSpPr/>
          <p:nvPr/>
        </p:nvSpPr>
        <p:spPr>
          <a:xfrm>
            <a:off x="-378825" y="25748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629147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p7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7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7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6" name="Google Shape;726;p7"/>
          <p:cNvGrpSpPr/>
          <p:nvPr/>
        </p:nvGrpSpPr>
        <p:grpSpPr>
          <a:xfrm rot="1338813">
            <a:off x="-596400" y="3478252"/>
            <a:ext cx="11364944" cy="3576518"/>
            <a:chOff x="3025400" y="1754925"/>
            <a:chExt cx="7141649" cy="2247459"/>
          </a:xfrm>
        </p:grpSpPr>
        <p:sp>
          <p:nvSpPr>
            <p:cNvPr id="727" name="Google Shape;727;p7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" name="Google Shape;754;p7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7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7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7" name="Google Shape;757;p7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8" name="Google Shape;758;p7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759" name="Google Shape;759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" name="Google Shape;761;p7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762" name="Google Shape;762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" name="Google Shape;764;p7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765" name="Google Shape;765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" name="Google Shape;767;p7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768" name="Google Shape;768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" name="Google Shape;770;p7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771" name="Google Shape;771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7"/>
          <p:cNvGrpSpPr/>
          <p:nvPr/>
        </p:nvGrpSpPr>
        <p:grpSpPr>
          <a:xfrm flipH="1">
            <a:off x="6034130" y="4390729"/>
            <a:ext cx="37200" cy="833425"/>
            <a:chOff x="367100" y="2392375"/>
            <a:chExt cx="37200" cy="833425"/>
          </a:xfrm>
        </p:grpSpPr>
        <p:sp>
          <p:nvSpPr>
            <p:cNvPr id="774" name="Google Shape;774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" name="Google Shape;776;p7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777" name="Google Shape;777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" name="Google Shape;779;p7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780" name="Google Shape;780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" name="Google Shape;782;p7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783" name="Google Shape;783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" name="Google Shape;785;p7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786" name="Google Shape;786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" name="Google Shape;788;p7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789" name="Google Shape;789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" name="Google Shape;791;p7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792" name="Google Shape;792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" name="Google Shape;794;p7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795" name="Google Shape;795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" name="Google Shape;797;p7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798" name="Google Shape;798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" name="Google Shape;800;p7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801" name="Google Shape;801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" name="Google Shape;803;p7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" name="Google Shape;804;p7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" name="Google Shape;805;p7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806" name="Google Shape;806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" name="Google Shape;808;p7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809" name="Google Shape;809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811;p7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812" name="Google Shape;812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" name="Google Shape;814;p7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815" name="Google Shape;815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" name="Google Shape;817;p7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818" name="Google Shape;818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0" name="Google Shape;820;p7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7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2" name="Google Shape;822;p7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823" name="Google Shape;823;p7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" name="Google Shape;825;p7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826" name="Google Shape;826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" name="Google Shape;828;p7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829" name="Google Shape;829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" name="Google Shape;831;p7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832" name="Google Shape;832;p7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" name="Google Shape;834;p7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835" name="Google Shape;835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" name="Google Shape;837;p7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838" name="Google Shape;838;p7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" name="Google Shape;840;p7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841" name="Google Shape;841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" name="Google Shape;843;p7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844" name="Google Shape;844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" name="Google Shape;846;p7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847" name="Google Shape;847;p7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9" name="Google Shape;849;p7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" name="Google Shape;850;p7"/>
          <p:cNvSpPr/>
          <p:nvPr/>
        </p:nvSpPr>
        <p:spPr>
          <a:xfrm>
            <a:off x="1968650" y="35984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1" name="Google Shape;851;p7"/>
          <p:cNvSpPr txBox="1">
            <a:spLocks noGrp="1"/>
          </p:cNvSpPr>
          <p:nvPr>
            <p:ph type="body" idx="1"/>
          </p:nvPr>
        </p:nvSpPr>
        <p:spPr>
          <a:xfrm flipH="1">
            <a:off x="4617285" y="1733316"/>
            <a:ext cx="3813600" cy="23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52" name="Google Shape;852;p7"/>
          <p:cNvSpPr txBox="1">
            <a:spLocks noGrp="1"/>
          </p:cNvSpPr>
          <p:nvPr>
            <p:ph type="title"/>
          </p:nvPr>
        </p:nvSpPr>
        <p:spPr>
          <a:xfrm flipH="1">
            <a:off x="4617275" y="1069288"/>
            <a:ext cx="3813600" cy="66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17234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4" name="Google Shape;854;p8"/>
          <p:cNvGrpSpPr/>
          <p:nvPr/>
        </p:nvGrpSpPr>
        <p:grpSpPr>
          <a:xfrm>
            <a:off x="-12" y="3244571"/>
            <a:ext cx="9539815" cy="3002155"/>
            <a:chOff x="3025400" y="1754925"/>
            <a:chExt cx="7141649" cy="2247459"/>
          </a:xfrm>
        </p:grpSpPr>
        <p:sp>
          <p:nvSpPr>
            <p:cNvPr id="855" name="Google Shape;855;p8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8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8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8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8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8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8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8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8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8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8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8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8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8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8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8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8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8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8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8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8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8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8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8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8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8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8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2" name="Google Shape;882;p8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3" name="Google Shape;883;p8"/>
          <p:cNvSpPr/>
          <p:nvPr/>
        </p:nvSpPr>
        <p:spPr>
          <a:xfrm>
            <a:off x="2939425" y="41902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4" name="Google Shape;884;p8"/>
          <p:cNvSpPr/>
          <p:nvPr/>
        </p:nvSpPr>
        <p:spPr>
          <a:xfrm>
            <a:off x="834050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8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8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8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8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8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" name="Google Shape;890;p8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891" name="Google Shape;891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" name="Google Shape;893;p8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894" name="Google Shape;894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8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897" name="Google Shape;897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" name="Google Shape;899;p8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900" name="Google Shape;900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" name="Google Shape;902;p8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903" name="Google Shape;903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" name="Google Shape;905;p8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906" name="Google Shape;906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" name="Google Shape;908;p8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909" name="Google Shape;909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" name="Google Shape;911;p8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912" name="Google Shape;912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" name="Google Shape;914;p8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915" name="Google Shape;915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" name="Google Shape;917;p8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918" name="Google Shape;918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" name="Google Shape;920;p8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921" name="Google Shape;921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" name="Google Shape;923;p8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924" name="Google Shape;924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" name="Google Shape;926;p8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927" name="Google Shape;927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" name="Google Shape;929;p8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930" name="Google Shape;930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" name="Google Shape;932;p8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933" name="Google Shape;933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5" name="Google Shape;935;p8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" name="Google Shape;936;p8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7" name="Google Shape;937;p8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938" name="Google Shape;938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" name="Google Shape;940;p8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941" name="Google Shape;941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" name="Google Shape;943;p8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944" name="Google Shape;944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" name="Google Shape;946;p8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947" name="Google Shape;947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" name="Google Shape;949;p8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950" name="Google Shape;950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2" name="Google Shape;952;p8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8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" name="Google Shape;954;p8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955" name="Google Shape;955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" name="Google Shape;957;p8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958" name="Google Shape;958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" name="Google Shape;960;p8"/>
          <p:cNvGrpSpPr/>
          <p:nvPr/>
        </p:nvGrpSpPr>
        <p:grpSpPr>
          <a:xfrm>
            <a:off x="1257825" y="2031763"/>
            <a:ext cx="37200" cy="2435125"/>
            <a:chOff x="367100" y="2392375"/>
            <a:chExt cx="37200" cy="2435125"/>
          </a:xfrm>
        </p:grpSpPr>
        <p:sp>
          <p:nvSpPr>
            <p:cNvPr id="961" name="Google Shape;961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" name="Google Shape;963;p8"/>
          <p:cNvGrpSpPr/>
          <p:nvPr/>
        </p:nvGrpSpPr>
        <p:grpSpPr>
          <a:xfrm>
            <a:off x="6936275" y="2198888"/>
            <a:ext cx="37200" cy="2435125"/>
            <a:chOff x="367100" y="2392375"/>
            <a:chExt cx="37200" cy="2435125"/>
          </a:xfrm>
        </p:grpSpPr>
        <p:sp>
          <p:nvSpPr>
            <p:cNvPr id="964" name="Google Shape;964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" name="Google Shape;966;p8"/>
          <p:cNvGrpSpPr/>
          <p:nvPr/>
        </p:nvGrpSpPr>
        <p:grpSpPr>
          <a:xfrm>
            <a:off x="4761588" y="3966463"/>
            <a:ext cx="37200" cy="833425"/>
            <a:chOff x="367100" y="2392375"/>
            <a:chExt cx="37200" cy="833425"/>
          </a:xfrm>
        </p:grpSpPr>
        <p:sp>
          <p:nvSpPr>
            <p:cNvPr id="967" name="Google Shape;967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8"/>
          <p:cNvGrpSpPr/>
          <p:nvPr/>
        </p:nvGrpSpPr>
        <p:grpSpPr>
          <a:xfrm>
            <a:off x="3956488" y="4251725"/>
            <a:ext cx="37200" cy="833425"/>
            <a:chOff x="367100" y="2392375"/>
            <a:chExt cx="37200" cy="833425"/>
          </a:xfrm>
        </p:grpSpPr>
        <p:sp>
          <p:nvSpPr>
            <p:cNvPr id="970" name="Google Shape;970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" name="Google Shape;972;p8"/>
          <p:cNvGrpSpPr/>
          <p:nvPr/>
        </p:nvGrpSpPr>
        <p:grpSpPr>
          <a:xfrm>
            <a:off x="1814563" y="1917175"/>
            <a:ext cx="37200" cy="2435125"/>
            <a:chOff x="367100" y="2392375"/>
            <a:chExt cx="37200" cy="2435125"/>
          </a:xfrm>
        </p:grpSpPr>
        <p:sp>
          <p:nvSpPr>
            <p:cNvPr id="973" name="Google Shape;973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" name="Google Shape;975;p8"/>
          <p:cNvGrpSpPr/>
          <p:nvPr/>
        </p:nvGrpSpPr>
        <p:grpSpPr>
          <a:xfrm>
            <a:off x="1576800" y="2898750"/>
            <a:ext cx="37200" cy="833425"/>
            <a:chOff x="367100" y="2392375"/>
            <a:chExt cx="37200" cy="833425"/>
          </a:xfrm>
        </p:grpSpPr>
        <p:sp>
          <p:nvSpPr>
            <p:cNvPr id="976" name="Google Shape;976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" name="Google Shape;978;p8"/>
          <p:cNvGrpSpPr/>
          <p:nvPr/>
        </p:nvGrpSpPr>
        <p:grpSpPr>
          <a:xfrm>
            <a:off x="973650" y="3234475"/>
            <a:ext cx="37200" cy="1232425"/>
            <a:chOff x="367100" y="2392375"/>
            <a:chExt cx="37200" cy="1232425"/>
          </a:xfrm>
        </p:grpSpPr>
        <p:sp>
          <p:nvSpPr>
            <p:cNvPr id="979" name="Google Shape;979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" name="Google Shape;981;p8"/>
          <p:cNvGrpSpPr/>
          <p:nvPr/>
        </p:nvGrpSpPr>
        <p:grpSpPr>
          <a:xfrm>
            <a:off x="7362213" y="1487538"/>
            <a:ext cx="37200" cy="2435125"/>
            <a:chOff x="367100" y="2392375"/>
            <a:chExt cx="37200" cy="2435125"/>
          </a:xfrm>
        </p:grpSpPr>
        <p:sp>
          <p:nvSpPr>
            <p:cNvPr id="982" name="Google Shape;982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" name="Google Shape;984;p8"/>
          <p:cNvGrpSpPr/>
          <p:nvPr/>
        </p:nvGrpSpPr>
        <p:grpSpPr>
          <a:xfrm>
            <a:off x="7848413" y="2683713"/>
            <a:ext cx="37200" cy="2435125"/>
            <a:chOff x="367100" y="2392375"/>
            <a:chExt cx="37200" cy="2435125"/>
          </a:xfrm>
        </p:grpSpPr>
        <p:sp>
          <p:nvSpPr>
            <p:cNvPr id="985" name="Google Shape;985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" name="Google Shape;987;p8"/>
          <p:cNvGrpSpPr/>
          <p:nvPr/>
        </p:nvGrpSpPr>
        <p:grpSpPr>
          <a:xfrm>
            <a:off x="5489500" y="4085913"/>
            <a:ext cx="37200" cy="833425"/>
            <a:chOff x="367100" y="2392375"/>
            <a:chExt cx="37200" cy="833425"/>
          </a:xfrm>
        </p:grpSpPr>
        <p:sp>
          <p:nvSpPr>
            <p:cNvPr id="988" name="Google Shape;988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0" name="Google Shape;990;p8"/>
          <p:cNvSpPr txBox="1">
            <a:spLocks noGrp="1"/>
          </p:cNvSpPr>
          <p:nvPr>
            <p:ph type="title"/>
          </p:nvPr>
        </p:nvSpPr>
        <p:spPr>
          <a:xfrm>
            <a:off x="2317950" y="1307100"/>
            <a:ext cx="45081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24978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" name="Google Shape;992;p9"/>
          <p:cNvSpPr txBox="1">
            <a:spLocks noGrp="1"/>
          </p:cNvSpPr>
          <p:nvPr>
            <p:ph type="title"/>
          </p:nvPr>
        </p:nvSpPr>
        <p:spPr>
          <a:xfrm>
            <a:off x="2241450" y="1423117"/>
            <a:ext cx="466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93" name="Google Shape;993;p9"/>
          <p:cNvSpPr txBox="1">
            <a:spLocks noGrp="1"/>
          </p:cNvSpPr>
          <p:nvPr>
            <p:ph type="subTitle" idx="1"/>
          </p:nvPr>
        </p:nvSpPr>
        <p:spPr>
          <a:xfrm>
            <a:off x="2502650" y="2264917"/>
            <a:ext cx="4138800" cy="14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4" name="Google Shape;994;p9"/>
          <p:cNvGrpSpPr/>
          <p:nvPr/>
        </p:nvGrpSpPr>
        <p:grpSpPr>
          <a:xfrm>
            <a:off x="-2002207" y="3097671"/>
            <a:ext cx="12528867" cy="3405915"/>
            <a:chOff x="5171575" y="1460000"/>
            <a:chExt cx="1813675" cy="493025"/>
          </a:xfrm>
        </p:grpSpPr>
        <p:sp>
          <p:nvSpPr>
            <p:cNvPr id="995" name="Google Shape;995;p9"/>
            <p:cNvSpPr/>
            <p:nvPr/>
          </p:nvSpPr>
          <p:spPr>
            <a:xfrm>
              <a:off x="5268600" y="1460000"/>
              <a:ext cx="1716650" cy="394450"/>
            </a:xfrm>
            <a:custGeom>
              <a:avLst/>
              <a:gdLst/>
              <a:ahLst/>
              <a:cxnLst/>
              <a:rect l="l" t="t" r="r" b="b"/>
              <a:pathLst>
                <a:path w="68666" h="15778" extrusionOk="0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9"/>
            <p:cNvSpPr/>
            <p:nvPr/>
          </p:nvSpPr>
          <p:spPr>
            <a:xfrm>
              <a:off x="5264575" y="1467800"/>
              <a:ext cx="1717325" cy="382175"/>
            </a:xfrm>
            <a:custGeom>
              <a:avLst/>
              <a:gdLst/>
              <a:ahLst/>
              <a:cxnLst/>
              <a:rect l="l" t="t" r="r" b="b"/>
              <a:pathLst>
                <a:path w="68693" h="15287" extrusionOk="0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9"/>
            <p:cNvSpPr/>
            <p:nvPr/>
          </p:nvSpPr>
          <p:spPr>
            <a:xfrm>
              <a:off x="5260775" y="1475575"/>
              <a:ext cx="1720900" cy="370175"/>
            </a:xfrm>
            <a:custGeom>
              <a:avLst/>
              <a:gdLst/>
              <a:ahLst/>
              <a:cxnLst/>
              <a:rect l="l" t="t" r="r" b="b"/>
              <a:pathLst>
                <a:path w="68836" h="14807" extrusionOk="0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9"/>
            <p:cNvSpPr/>
            <p:nvPr/>
          </p:nvSpPr>
          <p:spPr>
            <a:xfrm>
              <a:off x="5257000" y="1483550"/>
              <a:ext cx="1724450" cy="358850"/>
            </a:xfrm>
            <a:custGeom>
              <a:avLst/>
              <a:gdLst/>
              <a:ahLst/>
              <a:cxnLst/>
              <a:rect l="l" t="t" r="r" b="b"/>
              <a:pathLst>
                <a:path w="68978" h="14354" extrusionOk="0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9"/>
            <p:cNvSpPr/>
            <p:nvPr/>
          </p:nvSpPr>
          <p:spPr>
            <a:xfrm>
              <a:off x="5253425" y="1491325"/>
              <a:ext cx="1727800" cy="347950"/>
            </a:xfrm>
            <a:custGeom>
              <a:avLst/>
              <a:gdLst/>
              <a:ahLst/>
              <a:cxnLst/>
              <a:rect l="l" t="t" r="r" b="b"/>
              <a:pathLst>
                <a:path w="69112" h="13918" extrusionOk="0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9"/>
            <p:cNvSpPr/>
            <p:nvPr/>
          </p:nvSpPr>
          <p:spPr>
            <a:xfrm>
              <a:off x="5249625" y="1499175"/>
              <a:ext cx="1731375" cy="337875"/>
            </a:xfrm>
            <a:custGeom>
              <a:avLst/>
              <a:gdLst/>
              <a:ahLst/>
              <a:cxnLst/>
              <a:rect l="l" t="t" r="r" b="b"/>
              <a:pathLst>
                <a:path w="69255" h="13515" extrusionOk="0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9"/>
            <p:cNvSpPr/>
            <p:nvPr/>
          </p:nvSpPr>
          <p:spPr>
            <a:xfrm>
              <a:off x="5245850" y="1507000"/>
              <a:ext cx="1734925" cy="328700"/>
            </a:xfrm>
            <a:custGeom>
              <a:avLst/>
              <a:gdLst/>
              <a:ahLst/>
              <a:cxnLst/>
              <a:rect l="l" t="t" r="r" b="b"/>
              <a:pathLst>
                <a:path w="69397" h="13148" extrusionOk="0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9"/>
            <p:cNvSpPr/>
            <p:nvPr/>
          </p:nvSpPr>
          <p:spPr>
            <a:xfrm>
              <a:off x="5242275" y="1514925"/>
              <a:ext cx="1738275" cy="320350"/>
            </a:xfrm>
            <a:custGeom>
              <a:avLst/>
              <a:gdLst/>
              <a:ahLst/>
              <a:cxnLst/>
              <a:rect l="l" t="t" r="r" b="b"/>
              <a:pathLst>
                <a:path w="69531" h="12814" extrusionOk="0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9"/>
            <p:cNvSpPr/>
            <p:nvPr/>
          </p:nvSpPr>
          <p:spPr>
            <a:xfrm>
              <a:off x="5238475" y="1522575"/>
              <a:ext cx="1741875" cy="313125"/>
            </a:xfrm>
            <a:custGeom>
              <a:avLst/>
              <a:gdLst/>
              <a:ahLst/>
              <a:cxnLst/>
              <a:rect l="l" t="t" r="r" b="b"/>
              <a:pathLst>
                <a:path w="69675" h="12525" extrusionOk="0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9"/>
            <p:cNvSpPr/>
            <p:nvPr/>
          </p:nvSpPr>
          <p:spPr>
            <a:xfrm>
              <a:off x="5234700" y="1530475"/>
              <a:ext cx="1745425" cy="306575"/>
            </a:xfrm>
            <a:custGeom>
              <a:avLst/>
              <a:gdLst/>
              <a:ahLst/>
              <a:cxnLst/>
              <a:rect l="l" t="t" r="r" b="b"/>
              <a:pathLst>
                <a:path w="69817" h="12263" extrusionOk="0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9"/>
            <p:cNvSpPr/>
            <p:nvPr/>
          </p:nvSpPr>
          <p:spPr>
            <a:xfrm>
              <a:off x="5231125" y="1538325"/>
              <a:ext cx="1748775" cy="301175"/>
            </a:xfrm>
            <a:custGeom>
              <a:avLst/>
              <a:gdLst/>
              <a:ahLst/>
              <a:cxnLst/>
              <a:rect l="l" t="t" r="r" b="b"/>
              <a:pathLst>
                <a:path w="69951" h="12047" extrusionOk="0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9"/>
            <p:cNvSpPr/>
            <p:nvPr/>
          </p:nvSpPr>
          <p:spPr>
            <a:xfrm>
              <a:off x="5227325" y="1545925"/>
              <a:ext cx="1752350" cy="296700"/>
            </a:xfrm>
            <a:custGeom>
              <a:avLst/>
              <a:gdLst/>
              <a:ahLst/>
              <a:cxnLst/>
              <a:rect l="l" t="t" r="r" b="b"/>
              <a:pathLst>
                <a:path w="70094" h="11868" extrusionOk="0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9"/>
            <p:cNvSpPr/>
            <p:nvPr/>
          </p:nvSpPr>
          <p:spPr>
            <a:xfrm>
              <a:off x="5223550" y="1553750"/>
              <a:ext cx="1755900" cy="292450"/>
            </a:xfrm>
            <a:custGeom>
              <a:avLst/>
              <a:gdLst/>
              <a:ahLst/>
              <a:cxnLst/>
              <a:rect l="l" t="t" r="r" b="b"/>
              <a:pathLst>
                <a:path w="70236" h="11698" extrusionOk="0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9"/>
            <p:cNvSpPr/>
            <p:nvPr/>
          </p:nvSpPr>
          <p:spPr>
            <a:xfrm>
              <a:off x="5219975" y="1561575"/>
              <a:ext cx="1759250" cy="289075"/>
            </a:xfrm>
            <a:custGeom>
              <a:avLst/>
              <a:gdLst/>
              <a:ahLst/>
              <a:cxnLst/>
              <a:rect l="l" t="t" r="r" b="b"/>
              <a:pathLst>
                <a:path w="70370" h="11563" extrusionOk="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9"/>
            <p:cNvSpPr/>
            <p:nvPr/>
          </p:nvSpPr>
          <p:spPr>
            <a:xfrm>
              <a:off x="5216175" y="1569250"/>
              <a:ext cx="1762825" cy="286300"/>
            </a:xfrm>
            <a:custGeom>
              <a:avLst/>
              <a:gdLst/>
              <a:ahLst/>
              <a:cxnLst/>
              <a:rect l="l" t="t" r="r" b="b"/>
              <a:pathLst>
                <a:path w="70513" h="11452" extrusionOk="0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9"/>
            <p:cNvSpPr/>
            <p:nvPr/>
          </p:nvSpPr>
          <p:spPr>
            <a:xfrm>
              <a:off x="5212375" y="1577075"/>
              <a:ext cx="1766400" cy="284275"/>
            </a:xfrm>
            <a:custGeom>
              <a:avLst/>
              <a:gdLst/>
              <a:ahLst/>
              <a:cxnLst/>
              <a:rect l="l" t="t" r="r" b="b"/>
              <a:pathLst>
                <a:path w="70656" h="11371" extrusionOk="0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9"/>
            <p:cNvSpPr/>
            <p:nvPr/>
          </p:nvSpPr>
          <p:spPr>
            <a:xfrm>
              <a:off x="5208825" y="1584650"/>
              <a:ext cx="1769725" cy="282950"/>
            </a:xfrm>
            <a:custGeom>
              <a:avLst/>
              <a:gdLst/>
              <a:ahLst/>
              <a:cxnLst/>
              <a:rect l="l" t="t" r="r" b="b"/>
              <a:pathLst>
                <a:path w="70789" h="11318" extrusionOk="0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9"/>
            <p:cNvSpPr/>
            <p:nvPr/>
          </p:nvSpPr>
          <p:spPr>
            <a:xfrm>
              <a:off x="5205025" y="1590575"/>
              <a:ext cx="1773300" cy="284175"/>
            </a:xfrm>
            <a:custGeom>
              <a:avLst/>
              <a:gdLst/>
              <a:ahLst/>
              <a:cxnLst/>
              <a:rect l="l" t="t" r="r" b="b"/>
              <a:pathLst>
                <a:path w="70932" h="11367" extrusionOk="0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9"/>
            <p:cNvSpPr/>
            <p:nvPr/>
          </p:nvSpPr>
          <p:spPr>
            <a:xfrm>
              <a:off x="5201225" y="1593025"/>
              <a:ext cx="1776875" cy="289075"/>
            </a:xfrm>
            <a:custGeom>
              <a:avLst/>
              <a:gdLst/>
              <a:ahLst/>
              <a:cxnLst/>
              <a:rect l="l" t="t" r="r" b="b"/>
              <a:pathLst>
                <a:path w="71075" h="11563" extrusionOk="0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9"/>
            <p:cNvSpPr/>
            <p:nvPr/>
          </p:nvSpPr>
          <p:spPr>
            <a:xfrm>
              <a:off x="5197675" y="1595500"/>
              <a:ext cx="1780200" cy="294625"/>
            </a:xfrm>
            <a:custGeom>
              <a:avLst/>
              <a:gdLst/>
              <a:ahLst/>
              <a:cxnLst/>
              <a:rect l="l" t="t" r="r" b="b"/>
              <a:pathLst>
                <a:path w="71208" h="11785" extrusionOk="0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9"/>
            <p:cNvSpPr/>
            <p:nvPr/>
          </p:nvSpPr>
          <p:spPr>
            <a:xfrm>
              <a:off x="5193875" y="1597950"/>
              <a:ext cx="1783775" cy="300425"/>
            </a:xfrm>
            <a:custGeom>
              <a:avLst/>
              <a:gdLst/>
              <a:ahLst/>
              <a:cxnLst/>
              <a:rect l="l" t="t" r="r" b="b"/>
              <a:pathLst>
                <a:path w="71351" h="12017" extrusionOk="0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9"/>
            <p:cNvSpPr/>
            <p:nvPr/>
          </p:nvSpPr>
          <p:spPr>
            <a:xfrm>
              <a:off x="5190075" y="1600400"/>
              <a:ext cx="1787375" cy="306450"/>
            </a:xfrm>
            <a:custGeom>
              <a:avLst/>
              <a:gdLst/>
              <a:ahLst/>
              <a:cxnLst/>
              <a:rect l="l" t="t" r="r" b="b"/>
              <a:pathLst>
                <a:path w="71495" h="12258" extrusionOk="0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9"/>
            <p:cNvSpPr/>
            <p:nvPr/>
          </p:nvSpPr>
          <p:spPr>
            <a:xfrm>
              <a:off x="5186525" y="1602850"/>
              <a:ext cx="1790700" cy="312925"/>
            </a:xfrm>
            <a:custGeom>
              <a:avLst/>
              <a:gdLst/>
              <a:ahLst/>
              <a:cxnLst/>
              <a:rect l="l" t="t" r="r" b="b"/>
              <a:pathLst>
                <a:path w="71628" h="12517" extrusionOk="0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9"/>
            <p:cNvSpPr/>
            <p:nvPr/>
          </p:nvSpPr>
          <p:spPr>
            <a:xfrm>
              <a:off x="5182725" y="1605300"/>
              <a:ext cx="1794275" cy="319400"/>
            </a:xfrm>
            <a:custGeom>
              <a:avLst/>
              <a:gdLst/>
              <a:ahLst/>
              <a:cxnLst/>
              <a:rect l="l" t="t" r="r" b="b"/>
              <a:pathLst>
                <a:path w="71771" h="12776" extrusionOk="0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9"/>
            <p:cNvSpPr/>
            <p:nvPr/>
          </p:nvSpPr>
          <p:spPr>
            <a:xfrm>
              <a:off x="5178925" y="1606950"/>
              <a:ext cx="1797625" cy="327125"/>
            </a:xfrm>
            <a:custGeom>
              <a:avLst/>
              <a:gdLst/>
              <a:ahLst/>
              <a:cxnLst/>
              <a:rect l="l" t="t" r="r" b="b"/>
              <a:pathLst>
                <a:path w="71905" h="13085" extrusionOk="0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9"/>
            <p:cNvSpPr/>
            <p:nvPr/>
          </p:nvSpPr>
          <p:spPr>
            <a:xfrm>
              <a:off x="5175375" y="1600825"/>
              <a:ext cx="1800950" cy="342600"/>
            </a:xfrm>
            <a:custGeom>
              <a:avLst/>
              <a:gdLst/>
              <a:ahLst/>
              <a:cxnLst/>
              <a:rect l="l" t="t" r="r" b="b"/>
              <a:pathLst>
                <a:path w="72038" h="13704" extrusionOk="0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9"/>
            <p:cNvSpPr/>
            <p:nvPr/>
          </p:nvSpPr>
          <p:spPr>
            <a:xfrm>
              <a:off x="5171575" y="1594725"/>
              <a:ext cx="1804525" cy="358300"/>
            </a:xfrm>
            <a:custGeom>
              <a:avLst/>
              <a:gdLst/>
              <a:ahLst/>
              <a:cxnLst/>
              <a:rect l="l" t="t" r="r" b="b"/>
              <a:pathLst>
                <a:path w="72181" h="14332" extrusionOk="0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" name="Google Shape;1022;p9"/>
          <p:cNvSpPr/>
          <p:nvPr/>
        </p:nvSpPr>
        <p:spPr>
          <a:xfrm>
            <a:off x="3057825" y="37339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" name="Google Shape;1023;p9"/>
          <p:cNvSpPr/>
          <p:nvPr/>
        </p:nvSpPr>
        <p:spPr>
          <a:xfrm>
            <a:off x="2151500" y="410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" name="Google Shape;1024;p9"/>
          <p:cNvSpPr/>
          <p:nvPr/>
        </p:nvSpPr>
        <p:spPr>
          <a:xfrm>
            <a:off x="746363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5" name="Google Shape;1025;p9"/>
          <p:cNvSpPr/>
          <p:nvPr/>
        </p:nvSpPr>
        <p:spPr>
          <a:xfrm>
            <a:off x="-99837" y="37339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6" name="Google Shape;1026;p9"/>
          <p:cNvSpPr/>
          <p:nvPr/>
        </p:nvSpPr>
        <p:spPr>
          <a:xfrm>
            <a:off x="8454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7" name="Google Shape;1027;p9"/>
          <p:cNvSpPr/>
          <p:nvPr/>
        </p:nvSpPr>
        <p:spPr>
          <a:xfrm>
            <a:off x="1441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" name="Google Shape;1028;p9"/>
          <p:cNvGrpSpPr/>
          <p:nvPr/>
        </p:nvGrpSpPr>
        <p:grpSpPr>
          <a:xfrm>
            <a:off x="367100" y="1898025"/>
            <a:ext cx="37200" cy="2435125"/>
            <a:chOff x="367100" y="2392375"/>
            <a:chExt cx="37200" cy="2435125"/>
          </a:xfrm>
        </p:grpSpPr>
        <p:sp>
          <p:nvSpPr>
            <p:cNvPr id="1029" name="Google Shape;1029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" name="Google Shape;1031;p9"/>
          <p:cNvGrpSpPr/>
          <p:nvPr/>
        </p:nvGrpSpPr>
        <p:grpSpPr>
          <a:xfrm>
            <a:off x="881275" y="3614813"/>
            <a:ext cx="37200" cy="833425"/>
            <a:chOff x="367100" y="2392375"/>
            <a:chExt cx="37200" cy="833425"/>
          </a:xfrm>
        </p:grpSpPr>
        <p:sp>
          <p:nvSpPr>
            <p:cNvPr id="1032" name="Google Shape;1032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" name="Google Shape;1034;p9"/>
          <p:cNvGrpSpPr/>
          <p:nvPr/>
        </p:nvGrpSpPr>
        <p:grpSpPr>
          <a:xfrm>
            <a:off x="1067913" y="2772300"/>
            <a:ext cx="37200" cy="1232425"/>
            <a:chOff x="367100" y="2392375"/>
            <a:chExt cx="37200" cy="1232425"/>
          </a:xfrm>
        </p:grpSpPr>
        <p:sp>
          <p:nvSpPr>
            <p:cNvPr id="1035" name="Google Shape;1035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" name="Google Shape;1037;p9"/>
          <p:cNvGrpSpPr/>
          <p:nvPr/>
        </p:nvGrpSpPr>
        <p:grpSpPr>
          <a:xfrm>
            <a:off x="2586713" y="3738400"/>
            <a:ext cx="37200" cy="1232425"/>
            <a:chOff x="367100" y="2392375"/>
            <a:chExt cx="37200" cy="1232425"/>
          </a:xfrm>
        </p:grpSpPr>
        <p:sp>
          <p:nvSpPr>
            <p:cNvPr id="1038" name="Google Shape;1038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" name="Google Shape;1040;p9"/>
          <p:cNvGrpSpPr/>
          <p:nvPr/>
        </p:nvGrpSpPr>
        <p:grpSpPr>
          <a:xfrm>
            <a:off x="1304375" y="4187388"/>
            <a:ext cx="37200" cy="833425"/>
            <a:chOff x="367100" y="2392375"/>
            <a:chExt cx="37200" cy="833425"/>
          </a:xfrm>
        </p:grpSpPr>
        <p:sp>
          <p:nvSpPr>
            <p:cNvPr id="1041" name="Google Shape;1041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" name="Google Shape;1043;p9"/>
          <p:cNvGrpSpPr/>
          <p:nvPr/>
        </p:nvGrpSpPr>
        <p:grpSpPr>
          <a:xfrm>
            <a:off x="1659000" y="2318550"/>
            <a:ext cx="37200" cy="2435125"/>
            <a:chOff x="367100" y="2392375"/>
            <a:chExt cx="37200" cy="2435125"/>
          </a:xfrm>
        </p:grpSpPr>
        <p:sp>
          <p:nvSpPr>
            <p:cNvPr id="1044" name="Google Shape;1044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" name="Google Shape;1046;p9"/>
          <p:cNvGrpSpPr/>
          <p:nvPr/>
        </p:nvGrpSpPr>
        <p:grpSpPr>
          <a:xfrm>
            <a:off x="658425" y="3814075"/>
            <a:ext cx="37200" cy="1232425"/>
            <a:chOff x="367100" y="2392375"/>
            <a:chExt cx="37200" cy="1232425"/>
          </a:xfrm>
        </p:grpSpPr>
        <p:sp>
          <p:nvSpPr>
            <p:cNvPr id="1047" name="Google Shape;1047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" name="Google Shape;1049;p9"/>
          <p:cNvGrpSpPr/>
          <p:nvPr/>
        </p:nvGrpSpPr>
        <p:grpSpPr>
          <a:xfrm>
            <a:off x="3161538" y="4187400"/>
            <a:ext cx="37200" cy="833425"/>
            <a:chOff x="367100" y="2392375"/>
            <a:chExt cx="37200" cy="833425"/>
          </a:xfrm>
        </p:grpSpPr>
        <p:sp>
          <p:nvSpPr>
            <p:cNvPr id="1050" name="Google Shape;1050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" name="Google Shape;1052;p9"/>
          <p:cNvGrpSpPr/>
          <p:nvPr/>
        </p:nvGrpSpPr>
        <p:grpSpPr>
          <a:xfrm>
            <a:off x="3964175" y="4033113"/>
            <a:ext cx="37200" cy="833425"/>
            <a:chOff x="367100" y="2392375"/>
            <a:chExt cx="37200" cy="833425"/>
          </a:xfrm>
        </p:grpSpPr>
        <p:sp>
          <p:nvSpPr>
            <p:cNvPr id="1053" name="Google Shape;1053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" name="Google Shape;1055;p9"/>
          <p:cNvGrpSpPr/>
          <p:nvPr/>
        </p:nvGrpSpPr>
        <p:grpSpPr>
          <a:xfrm>
            <a:off x="2151500" y="3499713"/>
            <a:ext cx="37200" cy="833425"/>
            <a:chOff x="367100" y="2392375"/>
            <a:chExt cx="37200" cy="833425"/>
          </a:xfrm>
        </p:grpSpPr>
        <p:sp>
          <p:nvSpPr>
            <p:cNvPr id="1056" name="Google Shape;1056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" name="Google Shape;1058;p9"/>
          <p:cNvGrpSpPr/>
          <p:nvPr/>
        </p:nvGrpSpPr>
        <p:grpSpPr>
          <a:xfrm>
            <a:off x="7918375" y="2571738"/>
            <a:ext cx="37200" cy="2435125"/>
            <a:chOff x="367100" y="2392375"/>
            <a:chExt cx="37200" cy="2435125"/>
          </a:xfrm>
        </p:grpSpPr>
        <p:sp>
          <p:nvSpPr>
            <p:cNvPr id="1059" name="Google Shape;1059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" name="Google Shape;1061;p9"/>
          <p:cNvGrpSpPr/>
          <p:nvPr/>
        </p:nvGrpSpPr>
        <p:grpSpPr>
          <a:xfrm>
            <a:off x="7713288" y="4333150"/>
            <a:ext cx="37200" cy="833425"/>
            <a:chOff x="367100" y="2392375"/>
            <a:chExt cx="37200" cy="833425"/>
          </a:xfrm>
        </p:grpSpPr>
        <p:sp>
          <p:nvSpPr>
            <p:cNvPr id="1062" name="Google Shape;1062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" name="Google Shape;1064;p9"/>
          <p:cNvGrpSpPr/>
          <p:nvPr/>
        </p:nvGrpSpPr>
        <p:grpSpPr>
          <a:xfrm>
            <a:off x="7349700" y="3263500"/>
            <a:ext cx="37200" cy="1232425"/>
            <a:chOff x="367100" y="2392375"/>
            <a:chExt cx="37200" cy="1232425"/>
          </a:xfrm>
        </p:grpSpPr>
        <p:sp>
          <p:nvSpPr>
            <p:cNvPr id="1065" name="Google Shape;1065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" name="Google Shape;1067;p9"/>
          <p:cNvGrpSpPr/>
          <p:nvPr/>
        </p:nvGrpSpPr>
        <p:grpSpPr>
          <a:xfrm>
            <a:off x="8872675" y="1608338"/>
            <a:ext cx="37200" cy="2435125"/>
            <a:chOff x="367100" y="2392375"/>
            <a:chExt cx="37200" cy="2435125"/>
          </a:xfrm>
        </p:grpSpPr>
        <p:sp>
          <p:nvSpPr>
            <p:cNvPr id="1068" name="Google Shape;1068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" name="Google Shape;1070;p9"/>
          <p:cNvGrpSpPr/>
          <p:nvPr/>
        </p:nvGrpSpPr>
        <p:grpSpPr>
          <a:xfrm>
            <a:off x="5876450" y="4187388"/>
            <a:ext cx="37200" cy="833425"/>
            <a:chOff x="367100" y="2392375"/>
            <a:chExt cx="37200" cy="833425"/>
          </a:xfrm>
        </p:grpSpPr>
        <p:sp>
          <p:nvSpPr>
            <p:cNvPr id="1071" name="Google Shape;1071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" name="Google Shape;1073;p9"/>
          <p:cNvGrpSpPr/>
          <p:nvPr/>
        </p:nvGrpSpPr>
        <p:grpSpPr>
          <a:xfrm>
            <a:off x="5316300" y="4085913"/>
            <a:ext cx="37200" cy="833425"/>
            <a:chOff x="367100" y="2392375"/>
            <a:chExt cx="37200" cy="833425"/>
          </a:xfrm>
        </p:grpSpPr>
        <p:sp>
          <p:nvSpPr>
            <p:cNvPr id="1074" name="Google Shape;1074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" name="Google Shape;1076;p9"/>
          <p:cNvGrpSpPr/>
          <p:nvPr/>
        </p:nvGrpSpPr>
        <p:grpSpPr>
          <a:xfrm>
            <a:off x="6436600" y="3614825"/>
            <a:ext cx="37200" cy="1232425"/>
            <a:chOff x="367100" y="2392375"/>
            <a:chExt cx="37200" cy="1232425"/>
          </a:xfrm>
        </p:grpSpPr>
        <p:sp>
          <p:nvSpPr>
            <p:cNvPr id="1077" name="Google Shape;1077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" name="Google Shape;1079;p9"/>
          <p:cNvGrpSpPr/>
          <p:nvPr/>
        </p:nvGrpSpPr>
        <p:grpSpPr>
          <a:xfrm>
            <a:off x="8909875" y="4143300"/>
            <a:ext cx="37200" cy="833425"/>
            <a:chOff x="367100" y="2392375"/>
            <a:chExt cx="37200" cy="833425"/>
          </a:xfrm>
        </p:grpSpPr>
        <p:sp>
          <p:nvSpPr>
            <p:cNvPr id="1080" name="Google Shape;1080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" name="Google Shape;1082;p9"/>
          <p:cNvGrpSpPr/>
          <p:nvPr/>
        </p:nvGrpSpPr>
        <p:grpSpPr>
          <a:xfrm>
            <a:off x="8561688" y="3987913"/>
            <a:ext cx="37200" cy="833425"/>
            <a:chOff x="367100" y="2392375"/>
            <a:chExt cx="37200" cy="833425"/>
          </a:xfrm>
        </p:grpSpPr>
        <p:sp>
          <p:nvSpPr>
            <p:cNvPr id="1083" name="Google Shape;1083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" name="Google Shape;1085;p9"/>
          <p:cNvGrpSpPr/>
          <p:nvPr/>
        </p:nvGrpSpPr>
        <p:grpSpPr>
          <a:xfrm>
            <a:off x="8250688" y="3614825"/>
            <a:ext cx="37200" cy="1232425"/>
            <a:chOff x="367100" y="2392375"/>
            <a:chExt cx="37200" cy="1232425"/>
          </a:xfrm>
        </p:grpSpPr>
        <p:sp>
          <p:nvSpPr>
            <p:cNvPr id="1086" name="Google Shape;1086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8" name="Google Shape;1088;p9"/>
          <p:cNvSpPr/>
          <p:nvPr/>
        </p:nvSpPr>
        <p:spPr>
          <a:xfrm>
            <a:off x="7070700" y="3858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9" name="Google Shape;1089;p9"/>
          <p:cNvSpPr/>
          <p:nvPr/>
        </p:nvSpPr>
        <p:spPr>
          <a:xfrm>
            <a:off x="6323266" y="44287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0" name="Google Shape;1090;p9"/>
          <p:cNvGrpSpPr/>
          <p:nvPr/>
        </p:nvGrpSpPr>
        <p:grpSpPr>
          <a:xfrm>
            <a:off x="179163" y="3701225"/>
            <a:ext cx="37200" cy="1232425"/>
            <a:chOff x="367100" y="2392375"/>
            <a:chExt cx="37200" cy="1232425"/>
          </a:xfrm>
        </p:grpSpPr>
        <p:sp>
          <p:nvSpPr>
            <p:cNvPr id="1091" name="Google Shape;1091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" name="Google Shape;1093;p9"/>
          <p:cNvGrpSpPr/>
          <p:nvPr/>
        </p:nvGrpSpPr>
        <p:grpSpPr>
          <a:xfrm>
            <a:off x="4664063" y="3971538"/>
            <a:ext cx="37200" cy="833425"/>
            <a:chOff x="367100" y="2392375"/>
            <a:chExt cx="37200" cy="833425"/>
          </a:xfrm>
        </p:grpSpPr>
        <p:sp>
          <p:nvSpPr>
            <p:cNvPr id="1094" name="Google Shape;1094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Google Shape;1096;p9"/>
          <p:cNvSpPr/>
          <p:nvPr/>
        </p:nvSpPr>
        <p:spPr>
          <a:xfrm>
            <a:off x="8003700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7" name="Google Shape;1097;p9"/>
          <p:cNvGrpSpPr/>
          <p:nvPr/>
        </p:nvGrpSpPr>
        <p:grpSpPr>
          <a:xfrm>
            <a:off x="8561675" y="2681650"/>
            <a:ext cx="37200" cy="1232425"/>
            <a:chOff x="367100" y="2392375"/>
            <a:chExt cx="37200" cy="1232425"/>
          </a:xfrm>
        </p:grpSpPr>
        <p:sp>
          <p:nvSpPr>
            <p:cNvPr id="1098" name="Google Shape;1098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822323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" name="Google Shape;1101;p10"/>
          <p:cNvGrpSpPr/>
          <p:nvPr/>
        </p:nvGrpSpPr>
        <p:grpSpPr>
          <a:xfrm>
            <a:off x="-3850468" y="3979508"/>
            <a:ext cx="10694788" cy="1705778"/>
            <a:chOff x="862259" y="3765588"/>
            <a:chExt cx="7268444" cy="1159289"/>
          </a:xfrm>
        </p:grpSpPr>
        <p:sp>
          <p:nvSpPr>
            <p:cNvPr id="1102" name="Google Shape;1102;p10"/>
            <p:cNvSpPr/>
            <p:nvPr/>
          </p:nvSpPr>
          <p:spPr>
            <a:xfrm>
              <a:off x="1224575" y="3765588"/>
              <a:ext cx="6492810" cy="610067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0"/>
            <p:cNvSpPr/>
            <p:nvPr/>
          </p:nvSpPr>
          <p:spPr>
            <a:xfrm>
              <a:off x="1200537" y="3784469"/>
              <a:ext cx="6544455" cy="621649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0"/>
            <p:cNvSpPr/>
            <p:nvPr/>
          </p:nvSpPr>
          <p:spPr>
            <a:xfrm>
              <a:off x="1176499" y="3803033"/>
              <a:ext cx="6596101" cy="63704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0"/>
            <p:cNvSpPr/>
            <p:nvPr/>
          </p:nvSpPr>
          <p:spPr>
            <a:xfrm>
              <a:off x="1152381" y="3822152"/>
              <a:ext cx="6647826" cy="653303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0"/>
            <p:cNvSpPr/>
            <p:nvPr/>
          </p:nvSpPr>
          <p:spPr>
            <a:xfrm>
              <a:off x="1128343" y="3840637"/>
              <a:ext cx="6699471" cy="670201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0"/>
            <p:cNvSpPr/>
            <p:nvPr/>
          </p:nvSpPr>
          <p:spPr>
            <a:xfrm>
              <a:off x="1103591" y="3858408"/>
              <a:ext cx="6751830" cy="689241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0"/>
            <p:cNvSpPr/>
            <p:nvPr/>
          </p:nvSpPr>
          <p:spPr>
            <a:xfrm>
              <a:off x="1079553" y="3876813"/>
              <a:ext cx="6803476" cy="707646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0"/>
            <p:cNvSpPr/>
            <p:nvPr/>
          </p:nvSpPr>
          <p:spPr>
            <a:xfrm>
              <a:off x="1055436" y="3894980"/>
              <a:ext cx="6854487" cy="727003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0"/>
            <p:cNvSpPr/>
            <p:nvPr/>
          </p:nvSpPr>
          <p:spPr>
            <a:xfrm>
              <a:off x="1031398" y="3913306"/>
              <a:ext cx="6906132" cy="746201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0"/>
            <p:cNvSpPr/>
            <p:nvPr/>
          </p:nvSpPr>
          <p:spPr>
            <a:xfrm>
              <a:off x="1007360" y="3931632"/>
              <a:ext cx="6957698" cy="7654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0"/>
            <p:cNvSpPr/>
            <p:nvPr/>
          </p:nvSpPr>
          <p:spPr>
            <a:xfrm>
              <a:off x="983242" y="3949482"/>
              <a:ext cx="7009423" cy="78499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0"/>
            <p:cNvSpPr/>
            <p:nvPr/>
          </p:nvSpPr>
          <p:spPr>
            <a:xfrm>
              <a:off x="959204" y="3967571"/>
              <a:ext cx="7061068" cy="805146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0"/>
            <p:cNvSpPr/>
            <p:nvPr/>
          </p:nvSpPr>
          <p:spPr>
            <a:xfrm>
              <a:off x="935166" y="3985341"/>
              <a:ext cx="7112714" cy="824899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0"/>
            <p:cNvSpPr/>
            <p:nvPr/>
          </p:nvSpPr>
          <p:spPr>
            <a:xfrm>
              <a:off x="910335" y="4002874"/>
              <a:ext cx="7165153" cy="84560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0"/>
            <p:cNvSpPr/>
            <p:nvPr/>
          </p:nvSpPr>
          <p:spPr>
            <a:xfrm>
              <a:off x="886297" y="4017233"/>
              <a:ext cx="7216798" cy="870119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0"/>
            <p:cNvSpPr/>
            <p:nvPr/>
          </p:nvSpPr>
          <p:spPr>
            <a:xfrm>
              <a:off x="862259" y="4011204"/>
              <a:ext cx="7268444" cy="913672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" name="Google Shape;1118;p10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" name="Google Shape;1119;p10"/>
          <p:cNvSpPr/>
          <p:nvPr/>
        </p:nvSpPr>
        <p:spPr>
          <a:xfrm>
            <a:off x="2799513" y="4428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" name="Google Shape;1120;p10"/>
          <p:cNvSpPr/>
          <p:nvPr/>
        </p:nvSpPr>
        <p:spPr>
          <a:xfrm>
            <a:off x="316650" y="4044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" name="Google Shape;1121;p10"/>
          <p:cNvSpPr/>
          <p:nvPr/>
        </p:nvSpPr>
        <p:spPr>
          <a:xfrm>
            <a:off x="4447888" y="4250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" name="Google Shape;1122;p10"/>
          <p:cNvSpPr/>
          <p:nvPr/>
        </p:nvSpPr>
        <p:spPr>
          <a:xfrm>
            <a:off x="7132200" y="39971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" name="Google Shape;1123;p10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p10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5" name="Google Shape;1125;p10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1126" name="Google Shape;1126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" name="Google Shape;1128;p10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1129" name="Google Shape;1129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" name="Google Shape;1131;p10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1132" name="Google Shape;1132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" name="Google Shape;1134;p10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1135" name="Google Shape;1135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" name="Google Shape;1137;p10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1138" name="Google Shape;1138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" name="Google Shape;1140;p10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1141" name="Google Shape;1141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" name="Google Shape;1143;p10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1144" name="Google Shape;1144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" name="Google Shape;1146;p10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1147" name="Google Shape;1147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" name="Google Shape;1149;p10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1150" name="Google Shape;1150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" name="Google Shape;1152;p10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1153" name="Google Shape;1153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" name="Google Shape;1155;p10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1156" name="Google Shape;1156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" name="Google Shape;1158;p10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1159" name="Google Shape;1159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" name="Google Shape;1161;p10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1162" name="Google Shape;1162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" name="Google Shape;1164;p10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1165" name="Google Shape;1165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" name="Google Shape;1167;p10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1168" name="Google Shape;1168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0" name="Google Shape;1170;p10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10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10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1173" name="Google Shape;1173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" name="Google Shape;1175;p10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1176" name="Google Shape;1176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" name="Google Shape;1178;p10"/>
          <p:cNvGrpSpPr/>
          <p:nvPr/>
        </p:nvGrpSpPr>
        <p:grpSpPr>
          <a:xfrm>
            <a:off x="3195988" y="3987888"/>
            <a:ext cx="37200" cy="1232425"/>
            <a:chOff x="367100" y="2392375"/>
            <a:chExt cx="37200" cy="1232425"/>
          </a:xfrm>
        </p:grpSpPr>
        <p:sp>
          <p:nvSpPr>
            <p:cNvPr id="1179" name="Google Shape;1179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" name="Google Shape;1181;p10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1182" name="Google Shape;1182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" name="Google Shape;1184;p10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1185" name="Google Shape;1185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7" name="Google Shape;1187;p10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8" name="Google Shape;1188;p10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1189" name="Google Shape;1189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" name="Google Shape;1191;p10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1192" name="Google Shape;1192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" name="Google Shape;1194;p10"/>
          <p:cNvGrpSpPr/>
          <p:nvPr/>
        </p:nvGrpSpPr>
        <p:grpSpPr>
          <a:xfrm>
            <a:off x="1211400" y="3539275"/>
            <a:ext cx="37200" cy="1232425"/>
            <a:chOff x="367100" y="2392375"/>
            <a:chExt cx="37200" cy="1232425"/>
          </a:xfrm>
        </p:grpSpPr>
        <p:sp>
          <p:nvSpPr>
            <p:cNvPr id="1195" name="Google Shape;1195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" name="Google Shape;1197;p10"/>
          <p:cNvGrpSpPr/>
          <p:nvPr/>
        </p:nvGrpSpPr>
        <p:grpSpPr>
          <a:xfrm>
            <a:off x="3987900" y="3423650"/>
            <a:ext cx="37200" cy="2435125"/>
            <a:chOff x="367100" y="2392375"/>
            <a:chExt cx="37200" cy="2435125"/>
          </a:xfrm>
        </p:grpSpPr>
        <p:sp>
          <p:nvSpPr>
            <p:cNvPr id="1198" name="Google Shape;1198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" name="Google Shape;1200;p10"/>
          <p:cNvGrpSpPr/>
          <p:nvPr/>
        </p:nvGrpSpPr>
        <p:grpSpPr>
          <a:xfrm>
            <a:off x="4702175" y="4053113"/>
            <a:ext cx="37200" cy="833425"/>
            <a:chOff x="367100" y="2392375"/>
            <a:chExt cx="37200" cy="833425"/>
          </a:xfrm>
        </p:grpSpPr>
        <p:sp>
          <p:nvSpPr>
            <p:cNvPr id="1201" name="Google Shape;1201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" name="Google Shape;1203;p10"/>
          <p:cNvSpPr txBox="1">
            <a:spLocks noGrp="1"/>
          </p:cNvSpPr>
          <p:nvPr>
            <p:ph type="title"/>
          </p:nvPr>
        </p:nvSpPr>
        <p:spPr>
          <a:xfrm>
            <a:off x="713100" y="2014900"/>
            <a:ext cx="3393600" cy="11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134035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" name="Google Shape;1205;p11"/>
          <p:cNvGrpSpPr/>
          <p:nvPr/>
        </p:nvGrpSpPr>
        <p:grpSpPr>
          <a:xfrm rot="10223896">
            <a:off x="3795173" y="3596445"/>
            <a:ext cx="7141715" cy="2247479"/>
            <a:chOff x="3025400" y="1754925"/>
            <a:chExt cx="7141649" cy="2247459"/>
          </a:xfrm>
        </p:grpSpPr>
        <p:sp>
          <p:nvSpPr>
            <p:cNvPr id="1206" name="Google Shape;1206;p11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1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1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1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1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1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1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1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1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1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1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1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1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1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1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1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1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1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1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1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1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1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1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1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1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1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1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" name="Google Shape;1233;p11"/>
          <p:cNvGrpSpPr/>
          <p:nvPr/>
        </p:nvGrpSpPr>
        <p:grpSpPr>
          <a:xfrm rot="-9074154">
            <a:off x="-1366930" y="3863014"/>
            <a:ext cx="7141582" cy="2247437"/>
            <a:chOff x="3025400" y="1754925"/>
            <a:chExt cx="7141649" cy="2247459"/>
          </a:xfrm>
        </p:grpSpPr>
        <p:sp>
          <p:nvSpPr>
            <p:cNvPr id="1234" name="Google Shape;1234;p11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1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1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1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1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1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1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1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1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1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1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1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1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1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1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1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1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1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1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1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1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1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1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1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1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1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1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1" name="Google Shape;1261;p11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2" name="Google Shape;1262;p11"/>
          <p:cNvSpPr/>
          <p:nvPr/>
        </p:nvSpPr>
        <p:spPr>
          <a:xfrm>
            <a:off x="3326413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3" name="Google Shape;1263;p11"/>
          <p:cNvSpPr/>
          <p:nvPr/>
        </p:nvSpPr>
        <p:spPr>
          <a:xfrm>
            <a:off x="992500" y="3692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" name="Google Shape;1264;p11"/>
          <p:cNvSpPr/>
          <p:nvPr/>
        </p:nvSpPr>
        <p:spPr>
          <a:xfrm>
            <a:off x="6164388" y="388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5" name="Google Shape;1265;p11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6" name="Google Shape;1266;p11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" name="Google Shape;1267;p11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8" name="Google Shape;1268;p11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9" name="Google Shape;1269;p11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1270" name="Google Shape;1270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" name="Google Shape;1272;p11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1273" name="Google Shape;1273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" name="Google Shape;1275;p11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1276" name="Google Shape;1276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" name="Google Shape;1278;p11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1279" name="Google Shape;1279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" name="Google Shape;1281;p11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1282" name="Google Shape;1282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" name="Google Shape;1284;p11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1285" name="Google Shape;1285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" name="Google Shape;1287;p11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1288" name="Google Shape;1288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" name="Google Shape;1290;p11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1291" name="Google Shape;1291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" name="Google Shape;1293;p11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1294" name="Google Shape;1294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" name="Google Shape;1296;p11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1297" name="Google Shape;1297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" name="Google Shape;1299;p11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1300" name="Google Shape;1300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" name="Google Shape;1302;p11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1303" name="Google Shape;1303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" name="Google Shape;1305;p11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1306" name="Google Shape;1306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" name="Google Shape;1308;p11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1309" name="Google Shape;1309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" name="Google Shape;1311;p11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1312" name="Google Shape;1312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4" name="Google Shape;1314;p11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5" name="Google Shape;1315;p11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6" name="Google Shape;1316;p11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1317" name="Google Shape;1317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" name="Google Shape;1319;p11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1320" name="Google Shape;1320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" name="Google Shape;1322;p11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1323" name="Google Shape;1323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" name="Google Shape;1325;p11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1326" name="Google Shape;1326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" name="Google Shape;1328;p11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1329" name="Google Shape;1329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1" name="Google Shape;1331;p11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" name="Google Shape;1332;p11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3" name="Google Shape;1333;p11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1334" name="Google Shape;1334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" name="Google Shape;1336;p11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1337" name="Google Shape;1337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" name="Google Shape;1339;p11"/>
          <p:cNvGrpSpPr/>
          <p:nvPr/>
        </p:nvGrpSpPr>
        <p:grpSpPr>
          <a:xfrm>
            <a:off x="1195888" y="2168975"/>
            <a:ext cx="37200" cy="2435125"/>
            <a:chOff x="367100" y="2392375"/>
            <a:chExt cx="37200" cy="2435125"/>
          </a:xfrm>
        </p:grpSpPr>
        <p:sp>
          <p:nvSpPr>
            <p:cNvPr id="1340" name="Google Shape;1340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" name="Google Shape;1342;p11"/>
          <p:cNvGrpSpPr/>
          <p:nvPr/>
        </p:nvGrpSpPr>
        <p:grpSpPr>
          <a:xfrm>
            <a:off x="7389488" y="2198888"/>
            <a:ext cx="37200" cy="2435125"/>
            <a:chOff x="367100" y="2392375"/>
            <a:chExt cx="37200" cy="2435125"/>
          </a:xfrm>
        </p:grpSpPr>
        <p:sp>
          <p:nvSpPr>
            <p:cNvPr id="1343" name="Google Shape;1343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5" name="Google Shape;1345;p11"/>
          <p:cNvSpPr/>
          <p:nvPr/>
        </p:nvSpPr>
        <p:spPr>
          <a:xfrm>
            <a:off x="-416037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" name="Google Shape;1346;p11"/>
          <p:cNvSpPr/>
          <p:nvPr/>
        </p:nvSpPr>
        <p:spPr>
          <a:xfrm>
            <a:off x="8803938" y="770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" name="Google Shape;1347;p11"/>
          <p:cNvSpPr txBox="1">
            <a:spLocks noGrp="1"/>
          </p:cNvSpPr>
          <p:nvPr>
            <p:ph type="title" hasCustomPrompt="1"/>
          </p:nvPr>
        </p:nvSpPr>
        <p:spPr>
          <a:xfrm>
            <a:off x="2402350" y="1705863"/>
            <a:ext cx="4339200" cy="13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48" name="Google Shape;1348;p11"/>
          <p:cNvSpPr txBox="1">
            <a:spLocks noGrp="1"/>
          </p:cNvSpPr>
          <p:nvPr>
            <p:ph type="subTitle" idx="1"/>
          </p:nvPr>
        </p:nvSpPr>
        <p:spPr>
          <a:xfrm>
            <a:off x="2402350" y="2940538"/>
            <a:ext cx="43392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46278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5"/>
          <p:cNvPicPr preferRelativeResize="0"/>
          <p:nvPr/>
        </p:nvPicPr>
        <p:blipFill>
          <a:blip r:embed="rId2">
            <a:alphaModFix amt="57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" name="Google Shape;28;p5"/>
          <p:cNvGrpSpPr/>
          <p:nvPr/>
        </p:nvGrpSpPr>
        <p:grpSpPr>
          <a:xfrm>
            <a:off x="-2736154" y="-2532646"/>
            <a:ext cx="9665434" cy="12031040"/>
            <a:chOff x="-2736154" y="-2532646"/>
            <a:chExt cx="9665434" cy="12031040"/>
          </a:xfrm>
        </p:grpSpPr>
        <p:pic>
          <p:nvPicPr>
            <p:cNvPr id="29" name="Google Shape;29;p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6384532">
              <a:off x="-1809626" y="-2542696"/>
              <a:ext cx="3232319" cy="43494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" name="Google Shape;30;p5"/>
            <p:cNvPicPr preferRelativeResize="0"/>
            <p:nvPr/>
          </p:nvPicPr>
          <p:blipFill>
            <a:blip r:embed="rId4">
              <a:alphaModFix amt="18000"/>
            </a:blip>
            <a:stretch>
              <a:fillRect/>
            </a:stretch>
          </p:blipFill>
          <p:spPr>
            <a:xfrm rot="10799995">
              <a:off x="2645630" y="2857270"/>
              <a:ext cx="4283650" cy="66411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>
            <a:off x="1290763" y="2337704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100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2"/>
          </p:nvPr>
        </p:nvSpPr>
        <p:spPr>
          <a:xfrm>
            <a:off x="4945638" y="2337688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100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subTitle" idx="3"/>
          </p:nvPr>
        </p:nvSpPr>
        <p:spPr>
          <a:xfrm>
            <a:off x="1290775" y="3246600"/>
            <a:ext cx="2907600" cy="12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subTitle" idx="4"/>
          </p:nvPr>
        </p:nvSpPr>
        <p:spPr>
          <a:xfrm>
            <a:off x="4945650" y="3246600"/>
            <a:ext cx="2907600" cy="12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715100" y="535000"/>
            <a:ext cx="77139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015964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6" name="Google Shape;1496;p14"/>
          <p:cNvGrpSpPr/>
          <p:nvPr/>
        </p:nvGrpSpPr>
        <p:grpSpPr>
          <a:xfrm rot="1090926">
            <a:off x="-545556" y="2930193"/>
            <a:ext cx="10235113" cy="3220964"/>
            <a:chOff x="3025400" y="1754925"/>
            <a:chExt cx="7141649" cy="2247459"/>
          </a:xfrm>
        </p:grpSpPr>
        <p:sp>
          <p:nvSpPr>
            <p:cNvPr id="1497" name="Google Shape;1497;p14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4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4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4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4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4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4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4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4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4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4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4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4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4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4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4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4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4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4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4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4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4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4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4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4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4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4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4" name="Google Shape;1524;p14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5" name="Google Shape;1525;p14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6" name="Google Shape;1526;p14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7" name="Google Shape;1527;p14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8" name="Google Shape;1528;p14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9" name="Google Shape;1529;p14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0" name="Google Shape;1530;p14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1" name="Google Shape;1531;p14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1532" name="Google Shape;1532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" name="Google Shape;1534;p14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1535" name="Google Shape;1535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" name="Google Shape;1537;p14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1538" name="Google Shape;1538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" name="Google Shape;1540;p14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1541" name="Google Shape;1541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" name="Google Shape;1543;p14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1544" name="Google Shape;1544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" name="Google Shape;1546;p14"/>
          <p:cNvGrpSpPr/>
          <p:nvPr/>
        </p:nvGrpSpPr>
        <p:grpSpPr>
          <a:xfrm flipH="1">
            <a:off x="6034130" y="3900729"/>
            <a:ext cx="37200" cy="833425"/>
            <a:chOff x="367100" y="2392375"/>
            <a:chExt cx="37200" cy="833425"/>
          </a:xfrm>
        </p:grpSpPr>
        <p:sp>
          <p:nvSpPr>
            <p:cNvPr id="1547" name="Google Shape;1547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" name="Google Shape;1549;p14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1550" name="Google Shape;1550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" name="Google Shape;1552;p14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1553" name="Google Shape;1553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5" name="Google Shape;1555;p14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1556" name="Google Shape;1556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14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1559" name="Google Shape;1559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" name="Google Shape;1561;p14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1562" name="Google Shape;1562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4" name="Google Shape;1564;p14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1565" name="Google Shape;1565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" name="Google Shape;1567;p14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1568" name="Google Shape;1568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" name="Google Shape;1570;p14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1571" name="Google Shape;1571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" name="Google Shape;1573;p14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1574" name="Google Shape;1574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6" name="Google Shape;1576;p14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7" name="Google Shape;1577;p14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8" name="Google Shape;1578;p14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1579" name="Google Shape;1579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" name="Google Shape;1581;p14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1582" name="Google Shape;1582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" name="Google Shape;1584;p14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1585" name="Google Shape;1585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" name="Google Shape;1587;p14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1588" name="Google Shape;1588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" name="Google Shape;1590;p14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1591" name="Google Shape;1591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3" name="Google Shape;1593;p14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4" name="Google Shape;1594;p14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5" name="Google Shape;1595;p14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1596" name="Google Shape;1596;p1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" name="Google Shape;1598;p14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1599" name="Google Shape;1599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" name="Google Shape;1601;p14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1602" name="Google Shape;1602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14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1605" name="Google Shape;1605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7" name="Google Shape;1607;p14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1608" name="Google Shape;1608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0" name="Google Shape;1610;p14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1611" name="Google Shape;1611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1613;p14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1614" name="Google Shape;1614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" name="Google Shape;1616;p14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1617" name="Google Shape;1617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9" name="Google Shape;1619;p14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1620" name="Google Shape;1620;p1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2" name="Google Shape;1622;p14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3" name="Google Shape;1623;p14"/>
          <p:cNvSpPr/>
          <p:nvPr/>
        </p:nvSpPr>
        <p:spPr>
          <a:xfrm>
            <a:off x="2537538" y="3449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24" name="Google Shape;1624;p14"/>
          <p:cNvGrpSpPr/>
          <p:nvPr/>
        </p:nvGrpSpPr>
        <p:grpSpPr>
          <a:xfrm flipH="1">
            <a:off x="847065" y="452484"/>
            <a:ext cx="37200" cy="3553537"/>
            <a:chOff x="367100" y="2392375"/>
            <a:chExt cx="37200" cy="3553537"/>
          </a:xfrm>
        </p:grpSpPr>
        <p:sp>
          <p:nvSpPr>
            <p:cNvPr id="1625" name="Google Shape;1625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7" name="Google Shape;1627;p14"/>
          <p:cNvGrpSpPr/>
          <p:nvPr/>
        </p:nvGrpSpPr>
        <p:grpSpPr>
          <a:xfrm flipH="1">
            <a:off x="4627090" y="3555984"/>
            <a:ext cx="37200" cy="3553537"/>
            <a:chOff x="367100" y="2392375"/>
            <a:chExt cx="37200" cy="3553537"/>
          </a:xfrm>
        </p:grpSpPr>
        <p:sp>
          <p:nvSpPr>
            <p:cNvPr id="1628" name="Google Shape;1628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" name="Google Shape;1630;p14"/>
          <p:cNvGrpSpPr/>
          <p:nvPr/>
        </p:nvGrpSpPr>
        <p:grpSpPr>
          <a:xfrm flipH="1">
            <a:off x="5466890" y="3774609"/>
            <a:ext cx="37200" cy="3553537"/>
            <a:chOff x="367100" y="2392375"/>
            <a:chExt cx="37200" cy="3553537"/>
          </a:xfrm>
        </p:grpSpPr>
        <p:sp>
          <p:nvSpPr>
            <p:cNvPr id="1631" name="Google Shape;1631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3" name="Google Shape;1633;p14"/>
          <p:cNvSpPr/>
          <p:nvPr/>
        </p:nvSpPr>
        <p:spPr>
          <a:xfrm>
            <a:off x="4818913" y="37012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4" name="Google Shape;1634;p14"/>
          <p:cNvSpPr txBox="1">
            <a:spLocks noGrp="1"/>
          </p:cNvSpPr>
          <p:nvPr>
            <p:ph type="title"/>
          </p:nvPr>
        </p:nvSpPr>
        <p:spPr>
          <a:xfrm>
            <a:off x="4070688" y="3024075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635" name="Google Shape;1635;p14"/>
          <p:cNvSpPr txBox="1">
            <a:spLocks noGrp="1"/>
          </p:cNvSpPr>
          <p:nvPr>
            <p:ph type="subTitle" idx="1"/>
          </p:nvPr>
        </p:nvSpPr>
        <p:spPr>
          <a:xfrm>
            <a:off x="3438588" y="1587513"/>
            <a:ext cx="4992300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07443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" name="Google Shape;1637;p15"/>
          <p:cNvSpPr txBox="1">
            <a:spLocks noGrp="1"/>
          </p:cNvSpPr>
          <p:nvPr>
            <p:ph type="title"/>
          </p:nvPr>
        </p:nvSpPr>
        <p:spPr>
          <a:xfrm>
            <a:off x="4597975" y="2180325"/>
            <a:ext cx="3696000" cy="135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38" name="Google Shape;1638;p15"/>
          <p:cNvSpPr txBox="1">
            <a:spLocks noGrp="1"/>
          </p:cNvSpPr>
          <p:nvPr>
            <p:ph type="title" idx="2" hasCustomPrompt="1"/>
          </p:nvPr>
        </p:nvSpPr>
        <p:spPr>
          <a:xfrm>
            <a:off x="5841625" y="1070175"/>
            <a:ext cx="1208700" cy="930900"/>
          </a:xfrm>
          <a:prstGeom prst="rect">
            <a:avLst/>
          </a:prstGeom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39" name="Google Shape;1639;p15"/>
          <p:cNvSpPr txBox="1">
            <a:spLocks noGrp="1"/>
          </p:cNvSpPr>
          <p:nvPr>
            <p:ph type="subTitle" idx="1"/>
          </p:nvPr>
        </p:nvSpPr>
        <p:spPr>
          <a:xfrm>
            <a:off x="5042275" y="3531600"/>
            <a:ext cx="2807400" cy="69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640" name="Google Shape;1640;p15"/>
          <p:cNvGrpSpPr/>
          <p:nvPr/>
        </p:nvGrpSpPr>
        <p:grpSpPr>
          <a:xfrm rot="2320441">
            <a:off x="-2906731" y="1479042"/>
            <a:ext cx="10719355" cy="4711826"/>
            <a:chOff x="5270825" y="560825"/>
            <a:chExt cx="1890175" cy="830850"/>
          </a:xfrm>
        </p:grpSpPr>
        <p:sp>
          <p:nvSpPr>
            <p:cNvPr id="1641" name="Google Shape;1641;p15"/>
            <p:cNvSpPr/>
            <p:nvPr/>
          </p:nvSpPr>
          <p:spPr>
            <a:xfrm>
              <a:off x="5270825" y="689775"/>
              <a:ext cx="1890175" cy="701900"/>
            </a:xfrm>
            <a:custGeom>
              <a:avLst/>
              <a:gdLst/>
              <a:ahLst/>
              <a:cxnLst/>
              <a:rect l="l" t="t" r="r" b="b"/>
              <a:pathLst>
                <a:path w="75607" h="28076" extrusionOk="0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5"/>
            <p:cNvSpPr/>
            <p:nvPr/>
          </p:nvSpPr>
          <p:spPr>
            <a:xfrm>
              <a:off x="5271500" y="691075"/>
              <a:ext cx="1882350" cy="687000"/>
            </a:xfrm>
            <a:custGeom>
              <a:avLst/>
              <a:gdLst/>
              <a:ahLst/>
              <a:cxnLst/>
              <a:rect l="l" t="t" r="r" b="b"/>
              <a:pathLst>
                <a:path w="75294" h="27480" extrusionOk="0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5"/>
            <p:cNvSpPr/>
            <p:nvPr/>
          </p:nvSpPr>
          <p:spPr>
            <a:xfrm>
              <a:off x="5271925" y="688675"/>
              <a:ext cx="1874575" cy="676000"/>
            </a:xfrm>
            <a:custGeom>
              <a:avLst/>
              <a:gdLst/>
              <a:ahLst/>
              <a:cxnLst/>
              <a:rect l="l" t="t" r="r" b="b"/>
              <a:pathLst>
                <a:path w="74983" h="27040" extrusionOk="0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5"/>
            <p:cNvSpPr/>
            <p:nvPr/>
          </p:nvSpPr>
          <p:spPr>
            <a:xfrm>
              <a:off x="5272600" y="686175"/>
              <a:ext cx="1866525" cy="664900"/>
            </a:xfrm>
            <a:custGeom>
              <a:avLst/>
              <a:gdLst/>
              <a:ahLst/>
              <a:cxnLst/>
              <a:rect l="l" t="t" r="r" b="b"/>
              <a:pathLst>
                <a:path w="74661" h="26596" extrusionOk="0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5"/>
            <p:cNvSpPr/>
            <p:nvPr/>
          </p:nvSpPr>
          <p:spPr>
            <a:xfrm>
              <a:off x="5273275" y="683450"/>
              <a:ext cx="1858500" cy="654700"/>
            </a:xfrm>
            <a:custGeom>
              <a:avLst/>
              <a:gdLst/>
              <a:ahLst/>
              <a:cxnLst/>
              <a:rect l="l" t="t" r="r" b="b"/>
              <a:pathLst>
                <a:path w="74340" h="26188" extrusionOk="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5"/>
            <p:cNvSpPr/>
            <p:nvPr/>
          </p:nvSpPr>
          <p:spPr>
            <a:xfrm>
              <a:off x="5273950" y="680400"/>
              <a:ext cx="1850475" cy="644575"/>
            </a:xfrm>
            <a:custGeom>
              <a:avLst/>
              <a:gdLst/>
              <a:ahLst/>
              <a:cxnLst/>
              <a:rect l="l" t="t" r="r" b="b"/>
              <a:pathLst>
                <a:path w="74019" h="25783" extrusionOk="0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5"/>
            <p:cNvSpPr/>
            <p:nvPr/>
          </p:nvSpPr>
          <p:spPr>
            <a:xfrm>
              <a:off x="5274600" y="677100"/>
              <a:ext cx="1842675" cy="634725"/>
            </a:xfrm>
            <a:custGeom>
              <a:avLst/>
              <a:gdLst/>
              <a:ahLst/>
              <a:cxnLst/>
              <a:rect l="l" t="t" r="r" b="b"/>
              <a:pathLst>
                <a:path w="73707" h="25389" extrusionOk="0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5"/>
            <p:cNvSpPr/>
            <p:nvPr/>
          </p:nvSpPr>
          <p:spPr>
            <a:xfrm>
              <a:off x="5275275" y="673475"/>
              <a:ext cx="1834650" cy="625425"/>
            </a:xfrm>
            <a:custGeom>
              <a:avLst/>
              <a:gdLst/>
              <a:ahLst/>
              <a:cxnLst/>
              <a:rect l="l" t="t" r="r" b="b"/>
              <a:pathLst>
                <a:path w="73386" h="25017" extrusionOk="0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5"/>
            <p:cNvSpPr/>
            <p:nvPr/>
          </p:nvSpPr>
          <p:spPr>
            <a:xfrm>
              <a:off x="5275950" y="669775"/>
              <a:ext cx="1826600" cy="616175"/>
            </a:xfrm>
            <a:custGeom>
              <a:avLst/>
              <a:gdLst/>
              <a:ahLst/>
              <a:cxnLst/>
              <a:rect l="l" t="t" r="r" b="b"/>
              <a:pathLst>
                <a:path w="73064" h="24647" extrusionOk="0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5"/>
            <p:cNvSpPr/>
            <p:nvPr/>
          </p:nvSpPr>
          <p:spPr>
            <a:xfrm>
              <a:off x="5276625" y="665750"/>
              <a:ext cx="1818575" cy="607275"/>
            </a:xfrm>
            <a:custGeom>
              <a:avLst/>
              <a:gdLst/>
              <a:ahLst/>
              <a:cxnLst/>
              <a:rect l="l" t="t" r="r" b="b"/>
              <a:pathLst>
                <a:path w="72743" h="24291" extrusionOk="0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5"/>
            <p:cNvSpPr/>
            <p:nvPr/>
          </p:nvSpPr>
          <p:spPr>
            <a:xfrm>
              <a:off x="5277275" y="661300"/>
              <a:ext cx="1810775" cy="599000"/>
            </a:xfrm>
            <a:custGeom>
              <a:avLst/>
              <a:gdLst/>
              <a:ahLst/>
              <a:cxnLst/>
              <a:rect l="l" t="t" r="r" b="b"/>
              <a:pathLst>
                <a:path w="72431" h="23960" extrusionOk="0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5"/>
            <p:cNvSpPr/>
            <p:nvPr/>
          </p:nvSpPr>
          <p:spPr>
            <a:xfrm>
              <a:off x="5277950" y="656775"/>
              <a:ext cx="1802750" cy="590825"/>
            </a:xfrm>
            <a:custGeom>
              <a:avLst/>
              <a:gdLst/>
              <a:ahLst/>
              <a:cxnLst/>
              <a:rect l="l" t="t" r="r" b="b"/>
              <a:pathLst>
                <a:path w="72110" h="23633" extrusionOk="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5"/>
            <p:cNvSpPr/>
            <p:nvPr/>
          </p:nvSpPr>
          <p:spPr>
            <a:xfrm>
              <a:off x="5278625" y="651825"/>
              <a:ext cx="1794725" cy="583050"/>
            </a:xfrm>
            <a:custGeom>
              <a:avLst/>
              <a:gdLst/>
              <a:ahLst/>
              <a:cxnLst/>
              <a:rect l="l" t="t" r="r" b="b"/>
              <a:pathLst>
                <a:path w="71789" h="23322" extrusionOk="0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5"/>
            <p:cNvSpPr/>
            <p:nvPr/>
          </p:nvSpPr>
          <p:spPr>
            <a:xfrm>
              <a:off x="5279300" y="646825"/>
              <a:ext cx="1786675" cy="575575"/>
            </a:xfrm>
            <a:custGeom>
              <a:avLst/>
              <a:gdLst/>
              <a:ahLst/>
              <a:cxnLst/>
              <a:rect l="l" t="t" r="r" b="b"/>
              <a:pathLst>
                <a:path w="71467" h="23023" extrusionOk="0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5"/>
            <p:cNvSpPr/>
            <p:nvPr/>
          </p:nvSpPr>
          <p:spPr>
            <a:xfrm>
              <a:off x="5279975" y="641600"/>
              <a:ext cx="1778875" cy="568300"/>
            </a:xfrm>
            <a:custGeom>
              <a:avLst/>
              <a:gdLst/>
              <a:ahLst/>
              <a:cxnLst/>
              <a:rect l="l" t="t" r="r" b="b"/>
              <a:pathLst>
                <a:path w="71155" h="22732" extrusionOk="0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5"/>
            <p:cNvSpPr/>
            <p:nvPr/>
          </p:nvSpPr>
          <p:spPr>
            <a:xfrm>
              <a:off x="5280400" y="636000"/>
              <a:ext cx="1771075" cy="561425"/>
            </a:xfrm>
            <a:custGeom>
              <a:avLst/>
              <a:gdLst/>
              <a:ahLst/>
              <a:cxnLst/>
              <a:rect l="l" t="t" r="r" b="b"/>
              <a:pathLst>
                <a:path w="70843" h="22457" extrusionOk="0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5"/>
            <p:cNvSpPr/>
            <p:nvPr/>
          </p:nvSpPr>
          <p:spPr>
            <a:xfrm>
              <a:off x="5281075" y="630300"/>
              <a:ext cx="1763050" cy="554850"/>
            </a:xfrm>
            <a:custGeom>
              <a:avLst/>
              <a:gdLst/>
              <a:ahLst/>
              <a:cxnLst/>
              <a:rect l="l" t="t" r="r" b="b"/>
              <a:pathLst>
                <a:path w="70522" h="22194" extrusionOk="0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5"/>
            <p:cNvSpPr/>
            <p:nvPr/>
          </p:nvSpPr>
          <p:spPr>
            <a:xfrm>
              <a:off x="5281750" y="624375"/>
              <a:ext cx="1755025" cy="548500"/>
            </a:xfrm>
            <a:custGeom>
              <a:avLst/>
              <a:gdLst/>
              <a:ahLst/>
              <a:cxnLst/>
              <a:rect l="l" t="t" r="r" b="b"/>
              <a:pathLst>
                <a:path w="70201" h="21940" extrusionOk="0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5"/>
            <p:cNvSpPr/>
            <p:nvPr/>
          </p:nvSpPr>
          <p:spPr>
            <a:xfrm>
              <a:off x="5282425" y="618050"/>
              <a:ext cx="1746975" cy="542775"/>
            </a:xfrm>
            <a:custGeom>
              <a:avLst/>
              <a:gdLst/>
              <a:ahLst/>
              <a:cxnLst/>
              <a:rect l="l" t="t" r="r" b="b"/>
              <a:pathLst>
                <a:path w="69879" h="21711" extrusionOk="0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5"/>
            <p:cNvSpPr/>
            <p:nvPr/>
          </p:nvSpPr>
          <p:spPr>
            <a:xfrm>
              <a:off x="5283075" y="611650"/>
              <a:ext cx="1739200" cy="537150"/>
            </a:xfrm>
            <a:custGeom>
              <a:avLst/>
              <a:gdLst/>
              <a:ahLst/>
              <a:cxnLst/>
              <a:rect l="l" t="t" r="r" b="b"/>
              <a:pathLst>
                <a:path w="69568" h="21486" extrusionOk="0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5"/>
            <p:cNvSpPr/>
            <p:nvPr/>
          </p:nvSpPr>
          <p:spPr>
            <a:xfrm>
              <a:off x="5283750" y="604975"/>
              <a:ext cx="1731150" cy="531775"/>
            </a:xfrm>
            <a:custGeom>
              <a:avLst/>
              <a:gdLst/>
              <a:ahLst/>
              <a:cxnLst/>
              <a:rect l="l" t="t" r="r" b="b"/>
              <a:pathLst>
                <a:path w="69246" h="21271" extrusionOk="0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5"/>
            <p:cNvSpPr/>
            <p:nvPr/>
          </p:nvSpPr>
          <p:spPr>
            <a:xfrm>
              <a:off x="5284425" y="598050"/>
              <a:ext cx="1723125" cy="527325"/>
            </a:xfrm>
            <a:custGeom>
              <a:avLst/>
              <a:gdLst/>
              <a:ahLst/>
              <a:cxnLst/>
              <a:rect l="l" t="t" r="r" b="b"/>
              <a:pathLst>
                <a:path w="68925" h="21093" extrusionOk="0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5"/>
            <p:cNvSpPr/>
            <p:nvPr/>
          </p:nvSpPr>
          <p:spPr>
            <a:xfrm>
              <a:off x="5285100" y="590900"/>
              <a:ext cx="1715100" cy="540500"/>
            </a:xfrm>
            <a:custGeom>
              <a:avLst/>
              <a:gdLst/>
              <a:ahLst/>
              <a:cxnLst/>
              <a:rect l="l" t="t" r="r" b="b"/>
              <a:pathLst>
                <a:path w="68604" h="21620" extrusionOk="0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5"/>
            <p:cNvSpPr/>
            <p:nvPr/>
          </p:nvSpPr>
          <p:spPr>
            <a:xfrm>
              <a:off x="5285750" y="583550"/>
              <a:ext cx="1707300" cy="554325"/>
            </a:xfrm>
            <a:custGeom>
              <a:avLst/>
              <a:gdLst/>
              <a:ahLst/>
              <a:cxnLst/>
              <a:rect l="l" t="t" r="r" b="b"/>
              <a:pathLst>
                <a:path w="68292" h="22173" extrusionOk="0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5"/>
            <p:cNvSpPr/>
            <p:nvPr/>
          </p:nvSpPr>
          <p:spPr>
            <a:xfrm>
              <a:off x="5286425" y="576375"/>
              <a:ext cx="1699275" cy="568400"/>
            </a:xfrm>
            <a:custGeom>
              <a:avLst/>
              <a:gdLst/>
              <a:ahLst/>
              <a:cxnLst/>
              <a:rect l="l" t="t" r="r" b="b"/>
              <a:pathLst>
                <a:path w="67971" h="22736" extrusionOk="0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5"/>
            <p:cNvSpPr/>
            <p:nvPr/>
          </p:nvSpPr>
          <p:spPr>
            <a:xfrm>
              <a:off x="5287100" y="568700"/>
              <a:ext cx="1691225" cy="583000"/>
            </a:xfrm>
            <a:custGeom>
              <a:avLst/>
              <a:gdLst/>
              <a:ahLst/>
              <a:cxnLst/>
              <a:rect l="l" t="t" r="r" b="b"/>
              <a:pathLst>
                <a:path w="67649" h="23320" extrusionOk="0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5"/>
            <p:cNvSpPr/>
            <p:nvPr/>
          </p:nvSpPr>
          <p:spPr>
            <a:xfrm>
              <a:off x="5287775" y="560825"/>
              <a:ext cx="1683200" cy="598225"/>
            </a:xfrm>
            <a:custGeom>
              <a:avLst/>
              <a:gdLst/>
              <a:ahLst/>
              <a:cxnLst/>
              <a:rect l="l" t="t" r="r" b="b"/>
              <a:pathLst>
                <a:path w="67328" h="23929" extrusionOk="0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8" name="Google Shape;1668;p15"/>
          <p:cNvSpPr/>
          <p:nvPr/>
        </p:nvSpPr>
        <p:spPr>
          <a:xfrm flipH="1">
            <a:off x="308795" y="3676193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9" name="Google Shape;1669;p15"/>
          <p:cNvSpPr/>
          <p:nvPr/>
        </p:nvSpPr>
        <p:spPr>
          <a:xfrm flipH="1">
            <a:off x="886611" y="145869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0" name="Google Shape;1670;p15"/>
          <p:cNvSpPr/>
          <p:nvPr/>
        </p:nvSpPr>
        <p:spPr>
          <a:xfrm flipH="1">
            <a:off x="4482113" y="4814616"/>
            <a:ext cx="5967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1" name="Google Shape;1671;p15"/>
          <p:cNvGrpSpPr/>
          <p:nvPr/>
        </p:nvGrpSpPr>
        <p:grpSpPr>
          <a:xfrm flipH="1">
            <a:off x="627170" y="3404661"/>
            <a:ext cx="37304" cy="2435125"/>
            <a:chOff x="367100" y="2392375"/>
            <a:chExt cx="37200" cy="2435125"/>
          </a:xfrm>
        </p:grpSpPr>
        <p:sp>
          <p:nvSpPr>
            <p:cNvPr id="1672" name="Google Shape;1672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4" name="Google Shape;1674;p15"/>
          <p:cNvGrpSpPr/>
          <p:nvPr/>
        </p:nvGrpSpPr>
        <p:grpSpPr>
          <a:xfrm flipH="1">
            <a:off x="4797875" y="4409322"/>
            <a:ext cx="37304" cy="833425"/>
            <a:chOff x="367100" y="2392375"/>
            <a:chExt cx="37200" cy="833425"/>
          </a:xfrm>
        </p:grpSpPr>
        <p:sp>
          <p:nvSpPr>
            <p:cNvPr id="1675" name="Google Shape;1675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" name="Google Shape;1677;p15"/>
          <p:cNvGrpSpPr/>
          <p:nvPr/>
        </p:nvGrpSpPr>
        <p:grpSpPr>
          <a:xfrm flipH="1">
            <a:off x="1166217" y="3952148"/>
            <a:ext cx="37304" cy="833425"/>
            <a:chOff x="367100" y="2392375"/>
            <a:chExt cx="37200" cy="833425"/>
          </a:xfrm>
        </p:grpSpPr>
        <p:sp>
          <p:nvSpPr>
            <p:cNvPr id="1678" name="Google Shape;1678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" name="Google Shape;1680;p15"/>
          <p:cNvGrpSpPr/>
          <p:nvPr/>
        </p:nvGrpSpPr>
        <p:grpSpPr>
          <a:xfrm flipH="1">
            <a:off x="3235142" y="4695496"/>
            <a:ext cx="37304" cy="833425"/>
            <a:chOff x="367100" y="2392375"/>
            <a:chExt cx="37200" cy="833425"/>
          </a:xfrm>
        </p:grpSpPr>
        <p:sp>
          <p:nvSpPr>
            <p:cNvPr id="1681" name="Google Shape;1681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" name="Google Shape;1683;p15"/>
          <p:cNvGrpSpPr/>
          <p:nvPr/>
        </p:nvGrpSpPr>
        <p:grpSpPr>
          <a:xfrm flipH="1">
            <a:off x="4016502" y="4607709"/>
            <a:ext cx="37304" cy="833425"/>
            <a:chOff x="367100" y="2392375"/>
            <a:chExt cx="37200" cy="833425"/>
          </a:xfrm>
        </p:grpSpPr>
        <p:sp>
          <p:nvSpPr>
            <p:cNvPr id="1684" name="Google Shape;1684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" name="Google Shape;1686;p15"/>
          <p:cNvGrpSpPr/>
          <p:nvPr/>
        </p:nvGrpSpPr>
        <p:grpSpPr>
          <a:xfrm flipH="1">
            <a:off x="2551427" y="4419822"/>
            <a:ext cx="37304" cy="1232425"/>
            <a:chOff x="367100" y="2392375"/>
            <a:chExt cx="37200" cy="1232425"/>
          </a:xfrm>
        </p:grpSpPr>
        <p:sp>
          <p:nvSpPr>
            <p:cNvPr id="1687" name="Google Shape;1687;p1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" name="Google Shape;1689;p15"/>
          <p:cNvGrpSpPr/>
          <p:nvPr/>
        </p:nvGrpSpPr>
        <p:grpSpPr>
          <a:xfrm flipH="1">
            <a:off x="1372368" y="4642496"/>
            <a:ext cx="37304" cy="833425"/>
            <a:chOff x="367100" y="2392375"/>
            <a:chExt cx="37200" cy="833425"/>
          </a:xfrm>
        </p:grpSpPr>
        <p:sp>
          <p:nvSpPr>
            <p:cNvPr id="1690" name="Google Shape;1690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" name="Google Shape;1692;p15"/>
          <p:cNvGrpSpPr/>
          <p:nvPr/>
        </p:nvGrpSpPr>
        <p:grpSpPr>
          <a:xfrm flipH="1">
            <a:off x="896728" y="4130697"/>
            <a:ext cx="37304" cy="833425"/>
            <a:chOff x="367100" y="2392375"/>
            <a:chExt cx="37200" cy="833425"/>
          </a:xfrm>
        </p:grpSpPr>
        <p:sp>
          <p:nvSpPr>
            <p:cNvPr id="1693" name="Google Shape;1693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" name="Google Shape;1695;p15"/>
          <p:cNvGrpSpPr/>
          <p:nvPr/>
        </p:nvGrpSpPr>
        <p:grpSpPr>
          <a:xfrm flipH="1">
            <a:off x="357625" y="4433209"/>
            <a:ext cx="37304" cy="1232425"/>
            <a:chOff x="367100" y="2392375"/>
            <a:chExt cx="37200" cy="1232425"/>
          </a:xfrm>
        </p:grpSpPr>
        <p:sp>
          <p:nvSpPr>
            <p:cNvPr id="1696" name="Google Shape;1696;p1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8" name="Google Shape;1698;p15"/>
          <p:cNvSpPr/>
          <p:nvPr/>
        </p:nvSpPr>
        <p:spPr>
          <a:xfrm flipH="1">
            <a:off x="2030811" y="484187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9" name="Google Shape;1699;p15"/>
          <p:cNvSpPr/>
          <p:nvPr/>
        </p:nvSpPr>
        <p:spPr>
          <a:xfrm flipH="1">
            <a:off x="1933338" y="5049934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0" name="Google Shape;1700;p15"/>
          <p:cNvGrpSpPr/>
          <p:nvPr/>
        </p:nvGrpSpPr>
        <p:grpSpPr>
          <a:xfrm flipH="1">
            <a:off x="4551644" y="4390697"/>
            <a:ext cx="37304" cy="833425"/>
            <a:chOff x="367100" y="2392375"/>
            <a:chExt cx="37200" cy="833425"/>
          </a:xfrm>
        </p:grpSpPr>
        <p:sp>
          <p:nvSpPr>
            <p:cNvPr id="1701" name="Google Shape;1701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" name="Google Shape;1703;p15"/>
          <p:cNvGrpSpPr/>
          <p:nvPr/>
        </p:nvGrpSpPr>
        <p:grpSpPr>
          <a:xfrm flipH="1">
            <a:off x="174506" y="3679461"/>
            <a:ext cx="37304" cy="2435125"/>
            <a:chOff x="367100" y="2392375"/>
            <a:chExt cx="37200" cy="2435125"/>
          </a:xfrm>
        </p:grpSpPr>
        <p:sp>
          <p:nvSpPr>
            <p:cNvPr id="1704" name="Google Shape;1704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6" name="Google Shape;1706;p15"/>
          <p:cNvGrpSpPr/>
          <p:nvPr/>
        </p:nvGrpSpPr>
        <p:grpSpPr>
          <a:xfrm flipH="1">
            <a:off x="2812637" y="4053597"/>
            <a:ext cx="37304" cy="833425"/>
            <a:chOff x="367100" y="2392375"/>
            <a:chExt cx="37200" cy="833425"/>
          </a:xfrm>
        </p:grpSpPr>
        <p:sp>
          <p:nvSpPr>
            <p:cNvPr id="1707" name="Google Shape;1707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" name="Google Shape;1709;p15"/>
          <p:cNvGrpSpPr/>
          <p:nvPr/>
        </p:nvGrpSpPr>
        <p:grpSpPr>
          <a:xfrm flipH="1">
            <a:off x="3632516" y="4409334"/>
            <a:ext cx="37304" cy="833425"/>
            <a:chOff x="367100" y="2392375"/>
            <a:chExt cx="37200" cy="833425"/>
          </a:xfrm>
        </p:grpSpPr>
        <p:sp>
          <p:nvSpPr>
            <p:cNvPr id="1710" name="Google Shape;1710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" name="Google Shape;1712;p15"/>
          <p:cNvGrpSpPr/>
          <p:nvPr/>
        </p:nvGrpSpPr>
        <p:grpSpPr>
          <a:xfrm flipH="1">
            <a:off x="2290230" y="3612598"/>
            <a:ext cx="37304" cy="1232425"/>
            <a:chOff x="367100" y="2392375"/>
            <a:chExt cx="37200" cy="1232425"/>
          </a:xfrm>
        </p:grpSpPr>
        <p:sp>
          <p:nvSpPr>
            <p:cNvPr id="1713" name="Google Shape;1713;p1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5" name="Google Shape;1715;p15"/>
          <p:cNvSpPr/>
          <p:nvPr/>
        </p:nvSpPr>
        <p:spPr>
          <a:xfrm flipH="1">
            <a:off x="1593239" y="3555331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15"/>
          <p:cNvSpPr/>
          <p:nvPr/>
        </p:nvSpPr>
        <p:spPr>
          <a:xfrm flipH="1">
            <a:off x="2313752" y="4318135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7" name="Google Shape;1717;p15"/>
          <p:cNvGrpSpPr/>
          <p:nvPr/>
        </p:nvGrpSpPr>
        <p:grpSpPr>
          <a:xfrm flipH="1">
            <a:off x="3850581" y="3248787"/>
            <a:ext cx="37304" cy="833425"/>
            <a:chOff x="367100" y="2392375"/>
            <a:chExt cx="37200" cy="833425"/>
          </a:xfrm>
        </p:grpSpPr>
        <p:sp>
          <p:nvSpPr>
            <p:cNvPr id="1718" name="Google Shape;1718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" name="Google Shape;1720;p15"/>
          <p:cNvGrpSpPr/>
          <p:nvPr/>
        </p:nvGrpSpPr>
        <p:grpSpPr>
          <a:xfrm flipH="1">
            <a:off x="1072865" y="2659188"/>
            <a:ext cx="37304" cy="2435125"/>
            <a:chOff x="367100" y="2392375"/>
            <a:chExt cx="37200" cy="2435125"/>
          </a:xfrm>
        </p:grpSpPr>
        <p:sp>
          <p:nvSpPr>
            <p:cNvPr id="1721" name="Google Shape;1721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" name="Google Shape;1723;p15"/>
          <p:cNvGrpSpPr/>
          <p:nvPr/>
        </p:nvGrpSpPr>
        <p:grpSpPr>
          <a:xfrm flipH="1">
            <a:off x="2087495" y="2318539"/>
            <a:ext cx="37304" cy="2435125"/>
            <a:chOff x="367100" y="2392375"/>
            <a:chExt cx="37200" cy="2435125"/>
          </a:xfrm>
        </p:grpSpPr>
        <p:sp>
          <p:nvSpPr>
            <p:cNvPr id="1724" name="Google Shape;1724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6" name="Google Shape;1726;p15"/>
          <p:cNvGrpSpPr/>
          <p:nvPr/>
        </p:nvGrpSpPr>
        <p:grpSpPr>
          <a:xfrm flipH="1">
            <a:off x="1709450" y="1200141"/>
            <a:ext cx="37304" cy="3553537"/>
            <a:chOff x="367100" y="2392375"/>
            <a:chExt cx="37200" cy="3553537"/>
          </a:xfrm>
        </p:grpSpPr>
        <p:sp>
          <p:nvSpPr>
            <p:cNvPr id="1727" name="Google Shape;1727;p15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9" name="Google Shape;1729;p15"/>
          <p:cNvGrpSpPr/>
          <p:nvPr/>
        </p:nvGrpSpPr>
        <p:grpSpPr>
          <a:xfrm flipH="1">
            <a:off x="1252737" y="3127337"/>
            <a:ext cx="37304" cy="2435125"/>
            <a:chOff x="367100" y="2392375"/>
            <a:chExt cx="37200" cy="2435125"/>
          </a:xfrm>
        </p:grpSpPr>
        <p:sp>
          <p:nvSpPr>
            <p:cNvPr id="1730" name="Google Shape;1730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" name="Google Shape;1732;p15"/>
          <p:cNvGrpSpPr/>
          <p:nvPr/>
        </p:nvGrpSpPr>
        <p:grpSpPr>
          <a:xfrm flipH="1">
            <a:off x="3437476" y="2099989"/>
            <a:ext cx="37304" cy="3553537"/>
            <a:chOff x="367100" y="2392375"/>
            <a:chExt cx="37200" cy="3553537"/>
          </a:xfrm>
        </p:grpSpPr>
        <p:sp>
          <p:nvSpPr>
            <p:cNvPr id="1733" name="Google Shape;1733;p15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5" name="Google Shape;1735;p15"/>
          <p:cNvGrpSpPr/>
          <p:nvPr/>
        </p:nvGrpSpPr>
        <p:grpSpPr>
          <a:xfrm flipH="1">
            <a:off x="2985364" y="2711563"/>
            <a:ext cx="37304" cy="2435125"/>
            <a:chOff x="367100" y="2392375"/>
            <a:chExt cx="37200" cy="2435125"/>
          </a:xfrm>
        </p:grpSpPr>
        <p:sp>
          <p:nvSpPr>
            <p:cNvPr id="1736" name="Google Shape;1736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" name="Google Shape;1738;p15"/>
          <p:cNvGrpSpPr/>
          <p:nvPr/>
        </p:nvGrpSpPr>
        <p:grpSpPr>
          <a:xfrm flipH="1">
            <a:off x="1755207" y="4175522"/>
            <a:ext cx="37304" cy="833425"/>
            <a:chOff x="367100" y="2392375"/>
            <a:chExt cx="37200" cy="833425"/>
          </a:xfrm>
        </p:grpSpPr>
        <p:sp>
          <p:nvSpPr>
            <p:cNvPr id="1739" name="Google Shape;1739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1" name="Google Shape;1741;p15"/>
          <p:cNvSpPr/>
          <p:nvPr/>
        </p:nvSpPr>
        <p:spPr>
          <a:xfrm flipH="1">
            <a:off x="4482113" y="4890815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2" name="Google Shape;1742;p15"/>
          <p:cNvGrpSpPr/>
          <p:nvPr/>
        </p:nvGrpSpPr>
        <p:grpSpPr>
          <a:xfrm flipH="1">
            <a:off x="4211027" y="2559163"/>
            <a:ext cx="37304" cy="2435125"/>
            <a:chOff x="367100" y="2392375"/>
            <a:chExt cx="37200" cy="2435125"/>
          </a:xfrm>
        </p:grpSpPr>
        <p:sp>
          <p:nvSpPr>
            <p:cNvPr id="1743" name="Google Shape;1743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" name="Google Shape;1745;p15"/>
          <p:cNvGrpSpPr/>
          <p:nvPr/>
        </p:nvGrpSpPr>
        <p:grpSpPr>
          <a:xfrm flipH="1">
            <a:off x="436280" y="1759340"/>
            <a:ext cx="37304" cy="2435125"/>
            <a:chOff x="367100" y="2392375"/>
            <a:chExt cx="37200" cy="2435125"/>
          </a:xfrm>
        </p:grpSpPr>
        <p:sp>
          <p:nvSpPr>
            <p:cNvPr id="1746" name="Google Shape;1746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" name="Google Shape;1748;p15"/>
          <p:cNvGrpSpPr/>
          <p:nvPr/>
        </p:nvGrpSpPr>
        <p:grpSpPr>
          <a:xfrm flipH="1">
            <a:off x="2420828" y="2568117"/>
            <a:ext cx="37304" cy="3553537"/>
            <a:chOff x="367100" y="2392375"/>
            <a:chExt cx="37200" cy="3553537"/>
          </a:xfrm>
        </p:grpSpPr>
        <p:sp>
          <p:nvSpPr>
            <p:cNvPr id="1749" name="Google Shape;1749;p15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1" name="Google Shape;1751;p15"/>
          <p:cNvSpPr/>
          <p:nvPr/>
        </p:nvSpPr>
        <p:spPr>
          <a:xfrm flipH="1">
            <a:off x="2143641" y="3867905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2" name="Google Shape;1752;p15"/>
          <p:cNvSpPr/>
          <p:nvPr/>
        </p:nvSpPr>
        <p:spPr>
          <a:xfrm flipH="1">
            <a:off x="140290" y="2839957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3" name="Google Shape;1753;p15"/>
          <p:cNvSpPr/>
          <p:nvPr/>
        </p:nvSpPr>
        <p:spPr>
          <a:xfrm flipH="1">
            <a:off x="-116733" y="1378436"/>
            <a:ext cx="23892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4" name="Google Shape;1754;p15"/>
          <p:cNvSpPr/>
          <p:nvPr/>
        </p:nvSpPr>
        <p:spPr>
          <a:xfrm flipH="1">
            <a:off x="672499" y="1275461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55" name="Google Shape;1755;p15"/>
          <p:cNvGrpSpPr/>
          <p:nvPr/>
        </p:nvGrpSpPr>
        <p:grpSpPr>
          <a:xfrm flipH="1">
            <a:off x="6158275" y="4642497"/>
            <a:ext cx="37304" cy="833425"/>
            <a:chOff x="367100" y="2392375"/>
            <a:chExt cx="37200" cy="833425"/>
          </a:xfrm>
        </p:grpSpPr>
        <p:sp>
          <p:nvSpPr>
            <p:cNvPr id="1756" name="Google Shape;1756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" name="Google Shape;1758;p15"/>
          <p:cNvGrpSpPr/>
          <p:nvPr/>
        </p:nvGrpSpPr>
        <p:grpSpPr>
          <a:xfrm flipH="1">
            <a:off x="7821000" y="4480297"/>
            <a:ext cx="37304" cy="833425"/>
            <a:chOff x="367100" y="2392375"/>
            <a:chExt cx="37200" cy="833425"/>
          </a:xfrm>
        </p:grpSpPr>
        <p:sp>
          <p:nvSpPr>
            <p:cNvPr id="1759" name="Google Shape;1759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1" name="Google Shape;1761;p15"/>
          <p:cNvGrpSpPr/>
          <p:nvPr/>
        </p:nvGrpSpPr>
        <p:grpSpPr>
          <a:xfrm flipH="1">
            <a:off x="6610369" y="4390697"/>
            <a:ext cx="37304" cy="833425"/>
            <a:chOff x="367100" y="2392375"/>
            <a:chExt cx="37200" cy="833425"/>
          </a:xfrm>
        </p:grpSpPr>
        <p:sp>
          <p:nvSpPr>
            <p:cNvPr id="1762" name="Google Shape;1762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" name="Google Shape;1764;p15"/>
          <p:cNvGrpSpPr/>
          <p:nvPr/>
        </p:nvGrpSpPr>
        <p:grpSpPr>
          <a:xfrm flipH="1">
            <a:off x="8300050" y="4722759"/>
            <a:ext cx="37304" cy="833425"/>
            <a:chOff x="367100" y="2392375"/>
            <a:chExt cx="37200" cy="833425"/>
          </a:xfrm>
        </p:grpSpPr>
        <p:sp>
          <p:nvSpPr>
            <p:cNvPr id="1765" name="Google Shape;1765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7" name="Google Shape;1767;p15"/>
          <p:cNvGrpSpPr/>
          <p:nvPr/>
        </p:nvGrpSpPr>
        <p:grpSpPr>
          <a:xfrm flipH="1">
            <a:off x="8779100" y="4390697"/>
            <a:ext cx="37304" cy="833425"/>
            <a:chOff x="367100" y="2392375"/>
            <a:chExt cx="37200" cy="833425"/>
          </a:xfrm>
        </p:grpSpPr>
        <p:sp>
          <p:nvSpPr>
            <p:cNvPr id="1768" name="Google Shape;1768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" name="Google Shape;1770;p15"/>
          <p:cNvGrpSpPr/>
          <p:nvPr/>
        </p:nvGrpSpPr>
        <p:grpSpPr>
          <a:xfrm flipH="1">
            <a:off x="8592277" y="3184088"/>
            <a:ext cx="37304" cy="2435125"/>
            <a:chOff x="367100" y="2392375"/>
            <a:chExt cx="37200" cy="2435125"/>
          </a:xfrm>
        </p:grpSpPr>
        <p:sp>
          <p:nvSpPr>
            <p:cNvPr id="1771" name="Google Shape;1771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" name="Google Shape;1773;p15"/>
          <p:cNvGrpSpPr/>
          <p:nvPr/>
        </p:nvGrpSpPr>
        <p:grpSpPr>
          <a:xfrm flipH="1">
            <a:off x="8965927" y="3493113"/>
            <a:ext cx="37304" cy="2435125"/>
            <a:chOff x="367100" y="2392375"/>
            <a:chExt cx="37200" cy="2435125"/>
          </a:xfrm>
        </p:grpSpPr>
        <p:sp>
          <p:nvSpPr>
            <p:cNvPr id="1774" name="Google Shape;1774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72799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spTree>
      <p:nvGrpSpPr>
        <p:cNvPr id="1" name="Shape 1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7" name="Google Shape;1777;p16"/>
          <p:cNvGrpSpPr/>
          <p:nvPr/>
        </p:nvGrpSpPr>
        <p:grpSpPr>
          <a:xfrm rot="-2555816">
            <a:off x="4319062" y="3173833"/>
            <a:ext cx="8730975" cy="3837809"/>
            <a:chOff x="5270825" y="560825"/>
            <a:chExt cx="1890175" cy="830850"/>
          </a:xfrm>
        </p:grpSpPr>
        <p:sp>
          <p:nvSpPr>
            <p:cNvPr id="1778" name="Google Shape;1778;p16"/>
            <p:cNvSpPr/>
            <p:nvPr/>
          </p:nvSpPr>
          <p:spPr>
            <a:xfrm>
              <a:off x="5270825" y="689775"/>
              <a:ext cx="1890175" cy="701900"/>
            </a:xfrm>
            <a:custGeom>
              <a:avLst/>
              <a:gdLst/>
              <a:ahLst/>
              <a:cxnLst/>
              <a:rect l="l" t="t" r="r" b="b"/>
              <a:pathLst>
                <a:path w="75607" h="28076" extrusionOk="0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16"/>
            <p:cNvSpPr/>
            <p:nvPr/>
          </p:nvSpPr>
          <p:spPr>
            <a:xfrm>
              <a:off x="5271500" y="691075"/>
              <a:ext cx="1882350" cy="687000"/>
            </a:xfrm>
            <a:custGeom>
              <a:avLst/>
              <a:gdLst/>
              <a:ahLst/>
              <a:cxnLst/>
              <a:rect l="l" t="t" r="r" b="b"/>
              <a:pathLst>
                <a:path w="75294" h="27480" extrusionOk="0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16"/>
            <p:cNvSpPr/>
            <p:nvPr/>
          </p:nvSpPr>
          <p:spPr>
            <a:xfrm>
              <a:off x="5271925" y="688675"/>
              <a:ext cx="1874575" cy="676000"/>
            </a:xfrm>
            <a:custGeom>
              <a:avLst/>
              <a:gdLst/>
              <a:ahLst/>
              <a:cxnLst/>
              <a:rect l="l" t="t" r="r" b="b"/>
              <a:pathLst>
                <a:path w="74983" h="27040" extrusionOk="0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16"/>
            <p:cNvSpPr/>
            <p:nvPr/>
          </p:nvSpPr>
          <p:spPr>
            <a:xfrm>
              <a:off x="5272600" y="686175"/>
              <a:ext cx="1866525" cy="664900"/>
            </a:xfrm>
            <a:custGeom>
              <a:avLst/>
              <a:gdLst/>
              <a:ahLst/>
              <a:cxnLst/>
              <a:rect l="l" t="t" r="r" b="b"/>
              <a:pathLst>
                <a:path w="74661" h="26596" extrusionOk="0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16"/>
            <p:cNvSpPr/>
            <p:nvPr/>
          </p:nvSpPr>
          <p:spPr>
            <a:xfrm>
              <a:off x="5273275" y="683450"/>
              <a:ext cx="1858500" cy="654700"/>
            </a:xfrm>
            <a:custGeom>
              <a:avLst/>
              <a:gdLst/>
              <a:ahLst/>
              <a:cxnLst/>
              <a:rect l="l" t="t" r="r" b="b"/>
              <a:pathLst>
                <a:path w="74340" h="26188" extrusionOk="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16"/>
            <p:cNvSpPr/>
            <p:nvPr/>
          </p:nvSpPr>
          <p:spPr>
            <a:xfrm>
              <a:off x="5273950" y="680400"/>
              <a:ext cx="1850475" cy="644575"/>
            </a:xfrm>
            <a:custGeom>
              <a:avLst/>
              <a:gdLst/>
              <a:ahLst/>
              <a:cxnLst/>
              <a:rect l="l" t="t" r="r" b="b"/>
              <a:pathLst>
                <a:path w="74019" h="25783" extrusionOk="0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16"/>
            <p:cNvSpPr/>
            <p:nvPr/>
          </p:nvSpPr>
          <p:spPr>
            <a:xfrm>
              <a:off x="5274600" y="677100"/>
              <a:ext cx="1842675" cy="634725"/>
            </a:xfrm>
            <a:custGeom>
              <a:avLst/>
              <a:gdLst/>
              <a:ahLst/>
              <a:cxnLst/>
              <a:rect l="l" t="t" r="r" b="b"/>
              <a:pathLst>
                <a:path w="73707" h="25389" extrusionOk="0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16"/>
            <p:cNvSpPr/>
            <p:nvPr/>
          </p:nvSpPr>
          <p:spPr>
            <a:xfrm>
              <a:off x="5275275" y="673475"/>
              <a:ext cx="1834650" cy="625425"/>
            </a:xfrm>
            <a:custGeom>
              <a:avLst/>
              <a:gdLst/>
              <a:ahLst/>
              <a:cxnLst/>
              <a:rect l="l" t="t" r="r" b="b"/>
              <a:pathLst>
                <a:path w="73386" h="25017" extrusionOk="0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16"/>
            <p:cNvSpPr/>
            <p:nvPr/>
          </p:nvSpPr>
          <p:spPr>
            <a:xfrm>
              <a:off x="5275950" y="669775"/>
              <a:ext cx="1826600" cy="616175"/>
            </a:xfrm>
            <a:custGeom>
              <a:avLst/>
              <a:gdLst/>
              <a:ahLst/>
              <a:cxnLst/>
              <a:rect l="l" t="t" r="r" b="b"/>
              <a:pathLst>
                <a:path w="73064" h="24647" extrusionOk="0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16"/>
            <p:cNvSpPr/>
            <p:nvPr/>
          </p:nvSpPr>
          <p:spPr>
            <a:xfrm>
              <a:off x="5276625" y="665750"/>
              <a:ext cx="1818575" cy="607275"/>
            </a:xfrm>
            <a:custGeom>
              <a:avLst/>
              <a:gdLst/>
              <a:ahLst/>
              <a:cxnLst/>
              <a:rect l="l" t="t" r="r" b="b"/>
              <a:pathLst>
                <a:path w="72743" h="24291" extrusionOk="0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16"/>
            <p:cNvSpPr/>
            <p:nvPr/>
          </p:nvSpPr>
          <p:spPr>
            <a:xfrm>
              <a:off x="5277275" y="661300"/>
              <a:ext cx="1810775" cy="599000"/>
            </a:xfrm>
            <a:custGeom>
              <a:avLst/>
              <a:gdLst/>
              <a:ahLst/>
              <a:cxnLst/>
              <a:rect l="l" t="t" r="r" b="b"/>
              <a:pathLst>
                <a:path w="72431" h="23960" extrusionOk="0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16"/>
            <p:cNvSpPr/>
            <p:nvPr/>
          </p:nvSpPr>
          <p:spPr>
            <a:xfrm>
              <a:off x="5277950" y="656775"/>
              <a:ext cx="1802750" cy="590825"/>
            </a:xfrm>
            <a:custGeom>
              <a:avLst/>
              <a:gdLst/>
              <a:ahLst/>
              <a:cxnLst/>
              <a:rect l="l" t="t" r="r" b="b"/>
              <a:pathLst>
                <a:path w="72110" h="23633" extrusionOk="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16"/>
            <p:cNvSpPr/>
            <p:nvPr/>
          </p:nvSpPr>
          <p:spPr>
            <a:xfrm>
              <a:off x="5278625" y="651825"/>
              <a:ext cx="1794725" cy="583050"/>
            </a:xfrm>
            <a:custGeom>
              <a:avLst/>
              <a:gdLst/>
              <a:ahLst/>
              <a:cxnLst/>
              <a:rect l="l" t="t" r="r" b="b"/>
              <a:pathLst>
                <a:path w="71789" h="23322" extrusionOk="0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16"/>
            <p:cNvSpPr/>
            <p:nvPr/>
          </p:nvSpPr>
          <p:spPr>
            <a:xfrm>
              <a:off x="5279300" y="646825"/>
              <a:ext cx="1786675" cy="575575"/>
            </a:xfrm>
            <a:custGeom>
              <a:avLst/>
              <a:gdLst/>
              <a:ahLst/>
              <a:cxnLst/>
              <a:rect l="l" t="t" r="r" b="b"/>
              <a:pathLst>
                <a:path w="71467" h="23023" extrusionOk="0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16"/>
            <p:cNvSpPr/>
            <p:nvPr/>
          </p:nvSpPr>
          <p:spPr>
            <a:xfrm>
              <a:off x="5279975" y="641600"/>
              <a:ext cx="1778875" cy="568300"/>
            </a:xfrm>
            <a:custGeom>
              <a:avLst/>
              <a:gdLst/>
              <a:ahLst/>
              <a:cxnLst/>
              <a:rect l="l" t="t" r="r" b="b"/>
              <a:pathLst>
                <a:path w="71155" h="22732" extrusionOk="0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16"/>
            <p:cNvSpPr/>
            <p:nvPr/>
          </p:nvSpPr>
          <p:spPr>
            <a:xfrm>
              <a:off x="5280400" y="636000"/>
              <a:ext cx="1771075" cy="561425"/>
            </a:xfrm>
            <a:custGeom>
              <a:avLst/>
              <a:gdLst/>
              <a:ahLst/>
              <a:cxnLst/>
              <a:rect l="l" t="t" r="r" b="b"/>
              <a:pathLst>
                <a:path w="70843" h="22457" extrusionOk="0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16"/>
            <p:cNvSpPr/>
            <p:nvPr/>
          </p:nvSpPr>
          <p:spPr>
            <a:xfrm>
              <a:off x="5281075" y="630300"/>
              <a:ext cx="1763050" cy="554850"/>
            </a:xfrm>
            <a:custGeom>
              <a:avLst/>
              <a:gdLst/>
              <a:ahLst/>
              <a:cxnLst/>
              <a:rect l="l" t="t" r="r" b="b"/>
              <a:pathLst>
                <a:path w="70522" h="22194" extrusionOk="0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16"/>
            <p:cNvSpPr/>
            <p:nvPr/>
          </p:nvSpPr>
          <p:spPr>
            <a:xfrm>
              <a:off x="5281750" y="624375"/>
              <a:ext cx="1755025" cy="548500"/>
            </a:xfrm>
            <a:custGeom>
              <a:avLst/>
              <a:gdLst/>
              <a:ahLst/>
              <a:cxnLst/>
              <a:rect l="l" t="t" r="r" b="b"/>
              <a:pathLst>
                <a:path w="70201" h="21940" extrusionOk="0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16"/>
            <p:cNvSpPr/>
            <p:nvPr/>
          </p:nvSpPr>
          <p:spPr>
            <a:xfrm>
              <a:off x="5282425" y="618050"/>
              <a:ext cx="1746975" cy="542775"/>
            </a:xfrm>
            <a:custGeom>
              <a:avLst/>
              <a:gdLst/>
              <a:ahLst/>
              <a:cxnLst/>
              <a:rect l="l" t="t" r="r" b="b"/>
              <a:pathLst>
                <a:path w="69879" h="21711" extrusionOk="0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16"/>
            <p:cNvSpPr/>
            <p:nvPr/>
          </p:nvSpPr>
          <p:spPr>
            <a:xfrm>
              <a:off x="5283075" y="611650"/>
              <a:ext cx="1739200" cy="537150"/>
            </a:xfrm>
            <a:custGeom>
              <a:avLst/>
              <a:gdLst/>
              <a:ahLst/>
              <a:cxnLst/>
              <a:rect l="l" t="t" r="r" b="b"/>
              <a:pathLst>
                <a:path w="69568" h="21486" extrusionOk="0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6"/>
            <p:cNvSpPr/>
            <p:nvPr/>
          </p:nvSpPr>
          <p:spPr>
            <a:xfrm>
              <a:off x="5283750" y="604975"/>
              <a:ext cx="1731150" cy="531775"/>
            </a:xfrm>
            <a:custGeom>
              <a:avLst/>
              <a:gdLst/>
              <a:ahLst/>
              <a:cxnLst/>
              <a:rect l="l" t="t" r="r" b="b"/>
              <a:pathLst>
                <a:path w="69246" h="21271" extrusionOk="0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6"/>
            <p:cNvSpPr/>
            <p:nvPr/>
          </p:nvSpPr>
          <p:spPr>
            <a:xfrm>
              <a:off x="5284425" y="598050"/>
              <a:ext cx="1723125" cy="527325"/>
            </a:xfrm>
            <a:custGeom>
              <a:avLst/>
              <a:gdLst/>
              <a:ahLst/>
              <a:cxnLst/>
              <a:rect l="l" t="t" r="r" b="b"/>
              <a:pathLst>
                <a:path w="68925" h="21093" extrusionOk="0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6"/>
            <p:cNvSpPr/>
            <p:nvPr/>
          </p:nvSpPr>
          <p:spPr>
            <a:xfrm>
              <a:off x="5285100" y="590900"/>
              <a:ext cx="1715100" cy="540500"/>
            </a:xfrm>
            <a:custGeom>
              <a:avLst/>
              <a:gdLst/>
              <a:ahLst/>
              <a:cxnLst/>
              <a:rect l="l" t="t" r="r" b="b"/>
              <a:pathLst>
                <a:path w="68604" h="21620" extrusionOk="0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6"/>
            <p:cNvSpPr/>
            <p:nvPr/>
          </p:nvSpPr>
          <p:spPr>
            <a:xfrm>
              <a:off x="5285750" y="583550"/>
              <a:ext cx="1707300" cy="554325"/>
            </a:xfrm>
            <a:custGeom>
              <a:avLst/>
              <a:gdLst/>
              <a:ahLst/>
              <a:cxnLst/>
              <a:rect l="l" t="t" r="r" b="b"/>
              <a:pathLst>
                <a:path w="68292" h="22173" extrusionOk="0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6"/>
            <p:cNvSpPr/>
            <p:nvPr/>
          </p:nvSpPr>
          <p:spPr>
            <a:xfrm>
              <a:off x="5286425" y="576375"/>
              <a:ext cx="1699275" cy="568400"/>
            </a:xfrm>
            <a:custGeom>
              <a:avLst/>
              <a:gdLst/>
              <a:ahLst/>
              <a:cxnLst/>
              <a:rect l="l" t="t" r="r" b="b"/>
              <a:pathLst>
                <a:path w="67971" h="22736" extrusionOk="0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6"/>
            <p:cNvSpPr/>
            <p:nvPr/>
          </p:nvSpPr>
          <p:spPr>
            <a:xfrm>
              <a:off x="5287100" y="568700"/>
              <a:ext cx="1691225" cy="583000"/>
            </a:xfrm>
            <a:custGeom>
              <a:avLst/>
              <a:gdLst/>
              <a:ahLst/>
              <a:cxnLst/>
              <a:rect l="l" t="t" r="r" b="b"/>
              <a:pathLst>
                <a:path w="67649" h="23320" extrusionOk="0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16"/>
            <p:cNvSpPr/>
            <p:nvPr/>
          </p:nvSpPr>
          <p:spPr>
            <a:xfrm>
              <a:off x="5287775" y="560825"/>
              <a:ext cx="1683200" cy="598225"/>
            </a:xfrm>
            <a:custGeom>
              <a:avLst/>
              <a:gdLst/>
              <a:ahLst/>
              <a:cxnLst/>
              <a:rect l="l" t="t" r="r" b="b"/>
              <a:pathLst>
                <a:path w="67328" h="23929" extrusionOk="0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5" name="Google Shape;1805;p16"/>
          <p:cNvGrpSpPr/>
          <p:nvPr/>
        </p:nvGrpSpPr>
        <p:grpSpPr>
          <a:xfrm rot="-4318285">
            <a:off x="-2636892" y="1155191"/>
            <a:ext cx="8731081" cy="3196864"/>
            <a:chOff x="5270825" y="560825"/>
            <a:chExt cx="1890175" cy="830850"/>
          </a:xfrm>
        </p:grpSpPr>
        <p:sp>
          <p:nvSpPr>
            <p:cNvPr id="1806" name="Google Shape;1806;p16"/>
            <p:cNvSpPr/>
            <p:nvPr/>
          </p:nvSpPr>
          <p:spPr>
            <a:xfrm>
              <a:off x="5270825" y="689775"/>
              <a:ext cx="1890175" cy="701900"/>
            </a:xfrm>
            <a:custGeom>
              <a:avLst/>
              <a:gdLst/>
              <a:ahLst/>
              <a:cxnLst/>
              <a:rect l="l" t="t" r="r" b="b"/>
              <a:pathLst>
                <a:path w="75607" h="28076" extrusionOk="0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6"/>
            <p:cNvSpPr/>
            <p:nvPr/>
          </p:nvSpPr>
          <p:spPr>
            <a:xfrm>
              <a:off x="5271500" y="691075"/>
              <a:ext cx="1882350" cy="687000"/>
            </a:xfrm>
            <a:custGeom>
              <a:avLst/>
              <a:gdLst/>
              <a:ahLst/>
              <a:cxnLst/>
              <a:rect l="l" t="t" r="r" b="b"/>
              <a:pathLst>
                <a:path w="75294" h="27480" extrusionOk="0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6"/>
            <p:cNvSpPr/>
            <p:nvPr/>
          </p:nvSpPr>
          <p:spPr>
            <a:xfrm>
              <a:off x="5271925" y="688675"/>
              <a:ext cx="1874575" cy="676000"/>
            </a:xfrm>
            <a:custGeom>
              <a:avLst/>
              <a:gdLst/>
              <a:ahLst/>
              <a:cxnLst/>
              <a:rect l="l" t="t" r="r" b="b"/>
              <a:pathLst>
                <a:path w="74983" h="27040" extrusionOk="0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6"/>
            <p:cNvSpPr/>
            <p:nvPr/>
          </p:nvSpPr>
          <p:spPr>
            <a:xfrm>
              <a:off x="5272600" y="686175"/>
              <a:ext cx="1866525" cy="664900"/>
            </a:xfrm>
            <a:custGeom>
              <a:avLst/>
              <a:gdLst/>
              <a:ahLst/>
              <a:cxnLst/>
              <a:rect l="l" t="t" r="r" b="b"/>
              <a:pathLst>
                <a:path w="74661" h="26596" extrusionOk="0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6"/>
            <p:cNvSpPr/>
            <p:nvPr/>
          </p:nvSpPr>
          <p:spPr>
            <a:xfrm>
              <a:off x="5273275" y="683450"/>
              <a:ext cx="1858500" cy="654700"/>
            </a:xfrm>
            <a:custGeom>
              <a:avLst/>
              <a:gdLst/>
              <a:ahLst/>
              <a:cxnLst/>
              <a:rect l="l" t="t" r="r" b="b"/>
              <a:pathLst>
                <a:path w="74340" h="26188" extrusionOk="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16"/>
            <p:cNvSpPr/>
            <p:nvPr/>
          </p:nvSpPr>
          <p:spPr>
            <a:xfrm>
              <a:off x="5273950" y="680400"/>
              <a:ext cx="1850475" cy="644575"/>
            </a:xfrm>
            <a:custGeom>
              <a:avLst/>
              <a:gdLst/>
              <a:ahLst/>
              <a:cxnLst/>
              <a:rect l="l" t="t" r="r" b="b"/>
              <a:pathLst>
                <a:path w="74019" h="25783" extrusionOk="0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6"/>
            <p:cNvSpPr/>
            <p:nvPr/>
          </p:nvSpPr>
          <p:spPr>
            <a:xfrm>
              <a:off x="5274600" y="677100"/>
              <a:ext cx="1842675" cy="634725"/>
            </a:xfrm>
            <a:custGeom>
              <a:avLst/>
              <a:gdLst/>
              <a:ahLst/>
              <a:cxnLst/>
              <a:rect l="l" t="t" r="r" b="b"/>
              <a:pathLst>
                <a:path w="73707" h="25389" extrusionOk="0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6"/>
            <p:cNvSpPr/>
            <p:nvPr/>
          </p:nvSpPr>
          <p:spPr>
            <a:xfrm>
              <a:off x="5275275" y="673475"/>
              <a:ext cx="1834650" cy="625425"/>
            </a:xfrm>
            <a:custGeom>
              <a:avLst/>
              <a:gdLst/>
              <a:ahLst/>
              <a:cxnLst/>
              <a:rect l="l" t="t" r="r" b="b"/>
              <a:pathLst>
                <a:path w="73386" h="25017" extrusionOk="0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6"/>
            <p:cNvSpPr/>
            <p:nvPr/>
          </p:nvSpPr>
          <p:spPr>
            <a:xfrm>
              <a:off x="5275950" y="669775"/>
              <a:ext cx="1826600" cy="616175"/>
            </a:xfrm>
            <a:custGeom>
              <a:avLst/>
              <a:gdLst/>
              <a:ahLst/>
              <a:cxnLst/>
              <a:rect l="l" t="t" r="r" b="b"/>
              <a:pathLst>
                <a:path w="73064" h="24647" extrusionOk="0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6"/>
            <p:cNvSpPr/>
            <p:nvPr/>
          </p:nvSpPr>
          <p:spPr>
            <a:xfrm>
              <a:off x="5276625" y="665750"/>
              <a:ext cx="1818575" cy="607275"/>
            </a:xfrm>
            <a:custGeom>
              <a:avLst/>
              <a:gdLst/>
              <a:ahLst/>
              <a:cxnLst/>
              <a:rect l="l" t="t" r="r" b="b"/>
              <a:pathLst>
                <a:path w="72743" h="24291" extrusionOk="0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6"/>
            <p:cNvSpPr/>
            <p:nvPr/>
          </p:nvSpPr>
          <p:spPr>
            <a:xfrm>
              <a:off x="5277275" y="661300"/>
              <a:ext cx="1810775" cy="599000"/>
            </a:xfrm>
            <a:custGeom>
              <a:avLst/>
              <a:gdLst/>
              <a:ahLst/>
              <a:cxnLst/>
              <a:rect l="l" t="t" r="r" b="b"/>
              <a:pathLst>
                <a:path w="72431" h="23960" extrusionOk="0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6"/>
            <p:cNvSpPr/>
            <p:nvPr/>
          </p:nvSpPr>
          <p:spPr>
            <a:xfrm>
              <a:off x="5277950" y="656775"/>
              <a:ext cx="1802750" cy="590825"/>
            </a:xfrm>
            <a:custGeom>
              <a:avLst/>
              <a:gdLst/>
              <a:ahLst/>
              <a:cxnLst/>
              <a:rect l="l" t="t" r="r" b="b"/>
              <a:pathLst>
                <a:path w="72110" h="23633" extrusionOk="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6"/>
            <p:cNvSpPr/>
            <p:nvPr/>
          </p:nvSpPr>
          <p:spPr>
            <a:xfrm>
              <a:off x="5278625" y="651825"/>
              <a:ext cx="1794725" cy="583050"/>
            </a:xfrm>
            <a:custGeom>
              <a:avLst/>
              <a:gdLst/>
              <a:ahLst/>
              <a:cxnLst/>
              <a:rect l="l" t="t" r="r" b="b"/>
              <a:pathLst>
                <a:path w="71789" h="23322" extrusionOk="0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6"/>
            <p:cNvSpPr/>
            <p:nvPr/>
          </p:nvSpPr>
          <p:spPr>
            <a:xfrm>
              <a:off x="5279300" y="646825"/>
              <a:ext cx="1786675" cy="575575"/>
            </a:xfrm>
            <a:custGeom>
              <a:avLst/>
              <a:gdLst/>
              <a:ahLst/>
              <a:cxnLst/>
              <a:rect l="l" t="t" r="r" b="b"/>
              <a:pathLst>
                <a:path w="71467" h="23023" extrusionOk="0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6"/>
            <p:cNvSpPr/>
            <p:nvPr/>
          </p:nvSpPr>
          <p:spPr>
            <a:xfrm>
              <a:off x="5279975" y="641600"/>
              <a:ext cx="1778875" cy="568300"/>
            </a:xfrm>
            <a:custGeom>
              <a:avLst/>
              <a:gdLst/>
              <a:ahLst/>
              <a:cxnLst/>
              <a:rect l="l" t="t" r="r" b="b"/>
              <a:pathLst>
                <a:path w="71155" h="22732" extrusionOk="0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6"/>
            <p:cNvSpPr/>
            <p:nvPr/>
          </p:nvSpPr>
          <p:spPr>
            <a:xfrm>
              <a:off x="5280400" y="636000"/>
              <a:ext cx="1771075" cy="561425"/>
            </a:xfrm>
            <a:custGeom>
              <a:avLst/>
              <a:gdLst/>
              <a:ahLst/>
              <a:cxnLst/>
              <a:rect l="l" t="t" r="r" b="b"/>
              <a:pathLst>
                <a:path w="70843" h="22457" extrusionOk="0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6"/>
            <p:cNvSpPr/>
            <p:nvPr/>
          </p:nvSpPr>
          <p:spPr>
            <a:xfrm>
              <a:off x="5281075" y="630300"/>
              <a:ext cx="1763050" cy="554850"/>
            </a:xfrm>
            <a:custGeom>
              <a:avLst/>
              <a:gdLst/>
              <a:ahLst/>
              <a:cxnLst/>
              <a:rect l="l" t="t" r="r" b="b"/>
              <a:pathLst>
                <a:path w="70522" h="22194" extrusionOk="0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6"/>
            <p:cNvSpPr/>
            <p:nvPr/>
          </p:nvSpPr>
          <p:spPr>
            <a:xfrm>
              <a:off x="5281750" y="624375"/>
              <a:ext cx="1755025" cy="548500"/>
            </a:xfrm>
            <a:custGeom>
              <a:avLst/>
              <a:gdLst/>
              <a:ahLst/>
              <a:cxnLst/>
              <a:rect l="l" t="t" r="r" b="b"/>
              <a:pathLst>
                <a:path w="70201" h="21940" extrusionOk="0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6"/>
            <p:cNvSpPr/>
            <p:nvPr/>
          </p:nvSpPr>
          <p:spPr>
            <a:xfrm>
              <a:off x="5282425" y="618050"/>
              <a:ext cx="1746975" cy="542775"/>
            </a:xfrm>
            <a:custGeom>
              <a:avLst/>
              <a:gdLst/>
              <a:ahLst/>
              <a:cxnLst/>
              <a:rect l="l" t="t" r="r" b="b"/>
              <a:pathLst>
                <a:path w="69879" h="21711" extrusionOk="0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6"/>
            <p:cNvSpPr/>
            <p:nvPr/>
          </p:nvSpPr>
          <p:spPr>
            <a:xfrm>
              <a:off x="5283075" y="611650"/>
              <a:ext cx="1739200" cy="537150"/>
            </a:xfrm>
            <a:custGeom>
              <a:avLst/>
              <a:gdLst/>
              <a:ahLst/>
              <a:cxnLst/>
              <a:rect l="l" t="t" r="r" b="b"/>
              <a:pathLst>
                <a:path w="69568" h="21486" extrusionOk="0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6"/>
            <p:cNvSpPr/>
            <p:nvPr/>
          </p:nvSpPr>
          <p:spPr>
            <a:xfrm>
              <a:off x="5283750" y="604975"/>
              <a:ext cx="1731150" cy="531775"/>
            </a:xfrm>
            <a:custGeom>
              <a:avLst/>
              <a:gdLst/>
              <a:ahLst/>
              <a:cxnLst/>
              <a:rect l="l" t="t" r="r" b="b"/>
              <a:pathLst>
                <a:path w="69246" h="21271" extrusionOk="0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6"/>
            <p:cNvSpPr/>
            <p:nvPr/>
          </p:nvSpPr>
          <p:spPr>
            <a:xfrm>
              <a:off x="5284425" y="598050"/>
              <a:ext cx="1723125" cy="527325"/>
            </a:xfrm>
            <a:custGeom>
              <a:avLst/>
              <a:gdLst/>
              <a:ahLst/>
              <a:cxnLst/>
              <a:rect l="l" t="t" r="r" b="b"/>
              <a:pathLst>
                <a:path w="68925" h="21093" extrusionOk="0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6"/>
            <p:cNvSpPr/>
            <p:nvPr/>
          </p:nvSpPr>
          <p:spPr>
            <a:xfrm>
              <a:off x="5285100" y="590900"/>
              <a:ext cx="1715100" cy="540500"/>
            </a:xfrm>
            <a:custGeom>
              <a:avLst/>
              <a:gdLst/>
              <a:ahLst/>
              <a:cxnLst/>
              <a:rect l="l" t="t" r="r" b="b"/>
              <a:pathLst>
                <a:path w="68604" h="21620" extrusionOk="0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6"/>
            <p:cNvSpPr/>
            <p:nvPr/>
          </p:nvSpPr>
          <p:spPr>
            <a:xfrm>
              <a:off x="5285750" y="583550"/>
              <a:ext cx="1707300" cy="554325"/>
            </a:xfrm>
            <a:custGeom>
              <a:avLst/>
              <a:gdLst/>
              <a:ahLst/>
              <a:cxnLst/>
              <a:rect l="l" t="t" r="r" b="b"/>
              <a:pathLst>
                <a:path w="68292" h="22173" extrusionOk="0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6"/>
            <p:cNvSpPr/>
            <p:nvPr/>
          </p:nvSpPr>
          <p:spPr>
            <a:xfrm>
              <a:off x="5286425" y="576375"/>
              <a:ext cx="1699275" cy="568400"/>
            </a:xfrm>
            <a:custGeom>
              <a:avLst/>
              <a:gdLst/>
              <a:ahLst/>
              <a:cxnLst/>
              <a:rect l="l" t="t" r="r" b="b"/>
              <a:pathLst>
                <a:path w="67971" h="22736" extrusionOk="0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6"/>
            <p:cNvSpPr/>
            <p:nvPr/>
          </p:nvSpPr>
          <p:spPr>
            <a:xfrm>
              <a:off x="5287100" y="568700"/>
              <a:ext cx="1691225" cy="583000"/>
            </a:xfrm>
            <a:custGeom>
              <a:avLst/>
              <a:gdLst/>
              <a:ahLst/>
              <a:cxnLst/>
              <a:rect l="l" t="t" r="r" b="b"/>
              <a:pathLst>
                <a:path w="67649" h="23320" extrusionOk="0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6"/>
            <p:cNvSpPr/>
            <p:nvPr/>
          </p:nvSpPr>
          <p:spPr>
            <a:xfrm>
              <a:off x="5287775" y="560825"/>
              <a:ext cx="1683200" cy="598225"/>
            </a:xfrm>
            <a:custGeom>
              <a:avLst/>
              <a:gdLst/>
              <a:ahLst/>
              <a:cxnLst/>
              <a:rect l="l" t="t" r="r" b="b"/>
              <a:pathLst>
                <a:path w="67328" h="23929" extrusionOk="0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3" name="Google Shape;1833;p16"/>
          <p:cNvSpPr/>
          <p:nvPr/>
        </p:nvSpPr>
        <p:spPr>
          <a:xfrm flipH="1">
            <a:off x="7407437" y="379913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4" name="Google Shape;1834;p16"/>
          <p:cNvSpPr/>
          <p:nvPr/>
        </p:nvSpPr>
        <p:spPr>
          <a:xfrm flipH="1">
            <a:off x="346266" y="28982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5" name="Google Shape;1835;p16"/>
          <p:cNvSpPr/>
          <p:nvPr/>
        </p:nvSpPr>
        <p:spPr>
          <a:xfrm flipH="1">
            <a:off x="6150542" y="452253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6" name="Google Shape;1836;p16"/>
          <p:cNvSpPr/>
          <p:nvPr/>
        </p:nvSpPr>
        <p:spPr>
          <a:xfrm flipH="1">
            <a:off x="1783713" y="-84807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7" name="Google Shape;1837;p16"/>
          <p:cNvSpPr/>
          <p:nvPr/>
        </p:nvSpPr>
        <p:spPr>
          <a:xfrm flipH="1">
            <a:off x="458291" y="3714301"/>
            <a:ext cx="3273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8" name="Google Shape;1838;p16"/>
          <p:cNvSpPr/>
          <p:nvPr/>
        </p:nvSpPr>
        <p:spPr>
          <a:xfrm flipH="1">
            <a:off x="4623227" y="4852721"/>
            <a:ext cx="5958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9" name="Google Shape;1839;p16"/>
          <p:cNvGrpSpPr/>
          <p:nvPr/>
        </p:nvGrpSpPr>
        <p:grpSpPr>
          <a:xfrm flipH="1">
            <a:off x="4938654" y="4447433"/>
            <a:ext cx="37230" cy="833425"/>
            <a:chOff x="367100" y="2392375"/>
            <a:chExt cx="37200" cy="833425"/>
          </a:xfrm>
        </p:grpSpPr>
        <p:sp>
          <p:nvSpPr>
            <p:cNvPr id="1840" name="Google Shape;1840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" name="Google Shape;1842;p16"/>
          <p:cNvGrpSpPr/>
          <p:nvPr/>
        </p:nvGrpSpPr>
        <p:grpSpPr>
          <a:xfrm flipH="1">
            <a:off x="1314094" y="3990260"/>
            <a:ext cx="37230" cy="833425"/>
            <a:chOff x="367100" y="2392375"/>
            <a:chExt cx="37200" cy="833425"/>
          </a:xfrm>
        </p:grpSpPr>
        <p:sp>
          <p:nvSpPr>
            <p:cNvPr id="1843" name="Google Shape;1843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" name="Google Shape;1845;p16"/>
          <p:cNvGrpSpPr/>
          <p:nvPr/>
        </p:nvGrpSpPr>
        <p:grpSpPr>
          <a:xfrm flipH="1">
            <a:off x="1045132" y="4168809"/>
            <a:ext cx="37230" cy="833425"/>
            <a:chOff x="367100" y="2392375"/>
            <a:chExt cx="37200" cy="833425"/>
          </a:xfrm>
        </p:grpSpPr>
        <p:sp>
          <p:nvSpPr>
            <p:cNvPr id="1846" name="Google Shape;1846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8" name="Google Shape;1848;p16"/>
          <p:cNvSpPr/>
          <p:nvPr/>
        </p:nvSpPr>
        <p:spPr>
          <a:xfrm flipH="1">
            <a:off x="2176716" y="4879984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9" name="Google Shape;1849;p16"/>
          <p:cNvSpPr/>
          <p:nvPr/>
        </p:nvSpPr>
        <p:spPr>
          <a:xfrm flipH="1">
            <a:off x="2079910" y="5088039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0" name="Google Shape;1850;p16"/>
          <p:cNvGrpSpPr/>
          <p:nvPr/>
        </p:nvGrpSpPr>
        <p:grpSpPr>
          <a:xfrm flipH="1">
            <a:off x="4692904" y="4428808"/>
            <a:ext cx="37230" cy="833425"/>
            <a:chOff x="367100" y="2392375"/>
            <a:chExt cx="37200" cy="833425"/>
          </a:xfrm>
        </p:grpSpPr>
        <p:sp>
          <p:nvSpPr>
            <p:cNvPr id="1851" name="Google Shape;1851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3" name="Google Shape;1853;p16"/>
          <p:cNvGrpSpPr/>
          <p:nvPr/>
        </p:nvGrpSpPr>
        <p:grpSpPr>
          <a:xfrm flipH="1">
            <a:off x="2957296" y="4091709"/>
            <a:ext cx="37230" cy="833425"/>
            <a:chOff x="367100" y="2392375"/>
            <a:chExt cx="37200" cy="833425"/>
          </a:xfrm>
        </p:grpSpPr>
        <p:sp>
          <p:nvSpPr>
            <p:cNvPr id="1854" name="Google Shape;1854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" name="Google Shape;1856;p16"/>
          <p:cNvGrpSpPr/>
          <p:nvPr/>
        </p:nvGrpSpPr>
        <p:grpSpPr>
          <a:xfrm flipH="1">
            <a:off x="3775573" y="4447445"/>
            <a:ext cx="37230" cy="833425"/>
            <a:chOff x="367100" y="2392375"/>
            <a:chExt cx="37200" cy="833425"/>
          </a:xfrm>
        </p:grpSpPr>
        <p:sp>
          <p:nvSpPr>
            <p:cNvPr id="1857" name="Google Shape;1857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" name="Google Shape;1859;p16"/>
          <p:cNvGrpSpPr/>
          <p:nvPr/>
        </p:nvGrpSpPr>
        <p:grpSpPr>
          <a:xfrm flipH="1">
            <a:off x="2435910" y="3650711"/>
            <a:ext cx="37230" cy="1232425"/>
            <a:chOff x="367100" y="2392375"/>
            <a:chExt cx="37200" cy="1232425"/>
          </a:xfrm>
        </p:grpSpPr>
        <p:sp>
          <p:nvSpPr>
            <p:cNvPr id="1860" name="Google Shape;1860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2" name="Google Shape;1862;p16"/>
          <p:cNvSpPr/>
          <p:nvPr/>
        </p:nvSpPr>
        <p:spPr>
          <a:xfrm flipH="1">
            <a:off x="1739999" y="3593439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3" name="Google Shape;1863;p16"/>
          <p:cNvSpPr/>
          <p:nvPr/>
        </p:nvSpPr>
        <p:spPr>
          <a:xfrm flipH="1">
            <a:off x="2459581" y="4356242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64" name="Google Shape;1864;p16"/>
          <p:cNvGrpSpPr/>
          <p:nvPr/>
        </p:nvGrpSpPr>
        <p:grpSpPr>
          <a:xfrm flipH="1">
            <a:off x="3627640" y="3799150"/>
            <a:ext cx="37230" cy="833425"/>
            <a:chOff x="367100" y="2392375"/>
            <a:chExt cx="37200" cy="833425"/>
          </a:xfrm>
        </p:grpSpPr>
        <p:sp>
          <p:nvSpPr>
            <p:cNvPr id="1865" name="Google Shape;1865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7" name="Google Shape;1867;p16"/>
          <p:cNvGrpSpPr/>
          <p:nvPr/>
        </p:nvGrpSpPr>
        <p:grpSpPr>
          <a:xfrm flipH="1">
            <a:off x="1220924" y="2697303"/>
            <a:ext cx="37230" cy="2435125"/>
            <a:chOff x="367100" y="2392375"/>
            <a:chExt cx="37200" cy="2435125"/>
          </a:xfrm>
        </p:grpSpPr>
        <p:sp>
          <p:nvSpPr>
            <p:cNvPr id="1868" name="Google Shape;1868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0" name="Google Shape;1870;p16"/>
          <p:cNvGrpSpPr/>
          <p:nvPr/>
        </p:nvGrpSpPr>
        <p:grpSpPr>
          <a:xfrm flipH="1">
            <a:off x="2233571" y="2356654"/>
            <a:ext cx="37230" cy="2435125"/>
            <a:chOff x="367100" y="2392375"/>
            <a:chExt cx="37200" cy="2435125"/>
          </a:xfrm>
        </p:grpSpPr>
        <p:sp>
          <p:nvSpPr>
            <p:cNvPr id="1871" name="Google Shape;1871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3" name="Google Shape;1873;p16"/>
          <p:cNvGrpSpPr/>
          <p:nvPr/>
        </p:nvGrpSpPr>
        <p:grpSpPr>
          <a:xfrm flipH="1">
            <a:off x="1856265" y="1695459"/>
            <a:ext cx="37230" cy="3553537"/>
            <a:chOff x="367100" y="2392375"/>
            <a:chExt cx="37200" cy="3553537"/>
          </a:xfrm>
        </p:grpSpPr>
        <p:sp>
          <p:nvSpPr>
            <p:cNvPr id="1874" name="Google Shape;1874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6" name="Google Shape;1876;p16"/>
          <p:cNvGrpSpPr/>
          <p:nvPr/>
        </p:nvGrpSpPr>
        <p:grpSpPr>
          <a:xfrm flipH="1">
            <a:off x="3358472" y="2140080"/>
            <a:ext cx="37230" cy="2435125"/>
            <a:chOff x="367100" y="2392375"/>
            <a:chExt cx="37200" cy="2435125"/>
          </a:xfrm>
        </p:grpSpPr>
        <p:sp>
          <p:nvSpPr>
            <p:cNvPr id="1877" name="Google Shape;1877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16"/>
          <p:cNvGrpSpPr/>
          <p:nvPr/>
        </p:nvGrpSpPr>
        <p:grpSpPr>
          <a:xfrm flipH="1">
            <a:off x="1901933" y="4213634"/>
            <a:ext cx="37230" cy="833425"/>
            <a:chOff x="367100" y="2392375"/>
            <a:chExt cx="37200" cy="833425"/>
          </a:xfrm>
        </p:grpSpPr>
        <p:sp>
          <p:nvSpPr>
            <p:cNvPr id="1880" name="Google Shape;1880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2" name="Google Shape;1882;p16"/>
          <p:cNvSpPr/>
          <p:nvPr/>
        </p:nvSpPr>
        <p:spPr>
          <a:xfrm flipH="1">
            <a:off x="8355518" y="3713326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3" name="Google Shape;1883;p16"/>
          <p:cNvSpPr/>
          <p:nvPr/>
        </p:nvSpPr>
        <p:spPr>
          <a:xfrm flipH="1">
            <a:off x="4623227" y="492892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4" name="Google Shape;1884;p16"/>
          <p:cNvSpPr/>
          <p:nvPr/>
        </p:nvSpPr>
        <p:spPr>
          <a:xfrm flipH="1">
            <a:off x="8279619" y="440701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85" name="Google Shape;1885;p16"/>
          <p:cNvGrpSpPr/>
          <p:nvPr/>
        </p:nvGrpSpPr>
        <p:grpSpPr>
          <a:xfrm flipH="1">
            <a:off x="8993357" y="3357825"/>
            <a:ext cx="37230" cy="2435125"/>
            <a:chOff x="367100" y="2392375"/>
            <a:chExt cx="37200" cy="2435125"/>
          </a:xfrm>
        </p:grpSpPr>
        <p:sp>
          <p:nvSpPr>
            <p:cNvPr id="1886" name="Google Shape;1886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8" name="Google Shape;1888;p16"/>
          <p:cNvGrpSpPr/>
          <p:nvPr/>
        </p:nvGrpSpPr>
        <p:grpSpPr>
          <a:xfrm flipH="1">
            <a:off x="8599750" y="2660240"/>
            <a:ext cx="37230" cy="2435125"/>
            <a:chOff x="367100" y="2392375"/>
            <a:chExt cx="37200" cy="2435125"/>
          </a:xfrm>
        </p:grpSpPr>
        <p:sp>
          <p:nvSpPr>
            <p:cNvPr id="1889" name="Google Shape;1889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1" name="Google Shape;1891;p16"/>
          <p:cNvGrpSpPr/>
          <p:nvPr/>
        </p:nvGrpSpPr>
        <p:grpSpPr>
          <a:xfrm flipH="1">
            <a:off x="9181447" y="4120334"/>
            <a:ext cx="37230" cy="1232425"/>
            <a:chOff x="367100" y="2392375"/>
            <a:chExt cx="37200" cy="1232425"/>
          </a:xfrm>
        </p:grpSpPr>
        <p:sp>
          <p:nvSpPr>
            <p:cNvPr id="1892" name="Google Shape;1892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" name="Google Shape;1894;p16"/>
          <p:cNvGrpSpPr/>
          <p:nvPr/>
        </p:nvGrpSpPr>
        <p:grpSpPr>
          <a:xfrm flipH="1">
            <a:off x="585584" y="1797457"/>
            <a:ext cx="37230" cy="2435125"/>
            <a:chOff x="367100" y="2392375"/>
            <a:chExt cx="37200" cy="2435125"/>
          </a:xfrm>
        </p:grpSpPr>
        <p:sp>
          <p:nvSpPr>
            <p:cNvPr id="1895" name="Google Shape;1895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7" name="Google Shape;1897;p16"/>
          <p:cNvGrpSpPr/>
          <p:nvPr/>
        </p:nvGrpSpPr>
        <p:grpSpPr>
          <a:xfrm flipH="1">
            <a:off x="2333462" y="1274910"/>
            <a:ext cx="37230" cy="3553537"/>
            <a:chOff x="367100" y="2392375"/>
            <a:chExt cx="37200" cy="3553537"/>
          </a:xfrm>
        </p:grpSpPr>
        <p:sp>
          <p:nvSpPr>
            <p:cNvPr id="1898" name="Google Shape;1898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0" name="Google Shape;1900;p16"/>
          <p:cNvGrpSpPr/>
          <p:nvPr/>
        </p:nvGrpSpPr>
        <p:grpSpPr>
          <a:xfrm flipH="1">
            <a:off x="776101" y="3442775"/>
            <a:ext cx="37230" cy="2435125"/>
            <a:chOff x="367100" y="2392375"/>
            <a:chExt cx="37200" cy="2435125"/>
          </a:xfrm>
        </p:grpSpPr>
        <p:sp>
          <p:nvSpPr>
            <p:cNvPr id="1901" name="Google Shape;1901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3" name="Google Shape;1903;p16"/>
          <p:cNvSpPr/>
          <p:nvPr/>
        </p:nvSpPr>
        <p:spPr>
          <a:xfrm flipH="1">
            <a:off x="-612027" y="3439029"/>
            <a:ext cx="23844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4" name="Google Shape;1904;p16"/>
          <p:cNvGrpSpPr/>
          <p:nvPr/>
        </p:nvGrpSpPr>
        <p:grpSpPr>
          <a:xfrm flipH="1">
            <a:off x="3378976" y="4733607"/>
            <a:ext cx="37230" cy="833425"/>
            <a:chOff x="367100" y="2392375"/>
            <a:chExt cx="37200" cy="833425"/>
          </a:xfrm>
        </p:grpSpPr>
        <p:sp>
          <p:nvSpPr>
            <p:cNvPr id="1905" name="Google Shape;1905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7" name="Google Shape;1907;p16"/>
          <p:cNvGrpSpPr/>
          <p:nvPr/>
        </p:nvGrpSpPr>
        <p:grpSpPr>
          <a:xfrm flipH="1">
            <a:off x="4158809" y="4645820"/>
            <a:ext cx="37230" cy="833425"/>
            <a:chOff x="367100" y="2392375"/>
            <a:chExt cx="37200" cy="833425"/>
          </a:xfrm>
        </p:grpSpPr>
        <p:sp>
          <p:nvSpPr>
            <p:cNvPr id="1908" name="Google Shape;1908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0" name="Google Shape;1910;p16"/>
          <p:cNvGrpSpPr/>
          <p:nvPr/>
        </p:nvGrpSpPr>
        <p:grpSpPr>
          <a:xfrm flipH="1">
            <a:off x="2696597" y="4457933"/>
            <a:ext cx="37230" cy="1232425"/>
            <a:chOff x="367100" y="2392375"/>
            <a:chExt cx="37200" cy="1232425"/>
          </a:xfrm>
        </p:grpSpPr>
        <p:sp>
          <p:nvSpPr>
            <p:cNvPr id="1911" name="Google Shape;1911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3" name="Google Shape;1913;p16"/>
          <p:cNvGrpSpPr/>
          <p:nvPr/>
        </p:nvGrpSpPr>
        <p:grpSpPr>
          <a:xfrm flipH="1">
            <a:off x="1519842" y="4680607"/>
            <a:ext cx="37230" cy="833425"/>
            <a:chOff x="367100" y="2392375"/>
            <a:chExt cx="37200" cy="833425"/>
          </a:xfrm>
        </p:grpSpPr>
        <p:sp>
          <p:nvSpPr>
            <p:cNvPr id="1914" name="Google Shape;1914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6" name="Google Shape;1916;p16"/>
          <p:cNvGrpSpPr/>
          <p:nvPr/>
        </p:nvGrpSpPr>
        <p:grpSpPr>
          <a:xfrm flipH="1">
            <a:off x="507083" y="4471320"/>
            <a:ext cx="37230" cy="1232425"/>
            <a:chOff x="367100" y="2392375"/>
            <a:chExt cx="37200" cy="1232425"/>
          </a:xfrm>
        </p:grpSpPr>
        <p:sp>
          <p:nvSpPr>
            <p:cNvPr id="1917" name="Google Shape;1917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" name="Google Shape;1919;p16"/>
          <p:cNvGrpSpPr/>
          <p:nvPr/>
        </p:nvGrpSpPr>
        <p:grpSpPr>
          <a:xfrm flipH="1">
            <a:off x="324322" y="3717574"/>
            <a:ext cx="37230" cy="2435125"/>
            <a:chOff x="367100" y="2392375"/>
            <a:chExt cx="37200" cy="2435125"/>
          </a:xfrm>
        </p:grpSpPr>
        <p:sp>
          <p:nvSpPr>
            <p:cNvPr id="1920" name="Google Shape;1920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2" name="Google Shape;1922;p16"/>
          <p:cNvGrpSpPr/>
          <p:nvPr/>
        </p:nvGrpSpPr>
        <p:grpSpPr>
          <a:xfrm flipH="1">
            <a:off x="1400445" y="3165451"/>
            <a:ext cx="37230" cy="2435125"/>
            <a:chOff x="367100" y="2392375"/>
            <a:chExt cx="37200" cy="2435125"/>
          </a:xfrm>
        </p:grpSpPr>
        <p:sp>
          <p:nvSpPr>
            <p:cNvPr id="1923" name="Google Shape;1923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5" name="Google Shape;1925;p16"/>
          <p:cNvGrpSpPr/>
          <p:nvPr/>
        </p:nvGrpSpPr>
        <p:grpSpPr>
          <a:xfrm flipH="1">
            <a:off x="2044918" y="3975385"/>
            <a:ext cx="37230" cy="833425"/>
            <a:chOff x="367100" y="2392375"/>
            <a:chExt cx="37200" cy="833425"/>
          </a:xfrm>
        </p:grpSpPr>
        <p:sp>
          <p:nvSpPr>
            <p:cNvPr id="1926" name="Google Shape;1926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8" name="Google Shape;1928;p16"/>
          <p:cNvGrpSpPr/>
          <p:nvPr/>
        </p:nvGrpSpPr>
        <p:grpSpPr>
          <a:xfrm flipH="1">
            <a:off x="6455360" y="4522533"/>
            <a:ext cx="37230" cy="1232425"/>
            <a:chOff x="367100" y="2392375"/>
            <a:chExt cx="37200" cy="1232425"/>
          </a:xfrm>
        </p:grpSpPr>
        <p:sp>
          <p:nvSpPr>
            <p:cNvPr id="1929" name="Google Shape;1929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1" name="Google Shape;1931;p16"/>
          <p:cNvGrpSpPr/>
          <p:nvPr/>
        </p:nvGrpSpPr>
        <p:grpSpPr>
          <a:xfrm flipH="1">
            <a:off x="8124577" y="4657420"/>
            <a:ext cx="37230" cy="833425"/>
            <a:chOff x="367100" y="2392375"/>
            <a:chExt cx="37200" cy="833425"/>
          </a:xfrm>
        </p:grpSpPr>
        <p:sp>
          <p:nvSpPr>
            <p:cNvPr id="1932" name="Google Shape;1932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4" name="Google Shape;1934;p16"/>
          <p:cNvGrpSpPr/>
          <p:nvPr/>
        </p:nvGrpSpPr>
        <p:grpSpPr>
          <a:xfrm flipH="1">
            <a:off x="8701795" y="4537983"/>
            <a:ext cx="37230" cy="1232425"/>
            <a:chOff x="367100" y="2392375"/>
            <a:chExt cx="37200" cy="1232425"/>
          </a:xfrm>
        </p:grpSpPr>
        <p:sp>
          <p:nvSpPr>
            <p:cNvPr id="1935" name="Google Shape;1935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7" name="Google Shape;1937;p16"/>
          <p:cNvGrpSpPr/>
          <p:nvPr/>
        </p:nvGrpSpPr>
        <p:grpSpPr>
          <a:xfrm flipH="1">
            <a:off x="5875427" y="4823231"/>
            <a:ext cx="37230" cy="833425"/>
            <a:chOff x="367100" y="2392375"/>
            <a:chExt cx="37200" cy="833425"/>
          </a:xfrm>
        </p:grpSpPr>
        <p:sp>
          <p:nvSpPr>
            <p:cNvPr id="1938" name="Google Shape;1938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0" name="Google Shape;1940;p16"/>
          <p:cNvGrpSpPr/>
          <p:nvPr/>
        </p:nvGrpSpPr>
        <p:grpSpPr>
          <a:xfrm flipH="1">
            <a:off x="5167440" y="4676032"/>
            <a:ext cx="37230" cy="833425"/>
            <a:chOff x="367100" y="2392375"/>
            <a:chExt cx="37200" cy="833425"/>
          </a:xfrm>
        </p:grpSpPr>
        <p:sp>
          <p:nvSpPr>
            <p:cNvPr id="1941" name="Google Shape;1941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" name="Google Shape;1943;p16"/>
          <p:cNvGrpSpPr/>
          <p:nvPr/>
        </p:nvGrpSpPr>
        <p:grpSpPr>
          <a:xfrm flipH="1">
            <a:off x="7239834" y="4798219"/>
            <a:ext cx="37230" cy="833425"/>
            <a:chOff x="367100" y="2392375"/>
            <a:chExt cx="37200" cy="833425"/>
          </a:xfrm>
        </p:grpSpPr>
        <p:sp>
          <p:nvSpPr>
            <p:cNvPr id="1944" name="Google Shape;1944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" name="Google Shape;1946;p16"/>
          <p:cNvGrpSpPr/>
          <p:nvPr/>
        </p:nvGrpSpPr>
        <p:grpSpPr>
          <a:xfrm flipH="1">
            <a:off x="949854" y="1797446"/>
            <a:ext cx="37230" cy="3553537"/>
            <a:chOff x="367100" y="2392375"/>
            <a:chExt cx="37200" cy="3553537"/>
          </a:xfrm>
        </p:grpSpPr>
        <p:sp>
          <p:nvSpPr>
            <p:cNvPr id="1947" name="Google Shape;1947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9" name="Google Shape;1949;p16"/>
          <p:cNvGrpSpPr/>
          <p:nvPr/>
        </p:nvGrpSpPr>
        <p:grpSpPr>
          <a:xfrm flipH="1">
            <a:off x="3083087" y="2236608"/>
            <a:ext cx="37230" cy="3553537"/>
            <a:chOff x="367100" y="2392375"/>
            <a:chExt cx="37200" cy="3553537"/>
          </a:xfrm>
        </p:grpSpPr>
        <p:sp>
          <p:nvSpPr>
            <p:cNvPr id="1950" name="Google Shape;1950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2" name="Google Shape;1952;p16"/>
          <p:cNvGrpSpPr/>
          <p:nvPr/>
        </p:nvGrpSpPr>
        <p:grpSpPr>
          <a:xfrm flipH="1">
            <a:off x="7786402" y="4158684"/>
            <a:ext cx="37230" cy="833425"/>
            <a:chOff x="367100" y="2392375"/>
            <a:chExt cx="37200" cy="833425"/>
          </a:xfrm>
        </p:grpSpPr>
        <p:sp>
          <p:nvSpPr>
            <p:cNvPr id="1953" name="Google Shape;1953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5" name="Google Shape;1955;p16"/>
          <p:cNvGrpSpPr/>
          <p:nvPr/>
        </p:nvGrpSpPr>
        <p:grpSpPr>
          <a:xfrm flipH="1">
            <a:off x="8413186" y="2417604"/>
            <a:ext cx="37230" cy="2435125"/>
            <a:chOff x="367100" y="2392375"/>
            <a:chExt cx="37200" cy="2435125"/>
          </a:xfrm>
        </p:grpSpPr>
        <p:sp>
          <p:nvSpPr>
            <p:cNvPr id="1956" name="Google Shape;1956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8" name="Google Shape;1958;p16"/>
          <p:cNvSpPr/>
          <p:nvPr/>
        </p:nvSpPr>
        <p:spPr>
          <a:xfrm flipH="1">
            <a:off x="1522954" y="10631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9" name="Google Shape;1959;p16"/>
          <p:cNvSpPr/>
          <p:nvPr/>
        </p:nvSpPr>
        <p:spPr>
          <a:xfrm flipH="1">
            <a:off x="7896054" y="3075606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0" name="Google Shape;1960;p16"/>
          <p:cNvGrpSpPr/>
          <p:nvPr/>
        </p:nvGrpSpPr>
        <p:grpSpPr>
          <a:xfrm rot="10800000">
            <a:off x="206550" y="4336332"/>
            <a:ext cx="8730907" cy="3837779"/>
            <a:chOff x="5270825" y="560825"/>
            <a:chExt cx="1890175" cy="830850"/>
          </a:xfrm>
        </p:grpSpPr>
        <p:sp>
          <p:nvSpPr>
            <p:cNvPr id="1961" name="Google Shape;1961;p16"/>
            <p:cNvSpPr/>
            <p:nvPr/>
          </p:nvSpPr>
          <p:spPr>
            <a:xfrm>
              <a:off x="5270825" y="689775"/>
              <a:ext cx="1890175" cy="701900"/>
            </a:xfrm>
            <a:custGeom>
              <a:avLst/>
              <a:gdLst/>
              <a:ahLst/>
              <a:cxnLst/>
              <a:rect l="l" t="t" r="r" b="b"/>
              <a:pathLst>
                <a:path w="75607" h="28076" extrusionOk="0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16"/>
            <p:cNvSpPr/>
            <p:nvPr/>
          </p:nvSpPr>
          <p:spPr>
            <a:xfrm>
              <a:off x="5271500" y="691075"/>
              <a:ext cx="1882350" cy="687000"/>
            </a:xfrm>
            <a:custGeom>
              <a:avLst/>
              <a:gdLst/>
              <a:ahLst/>
              <a:cxnLst/>
              <a:rect l="l" t="t" r="r" b="b"/>
              <a:pathLst>
                <a:path w="75294" h="27480" extrusionOk="0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16"/>
            <p:cNvSpPr/>
            <p:nvPr/>
          </p:nvSpPr>
          <p:spPr>
            <a:xfrm>
              <a:off x="5271925" y="688675"/>
              <a:ext cx="1874575" cy="676000"/>
            </a:xfrm>
            <a:custGeom>
              <a:avLst/>
              <a:gdLst/>
              <a:ahLst/>
              <a:cxnLst/>
              <a:rect l="l" t="t" r="r" b="b"/>
              <a:pathLst>
                <a:path w="74983" h="27040" extrusionOk="0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16"/>
            <p:cNvSpPr/>
            <p:nvPr/>
          </p:nvSpPr>
          <p:spPr>
            <a:xfrm>
              <a:off x="5272600" y="686175"/>
              <a:ext cx="1866525" cy="664900"/>
            </a:xfrm>
            <a:custGeom>
              <a:avLst/>
              <a:gdLst/>
              <a:ahLst/>
              <a:cxnLst/>
              <a:rect l="l" t="t" r="r" b="b"/>
              <a:pathLst>
                <a:path w="74661" h="26596" extrusionOk="0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6"/>
            <p:cNvSpPr/>
            <p:nvPr/>
          </p:nvSpPr>
          <p:spPr>
            <a:xfrm>
              <a:off x="5273275" y="683450"/>
              <a:ext cx="1858500" cy="654700"/>
            </a:xfrm>
            <a:custGeom>
              <a:avLst/>
              <a:gdLst/>
              <a:ahLst/>
              <a:cxnLst/>
              <a:rect l="l" t="t" r="r" b="b"/>
              <a:pathLst>
                <a:path w="74340" h="26188" extrusionOk="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6"/>
            <p:cNvSpPr/>
            <p:nvPr/>
          </p:nvSpPr>
          <p:spPr>
            <a:xfrm>
              <a:off x="5273950" y="680400"/>
              <a:ext cx="1850475" cy="644575"/>
            </a:xfrm>
            <a:custGeom>
              <a:avLst/>
              <a:gdLst/>
              <a:ahLst/>
              <a:cxnLst/>
              <a:rect l="l" t="t" r="r" b="b"/>
              <a:pathLst>
                <a:path w="74019" h="25783" extrusionOk="0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16"/>
            <p:cNvSpPr/>
            <p:nvPr/>
          </p:nvSpPr>
          <p:spPr>
            <a:xfrm>
              <a:off x="5274600" y="677100"/>
              <a:ext cx="1842675" cy="634725"/>
            </a:xfrm>
            <a:custGeom>
              <a:avLst/>
              <a:gdLst/>
              <a:ahLst/>
              <a:cxnLst/>
              <a:rect l="l" t="t" r="r" b="b"/>
              <a:pathLst>
                <a:path w="73707" h="25389" extrusionOk="0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16"/>
            <p:cNvSpPr/>
            <p:nvPr/>
          </p:nvSpPr>
          <p:spPr>
            <a:xfrm>
              <a:off x="5275275" y="673475"/>
              <a:ext cx="1834650" cy="625425"/>
            </a:xfrm>
            <a:custGeom>
              <a:avLst/>
              <a:gdLst/>
              <a:ahLst/>
              <a:cxnLst/>
              <a:rect l="l" t="t" r="r" b="b"/>
              <a:pathLst>
                <a:path w="73386" h="25017" extrusionOk="0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6"/>
            <p:cNvSpPr/>
            <p:nvPr/>
          </p:nvSpPr>
          <p:spPr>
            <a:xfrm>
              <a:off x="5275950" y="669775"/>
              <a:ext cx="1826600" cy="616175"/>
            </a:xfrm>
            <a:custGeom>
              <a:avLst/>
              <a:gdLst/>
              <a:ahLst/>
              <a:cxnLst/>
              <a:rect l="l" t="t" r="r" b="b"/>
              <a:pathLst>
                <a:path w="73064" h="24647" extrusionOk="0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6"/>
            <p:cNvSpPr/>
            <p:nvPr/>
          </p:nvSpPr>
          <p:spPr>
            <a:xfrm>
              <a:off x="5276625" y="665750"/>
              <a:ext cx="1818575" cy="607275"/>
            </a:xfrm>
            <a:custGeom>
              <a:avLst/>
              <a:gdLst/>
              <a:ahLst/>
              <a:cxnLst/>
              <a:rect l="l" t="t" r="r" b="b"/>
              <a:pathLst>
                <a:path w="72743" h="24291" extrusionOk="0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16"/>
            <p:cNvSpPr/>
            <p:nvPr/>
          </p:nvSpPr>
          <p:spPr>
            <a:xfrm>
              <a:off x="5277275" y="661300"/>
              <a:ext cx="1810775" cy="599000"/>
            </a:xfrm>
            <a:custGeom>
              <a:avLst/>
              <a:gdLst/>
              <a:ahLst/>
              <a:cxnLst/>
              <a:rect l="l" t="t" r="r" b="b"/>
              <a:pathLst>
                <a:path w="72431" h="23960" extrusionOk="0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16"/>
            <p:cNvSpPr/>
            <p:nvPr/>
          </p:nvSpPr>
          <p:spPr>
            <a:xfrm>
              <a:off x="5277950" y="656775"/>
              <a:ext cx="1802750" cy="590825"/>
            </a:xfrm>
            <a:custGeom>
              <a:avLst/>
              <a:gdLst/>
              <a:ahLst/>
              <a:cxnLst/>
              <a:rect l="l" t="t" r="r" b="b"/>
              <a:pathLst>
                <a:path w="72110" h="23633" extrusionOk="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6"/>
            <p:cNvSpPr/>
            <p:nvPr/>
          </p:nvSpPr>
          <p:spPr>
            <a:xfrm>
              <a:off x="5278625" y="651825"/>
              <a:ext cx="1794725" cy="583050"/>
            </a:xfrm>
            <a:custGeom>
              <a:avLst/>
              <a:gdLst/>
              <a:ahLst/>
              <a:cxnLst/>
              <a:rect l="l" t="t" r="r" b="b"/>
              <a:pathLst>
                <a:path w="71789" h="23322" extrusionOk="0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279300" y="646825"/>
              <a:ext cx="1786675" cy="575575"/>
            </a:xfrm>
            <a:custGeom>
              <a:avLst/>
              <a:gdLst/>
              <a:ahLst/>
              <a:cxnLst/>
              <a:rect l="l" t="t" r="r" b="b"/>
              <a:pathLst>
                <a:path w="71467" h="23023" extrusionOk="0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16"/>
            <p:cNvSpPr/>
            <p:nvPr/>
          </p:nvSpPr>
          <p:spPr>
            <a:xfrm>
              <a:off x="5279975" y="641600"/>
              <a:ext cx="1778875" cy="568300"/>
            </a:xfrm>
            <a:custGeom>
              <a:avLst/>
              <a:gdLst/>
              <a:ahLst/>
              <a:cxnLst/>
              <a:rect l="l" t="t" r="r" b="b"/>
              <a:pathLst>
                <a:path w="71155" h="22732" extrusionOk="0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6"/>
            <p:cNvSpPr/>
            <p:nvPr/>
          </p:nvSpPr>
          <p:spPr>
            <a:xfrm>
              <a:off x="5280400" y="636000"/>
              <a:ext cx="1771075" cy="561425"/>
            </a:xfrm>
            <a:custGeom>
              <a:avLst/>
              <a:gdLst/>
              <a:ahLst/>
              <a:cxnLst/>
              <a:rect l="l" t="t" r="r" b="b"/>
              <a:pathLst>
                <a:path w="70843" h="22457" extrusionOk="0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6"/>
            <p:cNvSpPr/>
            <p:nvPr/>
          </p:nvSpPr>
          <p:spPr>
            <a:xfrm>
              <a:off x="5281075" y="630300"/>
              <a:ext cx="1763050" cy="554850"/>
            </a:xfrm>
            <a:custGeom>
              <a:avLst/>
              <a:gdLst/>
              <a:ahLst/>
              <a:cxnLst/>
              <a:rect l="l" t="t" r="r" b="b"/>
              <a:pathLst>
                <a:path w="70522" h="22194" extrusionOk="0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6"/>
            <p:cNvSpPr/>
            <p:nvPr/>
          </p:nvSpPr>
          <p:spPr>
            <a:xfrm>
              <a:off x="5281750" y="624375"/>
              <a:ext cx="1755025" cy="548500"/>
            </a:xfrm>
            <a:custGeom>
              <a:avLst/>
              <a:gdLst/>
              <a:ahLst/>
              <a:cxnLst/>
              <a:rect l="l" t="t" r="r" b="b"/>
              <a:pathLst>
                <a:path w="70201" h="21940" extrusionOk="0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6"/>
            <p:cNvSpPr/>
            <p:nvPr/>
          </p:nvSpPr>
          <p:spPr>
            <a:xfrm>
              <a:off x="5282425" y="618050"/>
              <a:ext cx="1746975" cy="542775"/>
            </a:xfrm>
            <a:custGeom>
              <a:avLst/>
              <a:gdLst/>
              <a:ahLst/>
              <a:cxnLst/>
              <a:rect l="l" t="t" r="r" b="b"/>
              <a:pathLst>
                <a:path w="69879" h="21711" extrusionOk="0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6"/>
            <p:cNvSpPr/>
            <p:nvPr/>
          </p:nvSpPr>
          <p:spPr>
            <a:xfrm>
              <a:off x="5283075" y="611650"/>
              <a:ext cx="1739200" cy="537150"/>
            </a:xfrm>
            <a:custGeom>
              <a:avLst/>
              <a:gdLst/>
              <a:ahLst/>
              <a:cxnLst/>
              <a:rect l="l" t="t" r="r" b="b"/>
              <a:pathLst>
                <a:path w="69568" h="21486" extrusionOk="0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6"/>
            <p:cNvSpPr/>
            <p:nvPr/>
          </p:nvSpPr>
          <p:spPr>
            <a:xfrm>
              <a:off x="5283750" y="604975"/>
              <a:ext cx="1731150" cy="531775"/>
            </a:xfrm>
            <a:custGeom>
              <a:avLst/>
              <a:gdLst/>
              <a:ahLst/>
              <a:cxnLst/>
              <a:rect l="l" t="t" r="r" b="b"/>
              <a:pathLst>
                <a:path w="69246" h="21271" extrusionOk="0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6"/>
            <p:cNvSpPr/>
            <p:nvPr/>
          </p:nvSpPr>
          <p:spPr>
            <a:xfrm>
              <a:off x="5284425" y="598050"/>
              <a:ext cx="1723125" cy="527325"/>
            </a:xfrm>
            <a:custGeom>
              <a:avLst/>
              <a:gdLst/>
              <a:ahLst/>
              <a:cxnLst/>
              <a:rect l="l" t="t" r="r" b="b"/>
              <a:pathLst>
                <a:path w="68925" h="21093" extrusionOk="0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16"/>
            <p:cNvSpPr/>
            <p:nvPr/>
          </p:nvSpPr>
          <p:spPr>
            <a:xfrm>
              <a:off x="5285100" y="590900"/>
              <a:ext cx="1715100" cy="540500"/>
            </a:xfrm>
            <a:custGeom>
              <a:avLst/>
              <a:gdLst/>
              <a:ahLst/>
              <a:cxnLst/>
              <a:rect l="l" t="t" r="r" b="b"/>
              <a:pathLst>
                <a:path w="68604" h="21620" extrusionOk="0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16"/>
            <p:cNvSpPr/>
            <p:nvPr/>
          </p:nvSpPr>
          <p:spPr>
            <a:xfrm>
              <a:off x="5285750" y="583550"/>
              <a:ext cx="1707300" cy="554325"/>
            </a:xfrm>
            <a:custGeom>
              <a:avLst/>
              <a:gdLst/>
              <a:ahLst/>
              <a:cxnLst/>
              <a:rect l="l" t="t" r="r" b="b"/>
              <a:pathLst>
                <a:path w="68292" h="22173" extrusionOk="0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5286425" y="576375"/>
              <a:ext cx="1699275" cy="568400"/>
            </a:xfrm>
            <a:custGeom>
              <a:avLst/>
              <a:gdLst/>
              <a:ahLst/>
              <a:cxnLst/>
              <a:rect l="l" t="t" r="r" b="b"/>
              <a:pathLst>
                <a:path w="67971" h="22736" extrusionOk="0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6"/>
            <p:cNvSpPr/>
            <p:nvPr/>
          </p:nvSpPr>
          <p:spPr>
            <a:xfrm>
              <a:off x="5287100" y="568700"/>
              <a:ext cx="1691225" cy="583000"/>
            </a:xfrm>
            <a:custGeom>
              <a:avLst/>
              <a:gdLst/>
              <a:ahLst/>
              <a:cxnLst/>
              <a:rect l="l" t="t" r="r" b="b"/>
              <a:pathLst>
                <a:path w="67649" h="23320" extrusionOk="0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6"/>
            <p:cNvSpPr/>
            <p:nvPr/>
          </p:nvSpPr>
          <p:spPr>
            <a:xfrm>
              <a:off x="5287775" y="560825"/>
              <a:ext cx="1683200" cy="598225"/>
            </a:xfrm>
            <a:custGeom>
              <a:avLst/>
              <a:gdLst/>
              <a:ahLst/>
              <a:cxnLst/>
              <a:rect l="l" t="t" r="r" b="b"/>
              <a:pathLst>
                <a:path w="67328" h="23929" extrusionOk="0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8" name="Google Shape;1988;p16"/>
          <p:cNvGrpSpPr/>
          <p:nvPr/>
        </p:nvGrpSpPr>
        <p:grpSpPr>
          <a:xfrm flipH="1">
            <a:off x="7955486" y="3165454"/>
            <a:ext cx="37230" cy="2435125"/>
            <a:chOff x="367100" y="2392375"/>
            <a:chExt cx="37200" cy="2435125"/>
          </a:xfrm>
        </p:grpSpPr>
        <p:sp>
          <p:nvSpPr>
            <p:cNvPr id="1989" name="Google Shape;1989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1" name="Google Shape;1991;p16"/>
          <p:cNvSpPr txBox="1">
            <a:spLocks noGrp="1"/>
          </p:cNvSpPr>
          <p:nvPr>
            <p:ph type="title"/>
          </p:nvPr>
        </p:nvSpPr>
        <p:spPr>
          <a:xfrm>
            <a:off x="3797875" y="2180325"/>
            <a:ext cx="3696000" cy="135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92" name="Google Shape;1992;p16"/>
          <p:cNvSpPr txBox="1">
            <a:spLocks noGrp="1"/>
          </p:cNvSpPr>
          <p:nvPr>
            <p:ph type="title" idx="2" hasCustomPrompt="1"/>
          </p:nvPr>
        </p:nvSpPr>
        <p:spPr>
          <a:xfrm>
            <a:off x="5041525" y="1070175"/>
            <a:ext cx="1208700" cy="930900"/>
          </a:xfrm>
          <a:prstGeom prst="rect">
            <a:avLst/>
          </a:prstGeom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993" name="Google Shape;1993;p16"/>
          <p:cNvSpPr txBox="1">
            <a:spLocks noGrp="1"/>
          </p:cNvSpPr>
          <p:nvPr>
            <p:ph type="subTitle" idx="1"/>
          </p:nvPr>
        </p:nvSpPr>
        <p:spPr>
          <a:xfrm>
            <a:off x="4242175" y="3531600"/>
            <a:ext cx="2807400" cy="69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02976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5" name="Google Shape;1995;p17"/>
          <p:cNvGrpSpPr/>
          <p:nvPr/>
        </p:nvGrpSpPr>
        <p:grpSpPr>
          <a:xfrm rot="-2558527">
            <a:off x="5776676" y="656619"/>
            <a:ext cx="9144542" cy="2877764"/>
            <a:chOff x="3025400" y="1754925"/>
            <a:chExt cx="7141649" cy="2247459"/>
          </a:xfrm>
        </p:grpSpPr>
        <p:sp>
          <p:nvSpPr>
            <p:cNvPr id="1996" name="Google Shape;1996;p17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17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17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17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17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17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17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17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17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17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17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17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17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17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17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17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17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17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17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17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17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17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17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17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17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17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17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3" name="Google Shape;2023;p17"/>
          <p:cNvGrpSpPr/>
          <p:nvPr/>
        </p:nvGrpSpPr>
        <p:grpSpPr>
          <a:xfrm rot="3372341">
            <a:off x="-4106799" y="656629"/>
            <a:ext cx="9144484" cy="2877746"/>
            <a:chOff x="3025400" y="1754925"/>
            <a:chExt cx="7141649" cy="2247459"/>
          </a:xfrm>
        </p:grpSpPr>
        <p:sp>
          <p:nvSpPr>
            <p:cNvPr id="2024" name="Google Shape;2024;p17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17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17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17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17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17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17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17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17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17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17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17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17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17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17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17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17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17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17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17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17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17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1" name="Google Shape;2051;p17"/>
          <p:cNvSpPr/>
          <p:nvPr/>
        </p:nvSpPr>
        <p:spPr>
          <a:xfrm>
            <a:off x="920463" y="2362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2" name="Google Shape;2052;p17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3" name="Google Shape;2053;p17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4" name="Google Shape;2054;p17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5" name="Google Shape;2055;p17"/>
          <p:cNvSpPr/>
          <p:nvPr/>
        </p:nvSpPr>
        <p:spPr>
          <a:xfrm>
            <a:off x="6524900" y="2312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6" name="Google Shape;2056;p17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7" name="Google Shape;2057;p17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8" name="Google Shape;2058;p17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9" name="Google Shape;2059;p17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060" name="Google Shape;2060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2" name="Google Shape;2062;p17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2063" name="Google Shape;2063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5" name="Google Shape;2065;p17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2066" name="Google Shape;2066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8" name="Google Shape;2068;p17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2069" name="Google Shape;2069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1" name="Google Shape;2071;p17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2072" name="Google Shape;2072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4" name="Google Shape;2074;p17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075" name="Google Shape;2075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7" name="Google Shape;2077;p17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2078" name="Google Shape;2078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0" name="Google Shape;2080;p17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2081" name="Google Shape;2081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3" name="Google Shape;2083;p17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2084" name="Google Shape;2084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6" name="Google Shape;2086;p17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2087" name="Google Shape;2087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9" name="Google Shape;2089;p17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2090" name="Google Shape;2090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2" name="Google Shape;2092;p17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2093" name="Google Shape;2093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5" name="Google Shape;2095;p17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2096" name="Google Shape;2096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8" name="Google Shape;2098;p17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2099" name="Google Shape;2099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1" name="Google Shape;2101;p17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2102" name="Google Shape;2102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4" name="Google Shape;2104;p17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5" name="Google Shape;2105;p17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06" name="Google Shape;2106;p17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107" name="Google Shape;2107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9" name="Google Shape;2109;p17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2110" name="Google Shape;2110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2" name="Google Shape;2112;p17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2113" name="Google Shape;2113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5" name="Google Shape;2115;p17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2116" name="Google Shape;2116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8" name="Google Shape;2118;p17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2119" name="Google Shape;2119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21" name="Google Shape;2121;p17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2" name="Google Shape;2122;p17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23" name="Google Shape;2123;p17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2124" name="Google Shape;2124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6" name="Google Shape;2126;p17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2127" name="Google Shape;2127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9" name="Google Shape;2129;p17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2130" name="Google Shape;2130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2" name="Google Shape;2132;p17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2133" name="Google Shape;2133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5" name="Google Shape;2135;p17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2136" name="Google Shape;2136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8" name="Google Shape;2138;p17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2139" name="Google Shape;2139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1" name="Google Shape;2141;p17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2142" name="Google Shape;2142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4" name="Google Shape;2144;p17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2145" name="Google Shape;2145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7" name="Google Shape;2147;p17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2148" name="Google Shape;2148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0" name="Google Shape;2150;p17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2151" name="Google Shape;2151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3" name="Google Shape;2153;p17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2154" name="Google Shape;2154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6" name="Google Shape;2156;p17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2157" name="Google Shape;2157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9" name="Google Shape;2159;p17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2160" name="Google Shape;2160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2" name="Google Shape;2162;p17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2163" name="Google Shape;2163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65" name="Google Shape;2165;p17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6" name="Google Shape;2166;p17"/>
          <p:cNvSpPr/>
          <p:nvPr/>
        </p:nvSpPr>
        <p:spPr>
          <a:xfrm>
            <a:off x="-1268137" y="40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7" name="Google Shape;2167;p17"/>
          <p:cNvSpPr txBox="1">
            <a:spLocks noGrp="1"/>
          </p:cNvSpPr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68" name="Google Shape;2168;p17"/>
          <p:cNvSpPr txBox="1">
            <a:spLocks noGrp="1"/>
          </p:cNvSpPr>
          <p:nvPr>
            <p:ph type="title" idx="2" hasCustomPrompt="1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169" name="Google Shape;2169;p17"/>
          <p:cNvSpPr txBox="1">
            <a:spLocks noGrp="1"/>
          </p:cNvSpPr>
          <p:nvPr>
            <p:ph type="subTitle" idx="1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704935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1" name="Google Shape;2171;p18"/>
          <p:cNvGrpSpPr/>
          <p:nvPr/>
        </p:nvGrpSpPr>
        <p:grpSpPr>
          <a:xfrm rot="-303308">
            <a:off x="-461355" y="3044478"/>
            <a:ext cx="11249719" cy="3540034"/>
            <a:chOff x="3025400" y="1754925"/>
            <a:chExt cx="7141649" cy="2247459"/>
          </a:xfrm>
        </p:grpSpPr>
        <p:sp>
          <p:nvSpPr>
            <p:cNvPr id="2172" name="Google Shape;2172;p18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18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18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18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18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18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18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18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18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18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18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18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18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18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18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18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18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18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18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18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18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18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18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18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18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18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18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9" name="Google Shape;2199;p18"/>
          <p:cNvSpPr/>
          <p:nvPr/>
        </p:nvSpPr>
        <p:spPr>
          <a:xfrm>
            <a:off x="-178237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0" name="Google Shape;2200;p18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1" name="Google Shape;2201;p18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2" name="Google Shape;2202;p18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3" name="Google Shape;2203;p18"/>
          <p:cNvSpPr/>
          <p:nvPr/>
        </p:nvSpPr>
        <p:spPr>
          <a:xfrm>
            <a:off x="6524900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4" name="Google Shape;2204;p18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5" name="Google Shape;2205;p18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6" name="Google Shape;2206;p18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07" name="Google Shape;2207;p18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208" name="Google Shape;2208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0" name="Google Shape;2210;p18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2211" name="Google Shape;2211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3" name="Google Shape;2213;p18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2214" name="Google Shape;2214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6" name="Google Shape;2216;p18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2217" name="Google Shape;2217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9" name="Google Shape;2219;p18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2220" name="Google Shape;2220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2" name="Google Shape;2222;p18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223" name="Google Shape;2223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5" name="Google Shape;2225;p18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2226" name="Google Shape;2226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8" name="Google Shape;2228;p18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2229" name="Google Shape;2229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1" name="Google Shape;2231;p18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2232" name="Google Shape;2232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4" name="Google Shape;2234;p18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2235" name="Google Shape;2235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7" name="Google Shape;2237;p18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2238" name="Google Shape;2238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0" name="Google Shape;2240;p18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2241" name="Google Shape;2241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3" name="Google Shape;2243;p18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2244" name="Google Shape;2244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6" name="Google Shape;2246;p18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2247" name="Google Shape;2247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9" name="Google Shape;2249;p18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2250" name="Google Shape;2250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2" name="Google Shape;2252;p18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3" name="Google Shape;2253;p18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54" name="Google Shape;2254;p18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255" name="Google Shape;2255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7" name="Google Shape;2257;p18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2258" name="Google Shape;2258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0" name="Google Shape;2260;p18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2261" name="Google Shape;2261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3" name="Google Shape;2263;p18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2264" name="Google Shape;2264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6" name="Google Shape;2266;p18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2267" name="Google Shape;2267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69" name="Google Shape;2269;p18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0" name="Google Shape;2270;p18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1" name="Google Shape;2271;p18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2272" name="Google Shape;2272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4" name="Google Shape;2274;p18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2275" name="Google Shape;2275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7" name="Google Shape;2277;p18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2278" name="Google Shape;2278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0" name="Google Shape;2280;p18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2281" name="Google Shape;2281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18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2284" name="Google Shape;2284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6" name="Google Shape;2286;p18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2287" name="Google Shape;2287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9" name="Google Shape;2289;p18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2290" name="Google Shape;2290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2" name="Google Shape;2292;p18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2293" name="Google Shape;2293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5" name="Google Shape;2295;p18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2296" name="Google Shape;2296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8" name="Google Shape;2298;p18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2299" name="Google Shape;2299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1" name="Google Shape;2301;p18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2302" name="Google Shape;2302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4" name="Google Shape;2304;p18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2305" name="Google Shape;2305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7" name="Google Shape;2307;p18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2308" name="Google Shape;2308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0" name="Google Shape;2310;p18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2311" name="Google Shape;2311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3" name="Google Shape;2313;p18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4" name="Google Shape;2314;p18"/>
          <p:cNvSpPr txBox="1">
            <a:spLocks noGrp="1"/>
          </p:cNvSpPr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315" name="Google Shape;2315;p18"/>
          <p:cNvSpPr txBox="1">
            <a:spLocks noGrp="1"/>
          </p:cNvSpPr>
          <p:nvPr>
            <p:ph type="title" idx="2" hasCustomPrompt="1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16" name="Google Shape;2316;p18"/>
          <p:cNvSpPr txBox="1">
            <a:spLocks noGrp="1"/>
          </p:cNvSpPr>
          <p:nvPr>
            <p:ph type="subTitle" idx="1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326145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2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8" name="Google Shape;2318;p19"/>
          <p:cNvSpPr txBox="1">
            <a:spLocks noGrp="1"/>
          </p:cNvSpPr>
          <p:nvPr>
            <p:ph type="title"/>
          </p:nvPr>
        </p:nvSpPr>
        <p:spPr>
          <a:xfrm>
            <a:off x="1466700" y="2180325"/>
            <a:ext cx="3696000" cy="135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319" name="Google Shape;2319;p19"/>
          <p:cNvSpPr txBox="1">
            <a:spLocks noGrp="1"/>
          </p:cNvSpPr>
          <p:nvPr>
            <p:ph type="title" idx="2" hasCustomPrompt="1"/>
          </p:nvPr>
        </p:nvSpPr>
        <p:spPr>
          <a:xfrm>
            <a:off x="2753525" y="1070175"/>
            <a:ext cx="1208700" cy="930900"/>
          </a:xfrm>
          <a:prstGeom prst="rect">
            <a:avLst/>
          </a:prstGeom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20" name="Google Shape;2320;p19"/>
          <p:cNvSpPr txBox="1">
            <a:spLocks noGrp="1"/>
          </p:cNvSpPr>
          <p:nvPr>
            <p:ph type="subTitle" idx="1"/>
          </p:nvPr>
        </p:nvSpPr>
        <p:spPr>
          <a:xfrm>
            <a:off x="1911000" y="3531600"/>
            <a:ext cx="2807400" cy="69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21" name="Google Shape;2321;p19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22" name="Google Shape;2322;p19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2323" name="Google Shape;2323;p19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9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9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9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9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19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19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9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9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9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19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19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9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9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9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9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9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9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9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9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9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9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9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9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9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9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9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0" name="Google Shape;2350;p19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1" name="Google Shape;2351;p19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2" name="Google Shape;2352;p19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3" name="Google Shape;2353;p19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4" name="Google Shape;2354;p19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55" name="Google Shape;2355;p19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2356" name="Google Shape;2356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8" name="Google Shape;2358;p19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2359" name="Google Shape;2359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1" name="Google Shape;2361;p19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2362" name="Google Shape;2362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4" name="Google Shape;2364;p19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5" name="Google Shape;2365;p19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6" name="Google Shape;2366;p19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2367" name="Google Shape;2367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9" name="Google Shape;2369;p19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2370" name="Google Shape;2370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2" name="Google Shape;2372;p19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2373" name="Google Shape;2373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5" name="Google Shape;2375;p19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2376" name="Google Shape;2376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78" name="Google Shape;2378;p19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9" name="Google Shape;2379;p19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0" name="Google Shape;2380;p19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2381" name="Google Shape;2381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3" name="Google Shape;2383;p19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2384" name="Google Shape;2384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6" name="Google Shape;2386;p19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2387" name="Google Shape;2387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9" name="Google Shape;2389;p19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2390" name="Google Shape;2390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2" name="Google Shape;2392;p19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2393" name="Google Shape;2393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5" name="Google Shape;2395;p19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2396" name="Google Shape;2396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8" name="Google Shape;2398;p19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" name="Google Shape;2399;p19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0" name="Google Shape;2400;p19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01" name="Google Shape;2401;p19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402" name="Google Shape;2402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4" name="Google Shape;2404;p19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2405" name="Google Shape;2405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7" name="Google Shape;2407;p19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408" name="Google Shape;2408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0" name="Google Shape;2410;p19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2411" name="Google Shape;2411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3" name="Google Shape;2413;p19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2414" name="Google Shape;2414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6" name="Google Shape;2416;p19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2417" name="Google Shape;2417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9" name="Google Shape;2419;p19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20" name="Google Shape;2420;p19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2421" name="Google Shape;2421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3" name="Google Shape;2423;p19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2424" name="Google Shape;2424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2427" name="Google Shape;2427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9" name="Google Shape;2429;p19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2430" name="Google Shape;2430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2" name="Google Shape;2432;p19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2433" name="Google Shape;2433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5" name="Google Shape;2435;p19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2436" name="Google Shape;2436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8" name="Google Shape;2438;p19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2439" name="Google Shape;2439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1" name="Google Shape;2441;p19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2442" name="Google Shape;2442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4" name="Google Shape;2444;p19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2445" name="Google Shape;2445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7" name="Google Shape;2447;p19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2448" name="Google Shape;2448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0" name="Google Shape;2450;p19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451" name="Google Shape;2451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3" name="Google Shape;2453;p19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2454" name="Google Shape;2454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6" name="Google Shape;2456;p19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2457" name="Google Shape;2457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9" name="Google Shape;2459;p19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2460" name="Google Shape;2460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2" name="Google Shape;2462;p19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2463" name="Google Shape;2463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5" name="Google Shape;2465;p19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2466" name="Google Shape;2466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8" name="Google Shape;2468;p19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2469" name="Google Shape;2469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1" name="Google Shape;2471;p19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2472" name="Google Shape;2472;p19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9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9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9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9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9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9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9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9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9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9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9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9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9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9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9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9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9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9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9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9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9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9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9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9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9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9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9" name="Google Shape;2499;p19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2500" name="Google Shape;2500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0904601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3" name="Google Shape;2503;p20"/>
          <p:cNvGrpSpPr/>
          <p:nvPr/>
        </p:nvGrpSpPr>
        <p:grpSpPr>
          <a:xfrm>
            <a:off x="-2310327" y="4178778"/>
            <a:ext cx="12327280" cy="1460124"/>
            <a:chOff x="862259" y="3765588"/>
            <a:chExt cx="7268444" cy="1159289"/>
          </a:xfrm>
        </p:grpSpPr>
        <p:sp>
          <p:nvSpPr>
            <p:cNvPr id="2504" name="Google Shape;2504;p20"/>
            <p:cNvSpPr/>
            <p:nvPr/>
          </p:nvSpPr>
          <p:spPr>
            <a:xfrm>
              <a:off x="1224575" y="3765588"/>
              <a:ext cx="6492810" cy="610067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0"/>
            <p:cNvSpPr/>
            <p:nvPr/>
          </p:nvSpPr>
          <p:spPr>
            <a:xfrm>
              <a:off x="1200537" y="3784469"/>
              <a:ext cx="6544455" cy="621649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0"/>
            <p:cNvSpPr/>
            <p:nvPr/>
          </p:nvSpPr>
          <p:spPr>
            <a:xfrm>
              <a:off x="1176499" y="3803033"/>
              <a:ext cx="6596101" cy="63704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0"/>
            <p:cNvSpPr/>
            <p:nvPr/>
          </p:nvSpPr>
          <p:spPr>
            <a:xfrm>
              <a:off x="1152381" y="3822152"/>
              <a:ext cx="6647826" cy="653303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0"/>
            <p:cNvSpPr/>
            <p:nvPr/>
          </p:nvSpPr>
          <p:spPr>
            <a:xfrm>
              <a:off x="1128343" y="3840637"/>
              <a:ext cx="6699471" cy="670201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0"/>
            <p:cNvSpPr/>
            <p:nvPr/>
          </p:nvSpPr>
          <p:spPr>
            <a:xfrm>
              <a:off x="1103591" y="3858408"/>
              <a:ext cx="6751830" cy="689241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0"/>
            <p:cNvSpPr/>
            <p:nvPr/>
          </p:nvSpPr>
          <p:spPr>
            <a:xfrm>
              <a:off x="1079553" y="3876813"/>
              <a:ext cx="6803476" cy="707646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0"/>
            <p:cNvSpPr/>
            <p:nvPr/>
          </p:nvSpPr>
          <p:spPr>
            <a:xfrm>
              <a:off x="1055436" y="3894980"/>
              <a:ext cx="6854487" cy="727003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0"/>
            <p:cNvSpPr/>
            <p:nvPr/>
          </p:nvSpPr>
          <p:spPr>
            <a:xfrm>
              <a:off x="1031398" y="3913306"/>
              <a:ext cx="6906132" cy="746201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0"/>
            <p:cNvSpPr/>
            <p:nvPr/>
          </p:nvSpPr>
          <p:spPr>
            <a:xfrm>
              <a:off x="1007360" y="3931632"/>
              <a:ext cx="6957698" cy="7654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0"/>
            <p:cNvSpPr/>
            <p:nvPr/>
          </p:nvSpPr>
          <p:spPr>
            <a:xfrm>
              <a:off x="983242" y="3949482"/>
              <a:ext cx="7009423" cy="78499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0"/>
            <p:cNvSpPr/>
            <p:nvPr/>
          </p:nvSpPr>
          <p:spPr>
            <a:xfrm>
              <a:off x="959204" y="3967571"/>
              <a:ext cx="7061068" cy="805146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0"/>
            <p:cNvSpPr/>
            <p:nvPr/>
          </p:nvSpPr>
          <p:spPr>
            <a:xfrm>
              <a:off x="935166" y="3985341"/>
              <a:ext cx="7112714" cy="824899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0"/>
            <p:cNvSpPr/>
            <p:nvPr/>
          </p:nvSpPr>
          <p:spPr>
            <a:xfrm>
              <a:off x="910335" y="4002874"/>
              <a:ext cx="7165153" cy="84560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0"/>
            <p:cNvSpPr/>
            <p:nvPr/>
          </p:nvSpPr>
          <p:spPr>
            <a:xfrm>
              <a:off x="886297" y="4017233"/>
              <a:ext cx="7216798" cy="870119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0"/>
            <p:cNvSpPr/>
            <p:nvPr/>
          </p:nvSpPr>
          <p:spPr>
            <a:xfrm>
              <a:off x="862259" y="4011204"/>
              <a:ext cx="7268444" cy="913672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0" name="Google Shape;2520;p20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1" name="Google Shape;2521;p20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2" name="Google Shape;2522;p20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3" name="Google Shape;2523;p20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4" name="Google Shape;2524;p20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5" name="Google Shape;2525;p20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6" name="Google Shape;2526;p20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7" name="Google Shape;2527;p20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2528" name="Google Shape;2528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0" name="Google Shape;2530;p20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2531" name="Google Shape;2531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3" name="Google Shape;2533;p20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2534" name="Google Shape;2534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6" name="Google Shape;2536;p20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2537" name="Google Shape;2537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9" name="Google Shape;2539;p20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2540" name="Google Shape;2540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2" name="Google Shape;2542;p20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2543" name="Google Shape;2543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5" name="Google Shape;2545;p20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2546" name="Google Shape;2546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8" name="Google Shape;2548;p20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2549" name="Google Shape;2549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1" name="Google Shape;2551;p20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2552" name="Google Shape;2552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4" name="Google Shape;2554;p20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2555" name="Google Shape;2555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7" name="Google Shape;2557;p20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2558" name="Google Shape;2558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0" name="Google Shape;2560;p20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2561" name="Google Shape;2561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3" name="Google Shape;2563;p20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2564" name="Google Shape;2564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6" name="Google Shape;2566;p20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2567" name="Google Shape;2567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9" name="Google Shape;2569;p20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2570" name="Google Shape;2570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2" name="Google Shape;2572;p20"/>
          <p:cNvSpPr/>
          <p:nvPr/>
        </p:nvSpPr>
        <p:spPr>
          <a:xfrm>
            <a:off x="7713300" y="4468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3" name="Google Shape;2573;p20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4" name="Google Shape;2574;p20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2575" name="Google Shape;2575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7" name="Google Shape;2577;p20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2578" name="Google Shape;2578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0" name="Google Shape;2580;p20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2581" name="Google Shape;2581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3" name="Google Shape;2583;p20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2584" name="Google Shape;2584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6" name="Google Shape;2586;p20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2587" name="Google Shape;2587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9" name="Google Shape;2589;p20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0" name="Google Shape;2590;p20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2591" name="Google Shape;2591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3" name="Google Shape;2593;p20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2594" name="Google Shape;2594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6" name="Google Shape;2596;p20"/>
          <p:cNvSpPr txBox="1">
            <a:spLocks noGrp="1"/>
          </p:cNvSpPr>
          <p:nvPr>
            <p:ph type="title"/>
          </p:nvPr>
        </p:nvSpPr>
        <p:spPr>
          <a:xfrm>
            <a:off x="713100" y="902838"/>
            <a:ext cx="2943600" cy="241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597" name="Google Shape;2597;p20"/>
          <p:cNvSpPr txBox="1">
            <a:spLocks noGrp="1"/>
          </p:cNvSpPr>
          <p:nvPr>
            <p:ph type="subTitle" idx="1"/>
          </p:nvPr>
        </p:nvSpPr>
        <p:spPr>
          <a:xfrm>
            <a:off x="713100" y="3313950"/>
            <a:ext cx="3852000" cy="9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290715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9" name="Google Shape;2599;p21"/>
          <p:cNvGrpSpPr/>
          <p:nvPr/>
        </p:nvGrpSpPr>
        <p:grpSpPr>
          <a:xfrm rot="-10307579">
            <a:off x="-7541369" y="3323803"/>
            <a:ext cx="12403428" cy="1705735"/>
            <a:chOff x="862259" y="3765588"/>
            <a:chExt cx="7268444" cy="1159289"/>
          </a:xfrm>
        </p:grpSpPr>
        <p:sp>
          <p:nvSpPr>
            <p:cNvPr id="2600" name="Google Shape;2600;p21"/>
            <p:cNvSpPr/>
            <p:nvPr/>
          </p:nvSpPr>
          <p:spPr>
            <a:xfrm>
              <a:off x="1224575" y="3765588"/>
              <a:ext cx="6492810" cy="610067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1"/>
            <p:cNvSpPr/>
            <p:nvPr/>
          </p:nvSpPr>
          <p:spPr>
            <a:xfrm>
              <a:off x="1200537" y="3784469"/>
              <a:ext cx="6544455" cy="621649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1"/>
            <p:cNvSpPr/>
            <p:nvPr/>
          </p:nvSpPr>
          <p:spPr>
            <a:xfrm>
              <a:off x="1176499" y="3803033"/>
              <a:ext cx="6596101" cy="63704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1"/>
            <p:cNvSpPr/>
            <p:nvPr/>
          </p:nvSpPr>
          <p:spPr>
            <a:xfrm>
              <a:off x="1152381" y="3822152"/>
              <a:ext cx="6647826" cy="653303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1"/>
            <p:cNvSpPr/>
            <p:nvPr/>
          </p:nvSpPr>
          <p:spPr>
            <a:xfrm>
              <a:off x="1128343" y="3840637"/>
              <a:ext cx="6699471" cy="670201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1"/>
            <p:cNvSpPr/>
            <p:nvPr/>
          </p:nvSpPr>
          <p:spPr>
            <a:xfrm>
              <a:off x="1103591" y="3858408"/>
              <a:ext cx="6751830" cy="689241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1"/>
            <p:cNvSpPr/>
            <p:nvPr/>
          </p:nvSpPr>
          <p:spPr>
            <a:xfrm>
              <a:off x="1079553" y="3876813"/>
              <a:ext cx="6803476" cy="707646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1"/>
            <p:cNvSpPr/>
            <p:nvPr/>
          </p:nvSpPr>
          <p:spPr>
            <a:xfrm>
              <a:off x="1055436" y="3894980"/>
              <a:ext cx="6854487" cy="727003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1"/>
            <p:cNvSpPr/>
            <p:nvPr/>
          </p:nvSpPr>
          <p:spPr>
            <a:xfrm>
              <a:off x="1031398" y="3913306"/>
              <a:ext cx="6906132" cy="746201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1"/>
            <p:cNvSpPr/>
            <p:nvPr/>
          </p:nvSpPr>
          <p:spPr>
            <a:xfrm>
              <a:off x="1007360" y="3931632"/>
              <a:ext cx="6957698" cy="7654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1"/>
            <p:cNvSpPr/>
            <p:nvPr/>
          </p:nvSpPr>
          <p:spPr>
            <a:xfrm>
              <a:off x="983242" y="3949482"/>
              <a:ext cx="7009423" cy="78499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1"/>
            <p:cNvSpPr/>
            <p:nvPr/>
          </p:nvSpPr>
          <p:spPr>
            <a:xfrm>
              <a:off x="959204" y="3967571"/>
              <a:ext cx="7061068" cy="805146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1"/>
            <p:cNvSpPr/>
            <p:nvPr/>
          </p:nvSpPr>
          <p:spPr>
            <a:xfrm>
              <a:off x="935166" y="3985341"/>
              <a:ext cx="7112714" cy="824899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1"/>
            <p:cNvSpPr/>
            <p:nvPr/>
          </p:nvSpPr>
          <p:spPr>
            <a:xfrm>
              <a:off x="910335" y="4002874"/>
              <a:ext cx="7165153" cy="84560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1"/>
            <p:cNvSpPr/>
            <p:nvPr/>
          </p:nvSpPr>
          <p:spPr>
            <a:xfrm>
              <a:off x="886297" y="4017233"/>
              <a:ext cx="7216798" cy="870119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1"/>
            <p:cNvSpPr/>
            <p:nvPr/>
          </p:nvSpPr>
          <p:spPr>
            <a:xfrm>
              <a:off x="862259" y="4011204"/>
              <a:ext cx="7268444" cy="913672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6" name="Google Shape;2616;p21"/>
          <p:cNvGrpSpPr/>
          <p:nvPr/>
        </p:nvGrpSpPr>
        <p:grpSpPr>
          <a:xfrm rot="10616999">
            <a:off x="2038144" y="4131874"/>
            <a:ext cx="12403725" cy="1705760"/>
            <a:chOff x="862259" y="3765588"/>
            <a:chExt cx="7268444" cy="1159289"/>
          </a:xfrm>
        </p:grpSpPr>
        <p:sp>
          <p:nvSpPr>
            <p:cNvPr id="2617" name="Google Shape;2617;p21"/>
            <p:cNvSpPr/>
            <p:nvPr/>
          </p:nvSpPr>
          <p:spPr>
            <a:xfrm>
              <a:off x="1224575" y="3765588"/>
              <a:ext cx="6492810" cy="610067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1"/>
            <p:cNvSpPr/>
            <p:nvPr/>
          </p:nvSpPr>
          <p:spPr>
            <a:xfrm>
              <a:off x="1200537" y="3784469"/>
              <a:ext cx="6544455" cy="621649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1"/>
            <p:cNvSpPr/>
            <p:nvPr/>
          </p:nvSpPr>
          <p:spPr>
            <a:xfrm>
              <a:off x="1176499" y="3803033"/>
              <a:ext cx="6596101" cy="63704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1"/>
            <p:cNvSpPr/>
            <p:nvPr/>
          </p:nvSpPr>
          <p:spPr>
            <a:xfrm>
              <a:off x="1152381" y="3822152"/>
              <a:ext cx="6647826" cy="653303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1"/>
            <p:cNvSpPr/>
            <p:nvPr/>
          </p:nvSpPr>
          <p:spPr>
            <a:xfrm>
              <a:off x="1128343" y="3840637"/>
              <a:ext cx="6699471" cy="670201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1"/>
            <p:cNvSpPr/>
            <p:nvPr/>
          </p:nvSpPr>
          <p:spPr>
            <a:xfrm>
              <a:off x="1103591" y="3858408"/>
              <a:ext cx="6751830" cy="689241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1"/>
            <p:cNvSpPr/>
            <p:nvPr/>
          </p:nvSpPr>
          <p:spPr>
            <a:xfrm>
              <a:off x="1079553" y="3876813"/>
              <a:ext cx="6803476" cy="707646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1"/>
            <p:cNvSpPr/>
            <p:nvPr/>
          </p:nvSpPr>
          <p:spPr>
            <a:xfrm>
              <a:off x="1055436" y="3894980"/>
              <a:ext cx="6854487" cy="727003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1"/>
            <p:cNvSpPr/>
            <p:nvPr/>
          </p:nvSpPr>
          <p:spPr>
            <a:xfrm>
              <a:off x="1031398" y="3913306"/>
              <a:ext cx="6906132" cy="746201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1"/>
            <p:cNvSpPr/>
            <p:nvPr/>
          </p:nvSpPr>
          <p:spPr>
            <a:xfrm>
              <a:off x="1007360" y="3931632"/>
              <a:ext cx="6957698" cy="7654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1"/>
            <p:cNvSpPr/>
            <p:nvPr/>
          </p:nvSpPr>
          <p:spPr>
            <a:xfrm>
              <a:off x="983242" y="3949482"/>
              <a:ext cx="7009423" cy="78499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1"/>
            <p:cNvSpPr/>
            <p:nvPr/>
          </p:nvSpPr>
          <p:spPr>
            <a:xfrm>
              <a:off x="959204" y="3967571"/>
              <a:ext cx="7061068" cy="805146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1"/>
            <p:cNvSpPr/>
            <p:nvPr/>
          </p:nvSpPr>
          <p:spPr>
            <a:xfrm>
              <a:off x="935166" y="3985341"/>
              <a:ext cx="7112714" cy="824899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1"/>
            <p:cNvSpPr/>
            <p:nvPr/>
          </p:nvSpPr>
          <p:spPr>
            <a:xfrm>
              <a:off x="910335" y="4002874"/>
              <a:ext cx="7165153" cy="84560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1"/>
            <p:cNvSpPr/>
            <p:nvPr/>
          </p:nvSpPr>
          <p:spPr>
            <a:xfrm>
              <a:off x="886297" y="4017233"/>
              <a:ext cx="7216798" cy="870119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1"/>
            <p:cNvSpPr/>
            <p:nvPr/>
          </p:nvSpPr>
          <p:spPr>
            <a:xfrm>
              <a:off x="862259" y="4011204"/>
              <a:ext cx="7268444" cy="913672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3" name="Google Shape;2633;p21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4" name="Google Shape;2634;p21"/>
          <p:cNvSpPr/>
          <p:nvPr/>
        </p:nvSpPr>
        <p:spPr>
          <a:xfrm>
            <a:off x="3352663" y="4056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5" name="Google Shape;2635;p21"/>
          <p:cNvSpPr/>
          <p:nvPr/>
        </p:nvSpPr>
        <p:spPr>
          <a:xfrm>
            <a:off x="1804375" y="44520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6" name="Google Shape;2636;p21"/>
          <p:cNvSpPr/>
          <p:nvPr/>
        </p:nvSpPr>
        <p:spPr>
          <a:xfrm>
            <a:off x="6192063" y="4474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7" name="Google Shape;2637;p21"/>
          <p:cNvSpPr/>
          <p:nvPr/>
        </p:nvSpPr>
        <p:spPr>
          <a:xfrm>
            <a:off x="8180263" y="33366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8" name="Google Shape;2638;p21"/>
          <p:cNvSpPr/>
          <p:nvPr/>
        </p:nvSpPr>
        <p:spPr>
          <a:xfrm>
            <a:off x="80246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9" name="Google Shape;2639;p21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0" name="Google Shape;2640;p21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41" name="Google Shape;2641;p21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642" name="Google Shape;2642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4" name="Google Shape;2644;p21"/>
          <p:cNvGrpSpPr/>
          <p:nvPr/>
        </p:nvGrpSpPr>
        <p:grpSpPr>
          <a:xfrm>
            <a:off x="1621463" y="4409325"/>
            <a:ext cx="37200" cy="833425"/>
            <a:chOff x="367100" y="2392375"/>
            <a:chExt cx="37200" cy="833425"/>
          </a:xfrm>
        </p:grpSpPr>
        <p:sp>
          <p:nvSpPr>
            <p:cNvPr id="2645" name="Google Shape;2645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7" name="Google Shape;2647;p21"/>
          <p:cNvGrpSpPr/>
          <p:nvPr/>
        </p:nvGrpSpPr>
        <p:grpSpPr>
          <a:xfrm>
            <a:off x="2579388" y="4229263"/>
            <a:ext cx="37200" cy="1232425"/>
            <a:chOff x="367100" y="2392375"/>
            <a:chExt cx="37200" cy="1232425"/>
          </a:xfrm>
        </p:grpSpPr>
        <p:sp>
          <p:nvSpPr>
            <p:cNvPr id="2648" name="Google Shape;2648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0" name="Google Shape;2650;p21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2651" name="Google Shape;2651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3" name="Google Shape;2653;p21"/>
          <p:cNvGrpSpPr/>
          <p:nvPr/>
        </p:nvGrpSpPr>
        <p:grpSpPr>
          <a:xfrm>
            <a:off x="8816300" y="2993663"/>
            <a:ext cx="37200" cy="2435125"/>
            <a:chOff x="367100" y="2392375"/>
            <a:chExt cx="37200" cy="2435125"/>
          </a:xfrm>
        </p:grpSpPr>
        <p:sp>
          <p:nvSpPr>
            <p:cNvPr id="2654" name="Google Shape;2654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6" name="Google Shape;2656;p21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657" name="Google Shape;2657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9" name="Google Shape;2659;p21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2660" name="Google Shape;2660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2" name="Google Shape;2662;p21"/>
          <p:cNvGrpSpPr/>
          <p:nvPr/>
        </p:nvGrpSpPr>
        <p:grpSpPr>
          <a:xfrm>
            <a:off x="4418513" y="4485525"/>
            <a:ext cx="37200" cy="833425"/>
            <a:chOff x="367100" y="2392375"/>
            <a:chExt cx="37200" cy="833425"/>
          </a:xfrm>
        </p:grpSpPr>
        <p:sp>
          <p:nvSpPr>
            <p:cNvPr id="2663" name="Google Shape;2663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5" name="Google Shape;2665;p21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2666" name="Google Shape;2666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8" name="Google Shape;2668;p21"/>
          <p:cNvGrpSpPr/>
          <p:nvPr/>
        </p:nvGrpSpPr>
        <p:grpSpPr>
          <a:xfrm>
            <a:off x="7865688" y="4942750"/>
            <a:ext cx="37200" cy="833425"/>
            <a:chOff x="367100" y="2392375"/>
            <a:chExt cx="37200" cy="833425"/>
          </a:xfrm>
        </p:grpSpPr>
        <p:sp>
          <p:nvSpPr>
            <p:cNvPr id="2669" name="Google Shape;2669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1" name="Google Shape;2671;p21"/>
          <p:cNvGrpSpPr/>
          <p:nvPr/>
        </p:nvGrpSpPr>
        <p:grpSpPr>
          <a:xfrm>
            <a:off x="6028850" y="4796988"/>
            <a:ext cx="37200" cy="833425"/>
            <a:chOff x="367100" y="2392375"/>
            <a:chExt cx="37200" cy="833425"/>
          </a:xfrm>
        </p:grpSpPr>
        <p:sp>
          <p:nvSpPr>
            <p:cNvPr id="2672" name="Google Shape;2672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4" name="Google Shape;2674;p21"/>
          <p:cNvGrpSpPr/>
          <p:nvPr/>
        </p:nvGrpSpPr>
        <p:grpSpPr>
          <a:xfrm>
            <a:off x="4716975" y="3336588"/>
            <a:ext cx="37200" cy="2435125"/>
            <a:chOff x="367100" y="2392375"/>
            <a:chExt cx="37200" cy="2435125"/>
          </a:xfrm>
        </p:grpSpPr>
        <p:sp>
          <p:nvSpPr>
            <p:cNvPr id="2675" name="Google Shape;2675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7" name="Google Shape;2677;p21"/>
          <p:cNvGrpSpPr/>
          <p:nvPr/>
        </p:nvGrpSpPr>
        <p:grpSpPr>
          <a:xfrm>
            <a:off x="5468700" y="4619313"/>
            <a:ext cx="37200" cy="833425"/>
            <a:chOff x="367100" y="2392375"/>
            <a:chExt cx="37200" cy="833425"/>
          </a:xfrm>
        </p:grpSpPr>
        <p:sp>
          <p:nvSpPr>
            <p:cNvPr id="2678" name="Google Shape;2678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0" name="Google Shape;2680;p21"/>
          <p:cNvGrpSpPr/>
          <p:nvPr/>
        </p:nvGrpSpPr>
        <p:grpSpPr>
          <a:xfrm>
            <a:off x="6799100" y="4698500"/>
            <a:ext cx="37200" cy="1232425"/>
            <a:chOff x="367100" y="2392375"/>
            <a:chExt cx="37200" cy="1232425"/>
          </a:xfrm>
        </p:grpSpPr>
        <p:sp>
          <p:nvSpPr>
            <p:cNvPr id="2681" name="Google Shape;2681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3" name="Google Shape;2683;p21"/>
          <p:cNvGrpSpPr/>
          <p:nvPr/>
        </p:nvGrpSpPr>
        <p:grpSpPr>
          <a:xfrm>
            <a:off x="8918500" y="4504950"/>
            <a:ext cx="37200" cy="833425"/>
            <a:chOff x="367100" y="2392375"/>
            <a:chExt cx="37200" cy="833425"/>
          </a:xfrm>
        </p:grpSpPr>
        <p:sp>
          <p:nvSpPr>
            <p:cNvPr id="2684" name="Google Shape;2684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6" name="Google Shape;2686;p21"/>
          <p:cNvGrpSpPr/>
          <p:nvPr/>
        </p:nvGrpSpPr>
        <p:grpSpPr>
          <a:xfrm>
            <a:off x="8485488" y="4623163"/>
            <a:ext cx="37200" cy="833425"/>
            <a:chOff x="367100" y="2392375"/>
            <a:chExt cx="37200" cy="833425"/>
          </a:xfrm>
        </p:grpSpPr>
        <p:sp>
          <p:nvSpPr>
            <p:cNvPr id="2687" name="Google Shape;2687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9" name="Google Shape;2689;p21"/>
          <p:cNvGrpSpPr/>
          <p:nvPr/>
        </p:nvGrpSpPr>
        <p:grpSpPr>
          <a:xfrm>
            <a:off x="8175588" y="3815025"/>
            <a:ext cx="37200" cy="1232425"/>
            <a:chOff x="367100" y="2392375"/>
            <a:chExt cx="37200" cy="1232425"/>
          </a:xfrm>
        </p:grpSpPr>
        <p:sp>
          <p:nvSpPr>
            <p:cNvPr id="2690" name="Google Shape;2690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2" name="Google Shape;2692;p21"/>
          <p:cNvSpPr/>
          <p:nvPr/>
        </p:nvSpPr>
        <p:spPr>
          <a:xfrm>
            <a:off x="7709300" y="48524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3" name="Google Shape;2693;p21"/>
          <p:cNvSpPr/>
          <p:nvPr/>
        </p:nvSpPr>
        <p:spPr>
          <a:xfrm>
            <a:off x="69597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4" name="Google Shape;2694;p21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695" name="Google Shape;2695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7" name="Google Shape;2697;p21"/>
          <p:cNvGrpSpPr/>
          <p:nvPr/>
        </p:nvGrpSpPr>
        <p:grpSpPr>
          <a:xfrm>
            <a:off x="4816463" y="4619300"/>
            <a:ext cx="37200" cy="833425"/>
            <a:chOff x="367100" y="2392375"/>
            <a:chExt cx="37200" cy="833425"/>
          </a:xfrm>
        </p:grpSpPr>
        <p:sp>
          <p:nvSpPr>
            <p:cNvPr id="2698" name="Google Shape;2698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0" name="Google Shape;2700;p21"/>
          <p:cNvGrpSpPr/>
          <p:nvPr/>
        </p:nvGrpSpPr>
        <p:grpSpPr>
          <a:xfrm>
            <a:off x="5060725" y="3768675"/>
            <a:ext cx="37200" cy="1232425"/>
            <a:chOff x="367100" y="2392375"/>
            <a:chExt cx="37200" cy="1232425"/>
          </a:xfrm>
        </p:grpSpPr>
        <p:sp>
          <p:nvSpPr>
            <p:cNvPr id="2701" name="Google Shape;2701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3" name="Google Shape;2703;p21"/>
          <p:cNvGrpSpPr/>
          <p:nvPr/>
        </p:nvGrpSpPr>
        <p:grpSpPr>
          <a:xfrm>
            <a:off x="3935100" y="3996150"/>
            <a:ext cx="37200" cy="2435125"/>
            <a:chOff x="367100" y="2392375"/>
            <a:chExt cx="37200" cy="2435125"/>
          </a:xfrm>
        </p:grpSpPr>
        <p:sp>
          <p:nvSpPr>
            <p:cNvPr id="2704" name="Google Shape;2704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6" name="Google Shape;2706;p21"/>
          <p:cNvGrpSpPr/>
          <p:nvPr/>
        </p:nvGrpSpPr>
        <p:grpSpPr>
          <a:xfrm>
            <a:off x="4938588" y="3996138"/>
            <a:ext cx="37200" cy="2435125"/>
            <a:chOff x="367100" y="2392375"/>
            <a:chExt cx="37200" cy="2435125"/>
          </a:xfrm>
        </p:grpSpPr>
        <p:sp>
          <p:nvSpPr>
            <p:cNvPr id="2707" name="Google Shape;2707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9" name="Google Shape;2709;p21"/>
          <p:cNvGrpSpPr/>
          <p:nvPr/>
        </p:nvGrpSpPr>
        <p:grpSpPr>
          <a:xfrm>
            <a:off x="4617500" y="2664188"/>
            <a:ext cx="37200" cy="2435125"/>
            <a:chOff x="367100" y="2392375"/>
            <a:chExt cx="37200" cy="2435125"/>
          </a:xfrm>
        </p:grpSpPr>
        <p:sp>
          <p:nvSpPr>
            <p:cNvPr id="2710" name="Google Shape;2710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2" name="Google Shape;2712;p21"/>
          <p:cNvGrpSpPr/>
          <p:nvPr/>
        </p:nvGrpSpPr>
        <p:grpSpPr>
          <a:xfrm>
            <a:off x="4556113" y="4064088"/>
            <a:ext cx="37200" cy="1232425"/>
            <a:chOff x="367100" y="2392375"/>
            <a:chExt cx="37200" cy="1232425"/>
          </a:xfrm>
        </p:grpSpPr>
        <p:sp>
          <p:nvSpPr>
            <p:cNvPr id="2713" name="Google Shape;2713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5" name="Google Shape;2715;p21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2716" name="Google Shape;2716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8" name="Google Shape;2718;p21"/>
          <p:cNvGrpSpPr/>
          <p:nvPr/>
        </p:nvGrpSpPr>
        <p:grpSpPr>
          <a:xfrm>
            <a:off x="8650900" y="3608475"/>
            <a:ext cx="37200" cy="2435125"/>
            <a:chOff x="367100" y="2392375"/>
            <a:chExt cx="37200" cy="2435125"/>
          </a:xfrm>
        </p:grpSpPr>
        <p:sp>
          <p:nvSpPr>
            <p:cNvPr id="2719" name="Google Shape;2719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1" name="Google Shape;2721;p21"/>
          <p:cNvGrpSpPr/>
          <p:nvPr/>
        </p:nvGrpSpPr>
        <p:grpSpPr>
          <a:xfrm>
            <a:off x="6413975" y="3853625"/>
            <a:ext cx="37200" cy="1232425"/>
            <a:chOff x="367100" y="2392375"/>
            <a:chExt cx="37200" cy="1232425"/>
          </a:xfrm>
        </p:grpSpPr>
        <p:sp>
          <p:nvSpPr>
            <p:cNvPr id="2722" name="Google Shape;2722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4" name="Google Shape;2724;p21"/>
          <p:cNvGrpSpPr/>
          <p:nvPr/>
        </p:nvGrpSpPr>
        <p:grpSpPr>
          <a:xfrm>
            <a:off x="7642300" y="4409313"/>
            <a:ext cx="37200" cy="833425"/>
            <a:chOff x="367100" y="2392375"/>
            <a:chExt cx="37200" cy="833425"/>
          </a:xfrm>
        </p:grpSpPr>
        <p:sp>
          <p:nvSpPr>
            <p:cNvPr id="2725" name="Google Shape;2725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7" name="Google Shape;2727;p21"/>
          <p:cNvGrpSpPr/>
          <p:nvPr/>
        </p:nvGrpSpPr>
        <p:grpSpPr>
          <a:xfrm>
            <a:off x="7139838" y="3669913"/>
            <a:ext cx="37200" cy="2435125"/>
            <a:chOff x="367100" y="2392375"/>
            <a:chExt cx="37200" cy="2435125"/>
          </a:xfrm>
        </p:grpSpPr>
        <p:sp>
          <p:nvSpPr>
            <p:cNvPr id="2728" name="Google Shape;2728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0" name="Google Shape;2730;p21"/>
          <p:cNvSpPr txBox="1">
            <a:spLocks noGrp="1"/>
          </p:cNvSpPr>
          <p:nvPr>
            <p:ph type="title"/>
          </p:nvPr>
        </p:nvSpPr>
        <p:spPr>
          <a:xfrm>
            <a:off x="4809450" y="1874550"/>
            <a:ext cx="349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31" name="Google Shape;2731;p21"/>
          <p:cNvSpPr txBox="1">
            <a:spLocks noGrp="1"/>
          </p:cNvSpPr>
          <p:nvPr>
            <p:ph type="subTitle" idx="1"/>
          </p:nvPr>
        </p:nvSpPr>
        <p:spPr>
          <a:xfrm>
            <a:off x="4809450" y="2447250"/>
            <a:ext cx="3491100" cy="82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078844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3" name="Google Shape;2733;p22"/>
          <p:cNvGrpSpPr/>
          <p:nvPr/>
        </p:nvGrpSpPr>
        <p:grpSpPr>
          <a:xfrm rot="-713369">
            <a:off x="2037146" y="4010454"/>
            <a:ext cx="7698892" cy="2422821"/>
            <a:chOff x="3025400" y="1754925"/>
            <a:chExt cx="7141649" cy="2247459"/>
          </a:xfrm>
        </p:grpSpPr>
        <p:sp>
          <p:nvSpPr>
            <p:cNvPr id="2734" name="Google Shape;2734;p22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1" name="Google Shape;2761;p22"/>
          <p:cNvGrpSpPr/>
          <p:nvPr/>
        </p:nvGrpSpPr>
        <p:grpSpPr>
          <a:xfrm rot="1252621">
            <a:off x="-322028" y="4739011"/>
            <a:ext cx="7907926" cy="2488394"/>
            <a:chOff x="3025400" y="1754925"/>
            <a:chExt cx="7141649" cy="2247459"/>
          </a:xfrm>
        </p:grpSpPr>
        <p:sp>
          <p:nvSpPr>
            <p:cNvPr id="2762" name="Google Shape;2762;p22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9" name="Google Shape;2789;p22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0" name="Google Shape;2790;p22"/>
          <p:cNvSpPr/>
          <p:nvPr/>
        </p:nvSpPr>
        <p:spPr>
          <a:xfrm>
            <a:off x="3214375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1" name="Google Shape;2791;p22"/>
          <p:cNvSpPr/>
          <p:nvPr/>
        </p:nvSpPr>
        <p:spPr>
          <a:xfrm>
            <a:off x="834050" y="4334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22"/>
          <p:cNvSpPr/>
          <p:nvPr/>
        </p:nvSpPr>
        <p:spPr>
          <a:xfrm>
            <a:off x="5990238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3" name="Google Shape;2793;p22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4" name="Google Shape;2794;p22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5" name="Google Shape;2795;p22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6" name="Google Shape;2796;p22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797" name="Google Shape;2797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9" name="Google Shape;2799;p22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2800" name="Google Shape;2800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2" name="Google Shape;2802;p22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2803" name="Google Shape;2803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5" name="Google Shape;2805;p22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2806" name="Google Shape;2806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8" name="Google Shape;2808;p22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2809" name="Google Shape;2809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1" name="Google Shape;2811;p22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812" name="Google Shape;2812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4" name="Google Shape;2814;p22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2815" name="Google Shape;2815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7" name="Google Shape;2817;p22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2818" name="Google Shape;2818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0" name="Google Shape;2820;p22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2821" name="Google Shape;2821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3" name="Google Shape;2823;p22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2824" name="Google Shape;2824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6" name="Google Shape;2826;p22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2827" name="Google Shape;2827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9" name="Google Shape;2829;p22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2830" name="Google Shape;2830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2" name="Google Shape;2832;p22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2833" name="Google Shape;2833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5" name="Google Shape;2835;p22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2836" name="Google Shape;2836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8" name="Google Shape;2838;p22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2839" name="Google Shape;2839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1" name="Google Shape;2841;p22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2" name="Google Shape;2842;p22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43" name="Google Shape;2843;p22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844" name="Google Shape;2844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6" name="Google Shape;2846;p22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2847" name="Google Shape;2847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9" name="Google Shape;2849;p22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2850" name="Google Shape;2850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2" name="Google Shape;2852;p22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2853" name="Google Shape;2853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5" name="Google Shape;2855;p22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2856" name="Google Shape;2856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8" name="Google Shape;2858;p22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9" name="Google Shape;2859;p22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2860" name="Google Shape;2860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2" name="Google Shape;2862;p22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2863" name="Google Shape;2863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5" name="Google Shape;2865;p22"/>
          <p:cNvSpPr txBox="1">
            <a:spLocks noGrp="1"/>
          </p:cNvSpPr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866" name="Google Shape;2866;p22"/>
          <p:cNvSpPr txBox="1">
            <a:spLocks noGrp="1"/>
          </p:cNvSpPr>
          <p:nvPr>
            <p:ph type="title" idx="2"/>
          </p:nvPr>
        </p:nvSpPr>
        <p:spPr>
          <a:xfrm>
            <a:off x="899825" y="2437650"/>
            <a:ext cx="2251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67" name="Google Shape;2867;p22"/>
          <p:cNvSpPr txBox="1">
            <a:spLocks noGrp="1"/>
          </p:cNvSpPr>
          <p:nvPr>
            <p:ph type="subTitle" idx="1"/>
          </p:nvPr>
        </p:nvSpPr>
        <p:spPr>
          <a:xfrm>
            <a:off x="899825" y="2762875"/>
            <a:ext cx="22512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8" name="Google Shape;2868;p22"/>
          <p:cNvSpPr txBox="1">
            <a:spLocks noGrp="1"/>
          </p:cNvSpPr>
          <p:nvPr>
            <p:ph type="title" idx="3"/>
          </p:nvPr>
        </p:nvSpPr>
        <p:spPr>
          <a:xfrm>
            <a:off x="3446525" y="3409475"/>
            <a:ext cx="2251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69" name="Google Shape;2869;p22"/>
          <p:cNvSpPr txBox="1">
            <a:spLocks noGrp="1"/>
          </p:cNvSpPr>
          <p:nvPr>
            <p:ph type="subTitle" idx="4"/>
          </p:nvPr>
        </p:nvSpPr>
        <p:spPr>
          <a:xfrm>
            <a:off x="3446475" y="3734700"/>
            <a:ext cx="22512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0" name="Google Shape;2870;p22"/>
          <p:cNvSpPr txBox="1">
            <a:spLocks noGrp="1"/>
          </p:cNvSpPr>
          <p:nvPr>
            <p:ph type="title" idx="5"/>
          </p:nvPr>
        </p:nvSpPr>
        <p:spPr>
          <a:xfrm>
            <a:off x="5993200" y="2437650"/>
            <a:ext cx="2251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71" name="Google Shape;2871;p22"/>
          <p:cNvSpPr txBox="1">
            <a:spLocks noGrp="1"/>
          </p:cNvSpPr>
          <p:nvPr>
            <p:ph type="subTitle" idx="6"/>
          </p:nvPr>
        </p:nvSpPr>
        <p:spPr>
          <a:xfrm>
            <a:off x="5993200" y="2762875"/>
            <a:ext cx="22512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81666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3" name="Google Shape;2873;p23"/>
          <p:cNvSpPr txBox="1">
            <a:spLocks noGrp="1"/>
          </p:cNvSpPr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874" name="Google Shape;2874;p23"/>
          <p:cNvSpPr txBox="1">
            <a:spLocks noGrp="1"/>
          </p:cNvSpPr>
          <p:nvPr>
            <p:ph type="title" idx="2"/>
          </p:nvPr>
        </p:nvSpPr>
        <p:spPr>
          <a:xfrm>
            <a:off x="937700" y="137865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75" name="Google Shape;2875;p23"/>
          <p:cNvSpPr txBox="1">
            <a:spLocks noGrp="1"/>
          </p:cNvSpPr>
          <p:nvPr>
            <p:ph type="subTitle" idx="1"/>
          </p:nvPr>
        </p:nvSpPr>
        <p:spPr>
          <a:xfrm>
            <a:off x="937700" y="3643850"/>
            <a:ext cx="2175300" cy="66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6" name="Google Shape;2876;p23"/>
          <p:cNvSpPr txBox="1">
            <a:spLocks noGrp="1"/>
          </p:cNvSpPr>
          <p:nvPr>
            <p:ph type="title" idx="3"/>
          </p:nvPr>
        </p:nvSpPr>
        <p:spPr>
          <a:xfrm>
            <a:off x="3484419" y="137865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77" name="Google Shape;2877;p23"/>
          <p:cNvSpPr txBox="1">
            <a:spLocks noGrp="1"/>
          </p:cNvSpPr>
          <p:nvPr>
            <p:ph type="subTitle" idx="4"/>
          </p:nvPr>
        </p:nvSpPr>
        <p:spPr>
          <a:xfrm>
            <a:off x="3484422" y="3643850"/>
            <a:ext cx="2175300" cy="66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8" name="Google Shape;2878;p23"/>
          <p:cNvSpPr txBox="1">
            <a:spLocks noGrp="1"/>
          </p:cNvSpPr>
          <p:nvPr>
            <p:ph type="title" idx="5"/>
          </p:nvPr>
        </p:nvSpPr>
        <p:spPr>
          <a:xfrm>
            <a:off x="6031146" y="137865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79" name="Google Shape;2879;p23"/>
          <p:cNvSpPr txBox="1">
            <a:spLocks noGrp="1"/>
          </p:cNvSpPr>
          <p:nvPr>
            <p:ph type="subTitle" idx="6"/>
          </p:nvPr>
        </p:nvSpPr>
        <p:spPr>
          <a:xfrm>
            <a:off x="6031150" y="3643850"/>
            <a:ext cx="2175300" cy="66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80" name="Google Shape;2880;p23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2881" name="Google Shape;2881;p23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3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3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3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3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3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3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3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3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3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3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3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3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3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3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3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3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3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3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3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3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3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3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3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3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3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3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8" name="Google Shape;2908;p23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3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3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3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3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3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3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3"/>
          <p:cNvSpPr/>
          <p:nvPr/>
        </p:nvSpPr>
        <p:spPr>
          <a:xfrm>
            <a:off x="131463" y="3708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16" name="Google Shape;2916;p23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2917" name="Google Shape;2917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9" name="Google Shape;2919;p23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2920" name="Google Shape;2920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2" name="Google Shape;2922;p23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2923" name="Google Shape;2923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5" name="Google Shape;2925;p23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2926" name="Google Shape;2926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8" name="Google Shape;2928;p23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2929" name="Google Shape;2929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1" name="Google Shape;2931;p23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2932" name="Google Shape;2932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4" name="Google Shape;2934;p23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2935" name="Google Shape;2935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7" name="Google Shape;2937;p23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2938" name="Google Shape;2938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0" name="Google Shape;2940;p23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2941" name="Google Shape;2941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3" name="Google Shape;2943;p23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2944" name="Google Shape;2944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6" name="Google Shape;2946;p23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2947" name="Google Shape;2947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9" name="Google Shape;2949;p23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2950" name="Google Shape;2950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2" name="Google Shape;2952;p23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2953" name="Google Shape;2953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5" name="Google Shape;2955;p23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2956" name="Google Shape;2956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8" name="Google Shape;2958;p23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2959" name="Google Shape;2959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61" name="Google Shape;2961;p23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3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63" name="Google Shape;2963;p23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2964" name="Google Shape;2964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6" name="Google Shape;2966;p23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2967" name="Google Shape;2967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9" name="Google Shape;2969;p23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2970" name="Google Shape;2970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2" name="Google Shape;2972;p23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2973" name="Google Shape;2973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5" name="Google Shape;2975;p23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2976" name="Google Shape;2976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78" name="Google Shape;2978;p23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3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0" name="Google Shape;2980;p23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2981" name="Google Shape;2981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3" name="Google Shape;2983;p23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2984" name="Google Shape;2984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1382660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7" name="Google Shape;2987;p24"/>
          <p:cNvGrpSpPr/>
          <p:nvPr/>
        </p:nvGrpSpPr>
        <p:grpSpPr>
          <a:xfrm>
            <a:off x="-1062082" y="4617713"/>
            <a:ext cx="12412449" cy="1979733"/>
            <a:chOff x="516575" y="1696975"/>
            <a:chExt cx="2290500" cy="365325"/>
          </a:xfrm>
        </p:grpSpPr>
        <p:sp>
          <p:nvSpPr>
            <p:cNvPr id="2988" name="Google Shape;2988;p24"/>
            <p:cNvSpPr/>
            <p:nvPr/>
          </p:nvSpPr>
          <p:spPr>
            <a:xfrm>
              <a:off x="630750" y="1696975"/>
              <a:ext cx="2046075" cy="192250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4"/>
            <p:cNvSpPr/>
            <p:nvPr/>
          </p:nvSpPr>
          <p:spPr>
            <a:xfrm>
              <a:off x="623175" y="1702925"/>
              <a:ext cx="2062350" cy="195900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4"/>
            <p:cNvSpPr/>
            <p:nvPr/>
          </p:nvSpPr>
          <p:spPr>
            <a:xfrm>
              <a:off x="615600" y="1708775"/>
              <a:ext cx="2078625" cy="20075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4"/>
            <p:cNvSpPr/>
            <p:nvPr/>
          </p:nvSpPr>
          <p:spPr>
            <a:xfrm>
              <a:off x="608000" y="1714800"/>
              <a:ext cx="2094925" cy="205875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4"/>
            <p:cNvSpPr/>
            <p:nvPr/>
          </p:nvSpPr>
          <p:spPr>
            <a:xfrm>
              <a:off x="600425" y="1720625"/>
              <a:ext cx="2111200" cy="211200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4"/>
            <p:cNvSpPr/>
            <p:nvPr/>
          </p:nvSpPr>
          <p:spPr>
            <a:xfrm>
              <a:off x="592625" y="1726225"/>
              <a:ext cx="2127700" cy="217200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4"/>
            <p:cNvSpPr/>
            <p:nvPr/>
          </p:nvSpPr>
          <p:spPr>
            <a:xfrm>
              <a:off x="585050" y="1732025"/>
              <a:ext cx="2143975" cy="223000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4"/>
            <p:cNvSpPr/>
            <p:nvPr/>
          </p:nvSpPr>
          <p:spPr>
            <a:xfrm>
              <a:off x="577450" y="1737750"/>
              <a:ext cx="2160050" cy="229100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4"/>
            <p:cNvSpPr/>
            <p:nvPr/>
          </p:nvSpPr>
          <p:spPr>
            <a:xfrm>
              <a:off x="569875" y="1743525"/>
              <a:ext cx="2176325" cy="235150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4"/>
            <p:cNvSpPr/>
            <p:nvPr/>
          </p:nvSpPr>
          <p:spPr>
            <a:xfrm>
              <a:off x="562300" y="1749300"/>
              <a:ext cx="2192575" cy="2412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4"/>
            <p:cNvSpPr/>
            <p:nvPr/>
          </p:nvSpPr>
          <p:spPr>
            <a:xfrm>
              <a:off x="554700" y="1754925"/>
              <a:ext cx="2208875" cy="24737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4"/>
            <p:cNvSpPr/>
            <p:nvPr/>
          </p:nvSpPr>
          <p:spPr>
            <a:xfrm>
              <a:off x="547125" y="1760625"/>
              <a:ext cx="2225150" cy="253725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4"/>
            <p:cNvSpPr/>
            <p:nvPr/>
          </p:nvSpPr>
          <p:spPr>
            <a:xfrm>
              <a:off x="539550" y="1766225"/>
              <a:ext cx="2241425" cy="259950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4"/>
            <p:cNvSpPr/>
            <p:nvPr/>
          </p:nvSpPr>
          <p:spPr>
            <a:xfrm>
              <a:off x="531725" y="1771750"/>
              <a:ext cx="2257950" cy="26647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4"/>
            <p:cNvSpPr/>
            <p:nvPr/>
          </p:nvSpPr>
          <p:spPr>
            <a:xfrm>
              <a:off x="524150" y="1776275"/>
              <a:ext cx="2274225" cy="274200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4"/>
            <p:cNvSpPr/>
            <p:nvPr/>
          </p:nvSpPr>
          <p:spPr>
            <a:xfrm>
              <a:off x="516575" y="1774375"/>
              <a:ext cx="2290500" cy="287925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4" name="Google Shape;3004;p24"/>
          <p:cNvGrpSpPr/>
          <p:nvPr/>
        </p:nvGrpSpPr>
        <p:grpSpPr>
          <a:xfrm rot="10800000">
            <a:off x="5659718" y="4465313"/>
            <a:ext cx="12412449" cy="1979733"/>
            <a:chOff x="516575" y="1696975"/>
            <a:chExt cx="2290500" cy="365325"/>
          </a:xfrm>
        </p:grpSpPr>
        <p:sp>
          <p:nvSpPr>
            <p:cNvPr id="3005" name="Google Shape;3005;p24"/>
            <p:cNvSpPr/>
            <p:nvPr/>
          </p:nvSpPr>
          <p:spPr>
            <a:xfrm>
              <a:off x="630750" y="1696975"/>
              <a:ext cx="2046075" cy="192250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4"/>
            <p:cNvSpPr/>
            <p:nvPr/>
          </p:nvSpPr>
          <p:spPr>
            <a:xfrm>
              <a:off x="623175" y="1702925"/>
              <a:ext cx="2062350" cy="195900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4"/>
            <p:cNvSpPr/>
            <p:nvPr/>
          </p:nvSpPr>
          <p:spPr>
            <a:xfrm>
              <a:off x="615600" y="1708775"/>
              <a:ext cx="2078625" cy="20075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4"/>
            <p:cNvSpPr/>
            <p:nvPr/>
          </p:nvSpPr>
          <p:spPr>
            <a:xfrm>
              <a:off x="608000" y="1714800"/>
              <a:ext cx="2094925" cy="205875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4"/>
            <p:cNvSpPr/>
            <p:nvPr/>
          </p:nvSpPr>
          <p:spPr>
            <a:xfrm>
              <a:off x="600425" y="1720625"/>
              <a:ext cx="2111200" cy="211200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4"/>
            <p:cNvSpPr/>
            <p:nvPr/>
          </p:nvSpPr>
          <p:spPr>
            <a:xfrm>
              <a:off x="592625" y="1726225"/>
              <a:ext cx="2127700" cy="217200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4"/>
            <p:cNvSpPr/>
            <p:nvPr/>
          </p:nvSpPr>
          <p:spPr>
            <a:xfrm>
              <a:off x="585050" y="1732025"/>
              <a:ext cx="2143975" cy="223000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4"/>
            <p:cNvSpPr/>
            <p:nvPr/>
          </p:nvSpPr>
          <p:spPr>
            <a:xfrm>
              <a:off x="577450" y="1737750"/>
              <a:ext cx="2160050" cy="229100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4"/>
            <p:cNvSpPr/>
            <p:nvPr/>
          </p:nvSpPr>
          <p:spPr>
            <a:xfrm>
              <a:off x="569875" y="1743525"/>
              <a:ext cx="2176325" cy="235150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4"/>
            <p:cNvSpPr/>
            <p:nvPr/>
          </p:nvSpPr>
          <p:spPr>
            <a:xfrm>
              <a:off x="562300" y="1749300"/>
              <a:ext cx="2192575" cy="2412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4"/>
            <p:cNvSpPr/>
            <p:nvPr/>
          </p:nvSpPr>
          <p:spPr>
            <a:xfrm>
              <a:off x="554700" y="1754925"/>
              <a:ext cx="2208875" cy="24737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4"/>
            <p:cNvSpPr/>
            <p:nvPr/>
          </p:nvSpPr>
          <p:spPr>
            <a:xfrm>
              <a:off x="547125" y="1760625"/>
              <a:ext cx="2225150" cy="253725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4"/>
            <p:cNvSpPr/>
            <p:nvPr/>
          </p:nvSpPr>
          <p:spPr>
            <a:xfrm>
              <a:off x="539550" y="1766225"/>
              <a:ext cx="2241425" cy="259950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4"/>
            <p:cNvSpPr/>
            <p:nvPr/>
          </p:nvSpPr>
          <p:spPr>
            <a:xfrm>
              <a:off x="531725" y="1771750"/>
              <a:ext cx="2257950" cy="26647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4"/>
            <p:cNvSpPr/>
            <p:nvPr/>
          </p:nvSpPr>
          <p:spPr>
            <a:xfrm>
              <a:off x="524150" y="1776275"/>
              <a:ext cx="2274225" cy="274200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4"/>
            <p:cNvSpPr/>
            <p:nvPr/>
          </p:nvSpPr>
          <p:spPr>
            <a:xfrm>
              <a:off x="516575" y="1774375"/>
              <a:ext cx="2290500" cy="287925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21" name="Google Shape;3021;p24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4"/>
          <p:cNvSpPr/>
          <p:nvPr/>
        </p:nvSpPr>
        <p:spPr>
          <a:xfrm>
            <a:off x="3214375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4"/>
          <p:cNvSpPr/>
          <p:nvPr/>
        </p:nvSpPr>
        <p:spPr>
          <a:xfrm>
            <a:off x="834050" y="46395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4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4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4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4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8" name="Google Shape;3028;p24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3029" name="Google Shape;3029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1" name="Google Shape;3031;p24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3032" name="Google Shape;3032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4" name="Google Shape;3034;p24"/>
          <p:cNvGrpSpPr/>
          <p:nvPr/>
        </p:nvGrpSpPr>
        <p:grpSpPr>
          <a:xfrm>
            <a:off x="2528413" y="4329800"/>
            <a:ext cx="37200" cy="1232425"/>
            <a:chOff x="367100" y="2392375"/>
            <a:chExt cx="37200" cy="1232425"/>
          </a:xfrm>
        </p:grpSpPr>
        <p:sp>
          <p:nvSpPr>
            <p:cNvPr id="3035" name="Google Shape;3035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7" name="Google Shape;3037;p24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3038" name="Google Shape;3038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0" name="Google Shape;3040;p24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3041" name="Google Shape;3041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3" name="Google Shape;3043;p24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3044" name="Google Shape;3044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6" name="Google Shape;3046;p24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3047" name="Google Shape;3047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9" name="Google Shape;3049;p24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3050" name="Google Shape;3050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2" name="Google Shape;3052;p24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3053" name="Google Shape;3053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5" name="Google Shape;3055;p24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3056" name="Google Shape;3056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8" name="Google Shape;3058;p24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3059" name="Google Shape;3059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1" name="Google Shape;3061;p24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3062" name="Google Shape;3062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4" name="Google Shape;3064;p24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3065" name="Google Shape;3065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7" name="Google Shape;3067;p24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3068" name="Google Shape;3068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0" name="Google Shape;3070;p24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3071" name="Google Shape;3071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3" name="Google Shape;3073;p24"/>
          <p:cNvSpPr/>
          <p:nvPr/>
        </p:nvSpPr>
        <p:spPr>
          <a:xfrm>
            <a:off x="6807341" y="51261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74" name="Google Shape;3074;p24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3075" name="Google Shape;3075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7" name="Google Shape;3077;p24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3078" name="Google Shape;3078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0" name="Google Shape;3080;p24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3081" name="Google Shape;3081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3" name="Google Shape;3083;p24"/>
          <p:cNvGrpSpPr/>
          <p:nvPr/>
        </p:nvGrpSpPr>
        <p:grpSpPr>
          <a:xfrm>
            <a:off x="1053675" y="4060475"/>
            <a:ext cx="37200" cy="2435125"/>
            <a:chOff x="367100" y="2392375"/>
            <a:chExt cx="37200" cy="2435125"/>
          </a:xfrm>
        </p:grpSpPr>
        <p:sp>
          <p:nvSpPr>
            <p:cNvPr id="3084" name="Google Shape;3084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6" name="Google Shape;3086;p24"/>
          <p:cNvGrpSpPr/>
          <p:nvPr/>
        </p:nvGrpSpPr>
        <p:grpSpPr>
          <a:xfrm>
            <a:off x="6101263" y="4161038"/>
            <a:ext cx="37200" cy="2435125"/>
            <a:chOff x="367100" y="2392375"/>
            <a:chExt cx="37200" cy="2435125"/>
          </a:xfrm>
        </p:grpSpPr>
        <p:sp>
          <p:nvSpPr>
            <p:cNvPr id="3087" name="Google Shape;3087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89" name="Google Shape;3089;p24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90" name="Google Shape;3090;p24"/>
          <p:cNvGrpSpPr/>
          <p:nvPr/>
        </p:nvGrpSpPr>
        <p:grpSpPr>
          <a:xfrm>
            <a:off x="7761438" y="4275650"/>
            <a:ext cx="37200" cy="2435125"/>
            <a:chOff x="367100" y="2392375"/>
            <a:chExt cx="37200" cy="2435125"/>
          </a:xfrm>
        </p:grpSpPr>
        <p:sp>
          <p:nvSpPr>
            <p:cNvPr id="3091" name="Google Shape;3091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3" name="Google Shape;3093;p24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3094" name="Google Shape;3094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6" name="Google Shape;3096;p24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3097" name="Google Shape;3097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9" name="Google Shape;3099;p24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3100" name="Google Shape;3100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02" name="Google Shape;3102;p24"/>
          <p:cNvSpPr txBox="1">
            <a:spLocks noGrp="1"/>
          </p:cNvSpPr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03" name="Google Shape;3103;p24"/>
          <p:cNvSpPr txBox="1">
            <a:spLocks noGrp="1"/>
          </p:cNvSpPr>
          <p:nvPr>
            <p:ph type="title" idx="2"/>
          </p:nvPr>
        </p:nvSpPr>
        <p:spPr>
          <a:xfrm>
            <a:off x="937700" y="2726027"/>
            <a:ext cx="21753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104" name="Google Shape;3104;p24"/>
          <p:cNvSpPr txBox="1">
            <a:spLocks noGrp="1"/>
          </p:cNvSpPr>
          <p:nvPr>
            <p:ph type="subTitle" idx="1"/>
          </p:nvPr>
        </p:nvSpPr>
        <p:spPr>
          <a:xfrm>
            <a:off x="937700" y="3081981"/>
            <a:ext cx="2175300" cy="7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5" name="Google Shape;3105;p24"/>
          <p:cNvSpPr txBox="1">
            <a:spLocks noGrp="1"/>
          </p:cNvSpPr>
          <p:nvPr>
            <p:ph type="title" idx="3"/>
          </p:nvPr>
        </p:nvSpPr>
        <p:spPr>
          <a:xfrm>
            <a:off x="3484425" y="2726027"/>
            <a:ext cx="21753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106" name="Google Shape;3106;p24"/>
          <p:cNvSpPr txBox="1">
            <a:spLocks noGrp="1"/>
          </p:cNvSpPr>
          <p:nvPr>
            <p:ph type="subTitle" idx="4"/>
          </p:nvPr>
        </p:nvSpPr>
        <p:spPr>
          <a:xfrm>
            <a:off x="3484421" y="3081981"/>
            <a:ext cx="2175300" cy="7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7" name="Google Shape;3107;p24"/>
          <p:cNvSpPr txBox="1">
            <a:spLocks noGrp="1"/>
          </p:cNvSpPr>
          <p:nvPr>
            <p:ph type="title" idx="5"/>
          </p:nvPr>
        </p:nvSpPr>
        <p:spPr>
          <a:xfrm>
            <a:off x="6031149" y="2726027"/>
            <a:ext cx="21753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108" name="Google Shape;3108;p24"/>
          <p:cNvSpPr txBox="1">
            <a:spLocks noGrp="1"/>
          </p:cNvSpPr>
          <p:nvPr>
            <p:ph type="subTitle" idx="6"/>
          </p:nvPr>
        </p:nvSpPr>
        <p:spPr>
          <a:xfrm>
            <a:off x="6031148" y="3081981"/>
            <a:ext cx="2175300" cy="7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9" name="Google Shape;3109;p24"/>
          <p:cNvSpPr txBox="1">
            <a:spLocks noGrp="1"/>
          </p:cNvSpPr>
          <p:nvPr>
            <p:ph type="title" idx="7" hasCustomPrompt="1"/>
          </p:nvPr>
        </p:nvSpPr>
        <p:spPr>
          <a:xfrm>
            <a:off x="1502000" y="1342018"/>
            <a:ext cx="1046700" cy="44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110" name="Google Shape;3110;p24"/>
          <p:cNvSpPr txBox="1">
            <a:spLocks noGrp="1"/>
          </p:cNvSpPr>
          <p:nvPr>
            <p:ph type="title" idx="8" hasCustomPrompt="1"/>
          </p:nvPr>
        </p:nvSpPr>
        <p:spPr>
          <a:xfrm>
            <a:off x="4048721" y="1342093"/>
            <a:ext cx="1046700" cy="44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111" name="Google Shape;3111;p24"/>
          <p:cNvSpPr txBox="1">
            <a:spLocks noGrp="1"/>
          </p:cNvSpPr>
          <p:nvPr>
            <p:ph type="title" idx="9" hasCustomPrompt="1"/>
          </p:nvPr>
        </p:nvSpPr>
        <p:spPr>
          <a:xfrm>
            <a:off x="6595448" y="1342093"/>
            <a:ext cx="1046700" cy="44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112" name="Google Shape;3112;p24"/>
          <p:cNvSpPr/>
          <p:nvPr/>
        </p:nvSpPr>
        <p:spPr>
          <a:xfrm>
            <a:off x="8868638" y="2630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3" name="Google Shape;3113;p24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4" name="Google Shape;3114;p24"/>
          <p:cNvSpPr/>
          <p:nvPr/>
        </p:nvSpPr>
        <p:spPr>
          <a:xfrm>
            <a:off x="-319712" y="27855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909634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3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4" name="Google Shape;3234;p26"/>
          <p:cNvGrpSpPr/>
          <p:nvPr/>
        </p:nvGrpSpPr>
        <p:grpSpPr>
          <a:xfrm rot="-10307579">
            <a:off x="-7971919" y="3607753"/>
            <a:ext cx="12403428" cy="1705735"/>
            <a:chOff x="862259" y="3765588"/>
            <a:chExt cx="7268444" cy="1159289"/>
          </a:xfrm>
        </p:grpSpPr>
        <p:sp>
          <p:nvSpPr>
            <p:cNvPr id="3235" name="Google Shape;3235;p26"/>
            <p:cNvSpPr/>
            <p:nvPr/>
          </p:nvSpPr>
          <p:spPr>
            <a:xfrm>
              <a:off x="1224575" y="3765588"/>
              <a:ext cx="6492810" cy="610067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6"/>
            <p:cNvSpPr/>
            <p:nvPr/>
          </p:nvSpPr>
          <p:spPr>
            <a:xfrm>
              <a:off x="1200537" y="3784469"/>
              <a:ext cx="6544455" cy="621649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6"/>
            <p:cNvSpPr/>
            <p:nvPr/>
          </p:nvSpPr>
          <p:spPr>
            <a:xfrm>
              <a:off x="1176499" y="3803033"/>
              <a:ext cx="6596101" cy="63704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6"/>
            <p:cNvSpPr/>
            <p:nvPr/>
          </p:nvSpPr>
          <p:spPr>
            <a:xfrm>
              <a:off x="1152381" y="3822152"/>
              <a:ext cx="6647826" cy="653303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6"/>
            <p:cNvSpPr/>
            <p:nvPr/>
          </p:nvSpPr>
          <p:spPr>
            <a:xfrm>
              <a:off x="1128343" y="3840637"/>
              <a:ext cx="6699471" cy="670201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6"/>
            <p:cNvSpPr/>
            <p:nvPr/>
          </p:nvSpPr>
          <p:spPr>
            <a:xfrm>
              <a:off x="1103591" y="3858408"/>
              <a:ext cx="6751830" cy="689241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6"/>
            <p:cNvSpPr/>
            <p:nvPr/>
          </p:nvSpPr>
          <p:spPr>
            <a:xfrm>
              <a:off x="1079553" y="3876813"/>
              <a:ext cx="6803476" cy="707646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6"/>
            <p:cNvSpPr/>
            <p:nvPr/>
          </p:nvSpPr>
          <p:spPr>
            <a:xfrm>
              <a:off x="1055436" y="3894980"/>
              <a:ext cx="6854487" cy="727003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6"/>
            <p:cNvSpPr/>
            <p:nvPr/>
          </p:nvSpPr>
          <p:spPr>
            <a:xfrm>
              <a:off x="1031398" y="3913306"/>
              <a:ext cx="6906132" cy="746201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6"/>
            <p:cNvSpPr/>
            <p:nvPr/>
          </p:nvSpPr>
          <p:spPr>
            <a:xfrm>
              <a:off x="1007360" y="3931632"/>
              <a:ext cx="6957698" cy="7654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6"/>
            <p:cNvSpPr/>
            <p:nvPr/>
          </p:nvSpPr>
          <p:spPr>
            <a:xfrm>
              <a:off x="983242" y="3949482"/>
              <a:ext cx="7009423" cy="78499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6"/>
            <p:cNvSpPr/>
            <p:nvPr/>
          </p:nvSpPr>
          <p:spPr>
            <a:xfrm>
              <a:off x="959204" y="3967571"/>
              <a:ext cx="7061068" cy="805146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6"/>
            <p:cNvSpPr/>
            <p:nvPr/>
          </p:nvSpPr>
          <p:spPr>
            <a:xfrm>
              <a:off x="935166" y="3985341"/>
              <a:ext cx="7112714" cy="824899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6"/>
            <p:cNvSpPr/>
            <p:nvPr/>
          </p:nvSpPr>
          <p:spPr>
            <a:xfrm>
              <a:off x="910335" y="4002874"/>
              <a:ext cx="7165153" cy="84560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6"/>
            <p:cNvSpPr/>
            <p:nvPr/>
          </p:nvSpPr>
          <p:spPr>
            <a:xfrm>
              <a:off x="886297" y="4017233"/>
              <a:ext cx="7216798" cy="870119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6"/>
            <p:cNvSpPr/>
            <p:nvPr/>
          </p:nvSpPr>
          <p:spPr>
            <a:xfrm>
              <a:off x="862259" y="4011204"/>
              <a:ext cx="7268444" cy="913672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1" name="Google Shape;3251;p26"/>
          <p:cNvGrpSpPr/>
          <p:nvPr/>
        </p:nvGrpSpPr>
        <p:grpSpPr>
          <a:xfrm rot="-475727">
            <a:off x="3070135" y="4205377"/>
            <a:ext cx="12403699" cy="1705744"/>
            <a:chOff x="862259" y="3765588"/>
            <a:chExt cx="7268444" cy="1159289"/>
          </a:xfrm>
        </p:grpSpPr>
        <p:sp>
          <p:nvSpPr>
            <p:cNvPr id="3252" name="Google Shape;3252;p26"/>
            <p:cNvSpPr/>
            <p:nvPr/>
          </p:nvSpPr>
          <p:spPr>
            <a:xfrm>
              <a:off x="1224575" y="3765588"/>
              <a:ext cx="6492810" cy="610067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6"/>
            <p:cNvSpPr/>
            <p:nvPr/>
          </p:nvSpPr>
          <p:spPr>
            <a:xfrm>
              <a:off x="1200537" y="3784469"/>
              <a:ext cx="6544455" cy="621649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6"/>
            <p:cNvSpPr/>
            <p:nvPr/>
          </p:nvSpPr>
          <p:spPr>
            <a:xfrm>
              <a:off x="1176499" y="3803033"/>
              <a:ext cx="6596101" cy="63704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6"/>
            <p:cNvSpPr/>
            <p:nvPr/>
          </p:nvSpPr>
          <p:spPr>
            <a:xfrm>
              <a:off x="1152381" y="3822152"/>
              <a:ext cx="6647826" cy="653303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6"/>
            <p:cNvSpPr/>
            <p:nvPr/>
          </p:nvSpPr>
          <p:spPr>
            <a:xfrm>
              <a:off x="1128343" y="3840637"/>
              <a:ext cx="6699471" cy="670201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6"/>
            <p:cNvSpPr/>
            <p:nvPr/>
          </p:nvSpPr>
          <p:spPr>
            <a:xfrm>
              <a:off x="1103591" y="3858408"/>
              <a:ext cx="6751830" cy="689241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6"/>
            <p:cNvSpPr/>
            <p:nvPr/>
          </p:nvSpPr>
          <p:spPr>
            <a:xfrm>
              <a:off x="1079553" y="3876813"/>
              <a:ext cx="6803476" cy="707646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6"/>
            <p:cNvSpPr/>
            <p:nvPr/>
          </p:nvSpPr>
          <p:spPr>
            <a:xfrm>
              <a:off x="1055436" y="3894980"/>
              <a:ext cx="6854487" cy="727003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6"/>
            <p:cNvSpPr/>
            <p:nvPr/>
          </p:nvSpPr>
          <p:spPr>
            <a:xfrm>
              <a:off x="1031398" y="3913306"/>
              <a:ext cx="6906132" cy="746201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6"/>
            <p:cNvSpPr/>
            <p:nvPr/>
          </p:nvSpPr>
          <p:spPr>
            <a:xfrm>
              <a:off x="1007360" y="3931632"/>
              <a:ext cx="6957698" cy="7654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6"/>
            <p:cNvSpPr/>
            <p:nvPr/>
          </p:nvSpPr>
          <p:spPr>
            <a:xfrm>
              <a:off x="983242" y="3949482"/>
              <a:ext cx="7009423" cy="78499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6"/>
            <p:cNvSpPr/>
            <p:nvPr/>
          </p:nvSpPr>
          <p:spPr>
            <a:xfrm>
              <a:off x="959204" y="3967571"/>
              <a:ext cx="7061068" cy="805146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6"/>
            <p:cNvSpPr/>
            <p:nvPr/>
          </p:nvSpPr>
          <p:spPr>
            <a:xfrm>
              <a:off x="935166" y="3985341"/>
              <a:ext cx="7112714" cy="824899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6"/>
            <p:cNvSpPr/>
            <p:nvPr/>
          </p:nvSpPr>
          <p:spPr>
            <a:xfrm>
              <a:off x="910335" y="4002874"/>
              <a:ext cx="7165153" cy="84560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6"/>
            <p:cNvSpPr/>
            <p:nvPr/>
          </p:nvSpPr>
          <p:spPr>
            <a:xfrm>
              <a:off x="886297" y="4017233"/>
              <a:ext cx="7216798" cy="870119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6"/>
            <p:cNvSpPr/>
            <p:nvPr/>
          </p:nvSpPr>
          <p:spPr>
            <a:xfrm>
              <a:off x="862259" y="4011204"/>
              <a:ext cx="7268444" cy="913672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68" name="Google Shape;3268;p26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9" name="Google Shape;3269;p26"/>
          <p:cNvSpPr/>
          <p:nvPr/>
        </p:nvSpPr>
        <p:spPr>
          <a:xfrm>
            <a:off x="363092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0" name="Google Shape;3270;p26"/>
          <p:cNvSpPr/>
          <p:nvPr/>
        </p:nvSpPr>
        <p:spPr>
          <a:xfrm>
            <a:off x="370250" y="4644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1" name="Google Shape;3271;p26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2" name="Google Shape;3272;p26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3" name="Google Shape;3273;p26"/>
          <p:cNvSpPr/>
          <p:nvPr/>
        </p:nvSpPr>
        <p:spPr>
          <a:xfrm>
            <a:off x="1448925" y="47764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4" name="Google Shape;3274;p26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75" name="Google Shape;3275;p26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3276" name="Google Shape;3276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8" name="Google Shape;3278;p26"/>
          <p:cNvGrpSpPr/>
          <p:nvPr/>
        </p:nvGrpSpPr>
        <p:grpSpPr>
          <a:xfrm>
            <a:off x="1496950" y="4657350"/>
            <a:ext cx="37200" cy="833425"/>
            <a:chOff x="367100" y="2392375"/>
            <a:chExt cx="37200" cy="833425"/>
          </a:xfrm>
        </p:grpSpPr>
        <p:sp>
          <p:nvSpPr>
            <p:cNvPr id="3279" name="Google Shape;3279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1" name="Google Shape;3281;p26"/>
          <p:cNvGrpSpPr/>
          <p:nvPr/>
        </p:nvGrpSpPr>
        <p:grpSpPr>
          <a:xfrm>
            <a:off x="2734775" y="4698500"/>
            <a:ext cx="37200" cy="1232425"/>
            <a:chOff x="367100" y="2392375"/>
            <a:chExt cx="37200" cy="1232425"/>
          </a:xfrm>
        </p:grpSpPr>
        <p:sp>
          <p:nvSpPr>
            <p:cNvPr id="3282" name="Google Shape;3282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4" name="Google Shape;3284;p26"/>
          <p:cNvGrpSpPr/>
          <p:nvPr/>
        </p:nvGrpSpPr>
        <p:grpSpPr>
          <a:xfrm>
            <a:off x="1733350" y="4619313"/>
            <a:ext cx="37200" cy="833425"/>
            <a:chOff x="367100" y="2392375"/>
            <a:chExt cx="37200" cy="833425"/>
          </a:xfrm>
        </p:grpSpPr>
        <p:sp>
          <p:nvSpPr>
            <p:cNvPr id="3285" name="Google Shape;3285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7" name="Google Shape;3287;p26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3288" name="Google Shape;3288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0" name="Google Shape;3290;p26"/>
          <p:cNvGrpSpPr/>
          <p:nvPr/>
        </p:nvGrpSpPr>
        <p:grpSpPr>
          <a:xfrm>
            <a:off x="1050225" y="4724625"/>
            <a:ext cx="37200" cy="1232425"/>
            <a:chOff x="367100" y="2392375"/>
            <a:chExt cx="37200" cy="1232425"/>
          </a:xfrm>
        </p:grpSpPr>
        <p:sp>
          <p:nvSpPr>
            <p:cNvPr id="3291" name="Google Shape;3291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3" name="Google Shape;3293;p26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3294" name="Google Shape;3294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6" name="Google Shape;3296;p26"/>
          <p:cNvGrpSpPr/>
          <p:nvPr/>
        </p:nvGrpSpPr>
        <p:grpSpPr>
          <a:xfrm>
            <a:off x="2347800" y="4760113"/>
            <a:ext cx="37200" cy="833425"/>
            <a:chOff x="367100" y="2392375"/>
            <a:chExt cx="37200" cy="833425"/>
          </a:xfrm>
        </p:grpSpPr>
        <p:sp>
          <p:nvSpPr>
            <p:cNvPr id="3297" name="Google Shape;3297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9" name="Google Shape;3299;p26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3300" name="Google Shape;3300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2" name="Google Shape;3302;p26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3303" name="Google Shape;3303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5" name="Google Shape;3305;p26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3306" name="Google Shape;3306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8" name="Google Shape;3308;p26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3309" name="Google Shape;3309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1" name="Google Shape;3311;p26"/>
          <p:cNvGrpSpPr/>
          <p:nvPr/>
        </p:nvGrpSpPr>
        <p:grpSpPr>
          <a:xfrm>
            <a:off x="8077550" y="4695525"/>
            <a:ext cx="37200" cy="833425"/>
            <a:chOff x="367100" y="2392375"/>
            <a:chExt cx="37200" cy="833425"/>
          </a:xfrm>
        </p:grpSpPr>
        <p:sp>
          <p:nvSpPr>
            <p:cNvPr id="3312" name="Google Shape;3312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4" name="Google Shape;3314;p26"/>
          <p:cNvGrpSpPr/>
          <p:nvPr/>
        </p:nvGrpSpPr>
        <p:grpSpPr>
          <a:xfrm>
            <a:off x="8743950" y="4499863"/>
            <a:ext cx="37200" cy="833425"/>
            <a:chOff x="367100" y="2392375"/>
            <a:chExt cx="37200" cy="833425"/>
          </a:xfrm>
        </p:grpSpPr>
        <p:sp>
          <p:nvSpPr>
            <p:cNvPr id="3315" name="Google Shape;3315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7" name="Google Shape;3317;p26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3318" name="Google Shape;3318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20" name="Google Shape;3320;p2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21" name="Google Shape;3321;p26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3322" name="Google Shape;3322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4" name="Google Shape;3324;p26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3325" name="Google Shape;3325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" name="Google Shape;3327;p26"/>
          <p:cNvGrpSpPr/>
          <p:nvPr/>
        </p:nvGrpSpPr>
        <p:grpSpPr>
          <a:xfrm>
            <a:off x="3121763" y="4724625"/>
            <a:ext cx="37200" cy="1232425"/>
            <a:chOff x="367100" y="2392375"/>
            <a:chExt cx="37200" cy="1232425"/>
          </a:xfrm>
        </p:grpSpPr>
        <p:sp>
          <p:nvSpPr>
            <p:cNvPr id="3328" name="Google Shape;3328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0" name="Google Shape;3330;p26"/>
          <p:cNvGrpSpPr/>
          <p:nvPr/>
        </p:nvGrpSpPr>
        <p:grpSpPr>
          <a:xfrm>
            <a:off x="512763" y="4227475"/>
            <a:ext cx="37200" cy="2435125"/>
            <a:chOff x="367100" y="2392375"/>
            <a:chExt cx="37200" cy="2435125"/>
          </a:xfrm>
        </p:grpSpPr>
        <p:sp>
          <p:nvSpPr>
            <p:cNvPr id="3331" name="Google Shape;3331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3" name="Google Shape;3333;p26"/>
          <p:cNvGrpSpPr/>
          <p:nvPr/>
        </p:nvGrpSpPr>
        <p:grpSpPr>
          <a:xfrm>
            <a:off x="6400500" y="4846838"/>
            <a:ext cx="37200" cy="2435125"/>
            <a:chOff x="367100" y="2392375"/>
            <a:chExt cx="37200" cy="2435125"/>
          </a:xfrm>
        </p:grpSpPr>
        <p:sp>
          <p:nvSpPr>
            <p:cNvPr id="3334" name="Google Shape;3334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36" name="Google Shape;3336;p26"/>
          <p:cNvSpPr/>
          <p:nvPr/>
        </p:nvSpPr>
        <p:spPr>
          <a:xfrm>
            <a:off x="2148550" y="487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37" name="Google Shape;3337;p26"/>
          <p:cNvGrpSpPr/>
          <p:nvPr/>
        </p:nvGrpSpPr>
        <p:grpSpPr>
          <a:xfrm>
            <a:off x="7679063" y="4681925"/>
            <a:ext cx="37200" cy="2435125"/>
            <a:chOff x="367100" y="2392375"/>
            <a:chExt cx="37200" cy="2435125"/>
          </a:xfrm>
        </p:grpSpPr>
        <p:sp>
          <p:nvSpPr>
            <p:cNvPr id="3338" name="Google Shape;3338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0" name="Google Shape;3340;p26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3341" name="Google Shape;3341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43" name="Google Shape;3343;p26"/>
          <p:cNvSpPr txBox="1">
            <a:spLocks noGrp="1"/>
          </p:cNvSpPr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44" name="Google Shape;3344;p26"/>
          <p:cNvSpPr txBox="1">
            <a:spLocks noGrp="1"/>
          </p:cNvSpPr>
          <p:nvPr>
            <p:ph type="title" idx="2"/>
          </p:nvPr>
        </p:nvSpPr>
        <p:spPr>
          <a:xfrm>
            <a:off x="753350" y="3181938"/>
            <a:ext cx="2239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345" name="Google Shape;3345;p26"/>
          <p:cNvSpPr txBox="1">
            <a:spLocks noGrp="1"/>
          </p:cNvSpPr>
          <p:nvPr>
            <p:ph type="subTitle" idx="1"/>
          </p:nvPr>
        </p:nvSpPr>
        <p:spPr>
          <a:xfrm>
            <a:off x="753350" y="2331160"/>
            <a:ext cx="2239200" cy="7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6" name="Google Shape;3346;p26"/>
          <p:cNvSpPr txBox="1">
            <a:spLocks noGrp="1"/>
          </p:cNvSpPr>
          <p:nvPr>
            <p:ph type="title" idx="3"/>
          </p:nvPr>
        </p:nvSpPr>
        <p:spPr>
          <a:xfrm>
            <a:off x="3452449" y="3181938"/>
            <a:ext cx="2239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347" name="Google Shape;3347;p26"/>
          <p:cNvSpPr txBox="1">
            <a:spLocks noGrp="1"/>
          </p:cNvSpPr>
          <p:nvPr>
            <p:ph type="subTitle" idx="4"/>
          </p:nvPr>
        </p:nvSpPr>
        <p:spPr>
          <a:xfrm>
            <a:off x="3452464" y="2331160"/>
            <a:ext cx="2239200" cy="7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8" name="Google Shape;3348;p26"/>
          <p:cNvSpPr txBox="1">
            <a:spLocks noGrp="1"/>
          </p:cNvSpPr>
          <p:nvPr>
            <p:ph type="title" idx="5"/>
          </p:nvPr>
        </p:nvSpPr>
        <p:spPr>
          <a:xfrm>
            <a:off x="6151576" y="3181938"/>
            <a:ext cx="2239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349" name="Google Shape;3349;p26"/>
          <p:cNvSpPr txBox="1">
            <a:spLocks noGrp="1"/>
          </p:cNvSpPr>
          <p:nvPr>
            <p:ph type="subTitle" idx="6"/>
          </p:nvPr>
        </p:nvSpPr>
        <p:spPr>
          <a:xfrm>
            <a:off x="6151577" y="2331160"/>
            <a:ext cx="2239200" cy="7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0" name="Google Shape;3350;p26"/>
          <p:cNvSpPr txBox="1">
            <a:spLocks noGrp="1"/>
          </p:cNvSpPr>
          <p:nvPr>
            <p:ph type="title" idx="7" hasCustomPrompt="1"/>
          </p:nvPr>
        </p:nvSpPr>
        <p:spPr>
          <a:xfrm>
            <a:off x="753325" y="4010025"/>
            <a:ext cx="2239200" cy="441600"/>
          </a:xfrm>
          <a:prstGeom prst="rect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351" name="Google Shape;3351;p26"/>
          <p:cNvSpPr txBox="1">
            <a:spLocks noGrp="1"/>
          </p:cNvSpPr>
          <p:nvPr>
            <p:ph type="title" idx="8" hasCustomPrompt="1"/>
          </p:nvPr>
        </p:nvSpPr>
        <p:spPr>
          <a:xfrm>
            <a:off x="3450725" y="4010100"/>
            <a:ext cx="2239200" cy="441600"/>
          </a:xfrm>
          <a:prstGeom prst="rect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352" name="Google Shape;3352;p26"/>
          <p:cNvSpPr txBox="1">
            <a:spLocks noGrp="1"/>
          </p:cNvSpPr>
          <p:nvPr>
            <p:ph type="title" idx="9" hasCustomPrompt="1"/>
          </p:nvPr>
        </p:nvSpPr>
        <p:spPr>
          <a:xfrm>
            <a:off x="6151574" y="4010100"/>
            <a:ext cx="2239200" cy="441600"/>
          </a:xfrm>
          <a:prstGeom prst="rect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8751785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54" name="Google Shape;3354;p27"/>
          <p:cNvGrpSpPr/>
          <p:nvPr/>
        </p:nvGrpSpPr>
        <p:grpSpPr>
          <a:xfrm>
            <a:off x="-856368" y="4219833"/>
            <a:ext cx="10694788" cy="1705778"/>
            <a:chOff x="862259" y="3765588"/>
            <a:chExt cx="7268444" cy="1159289"/>
          </a:xfrm>
        </p:grpSpPr>
        <p:sp>
          <p:nvSpPr>
            <p:cNvPr id="3355" name="Google Shape;3355;p27"/>
            <p:cNvSpPr/>
            <p:nvPr/>
          </p:nvSpPr>
          <p:spPr>
            <a:xfrm>
              <a:off x="1224575" y="3765588"/>
              <a:ext cx="6492810" cy="610067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27"/>
            <p:cNvSpPr/>
            <p:nvPr/>
          </p:nvSpPr>
          <p:spPr>
            <a:xfrm>
              <a:off x="1200537" y="3784469"/>
              <a:ext cx="6544455" cy="621649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27"/>
            <p:cNvSpPr/>
            <p:nvPr/>
          </p:nvSpPr>
          <p:spPr>
            <a:xfrm>
              <a:off x="1176499" y="3803033"/>
              <a:ext cx="6596101" cy="63704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27"/>
            <p:cNvSpPr/>
            <p:nvPr/>
          </p:nvSpPr>
          <p:spPr>
            <a:xfrm>
              <a:off x="1152381" y="3822152"/>
              <a:ext cx="6647826" cy="653303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27"/>
            <p:cNvSpPr/>
            <p:nvPr/>
          </p:nvSpPr>
          <p:spPr>
            <a:xfrm>
              <a:off x="1128343" y="3840637"/>
              <a:ext cx="6699471" cy="670201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27"/>
            <p:cNvSpPr/>
            <p:nvPr/>
          </p:nvSpPr>
          <p:spPr>
            <a:xfrm>
              <a:off x="1103591" y="3858408"/>
              <a:ext cx="6751830" cy="689241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27"/>
            <p:cNvSpPr/>
            <p:nvPr/>
          </p:nvSpPr>
          <p:spPr>
            <a:xfrm>
              <a:off x="1079553" y="3876813"/>
              <a:ext cx="6803476" cy="707646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27"/>
            <p:cNvSpPr/>
            <p:nvPr/>
          </p:nvSpPr>
          <p:spPr>
            <a:xfrm>
              <a:off x="1055436" y="3894980"/>
              <a:ext cx="6854487" cy="727003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27"/>
            <p:cNvSpPr/>
            <p:nvPr/>
          </p:nvSpPr>
          <p:spPr>
            <a:xfrm>
              <a:off x="1031398" y="3913306"/>
              <a:ext cx="6906132" cy="746201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7"/>
            <p:cNvSpPr/>
            <p:nvPr/>
          </p:nvSpPr>
          <p:spPr>
            <a:xfrm>
              <a:off x="1007360" y="3931632"/>
              <a:ext cx="6957698" cy="7654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27"/>
            <p:cNvSpPr/>
            <p:nvPr/>
          </p:nvSpPr>
          <p:spPr>
            <a:xfrm>
              <a:off x="983242" y="3949482"/>
              <a:ext cx="7009423" cy="78499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27"/>
            <p:cNvSpPr/>
            <p:nvPr/>
          </p:nvSpPr>
          <p:spPr>
            <a:xfrm>
              <a:off x="959204" y="3967571"/>
              <a:ext cx="7061068" cy="805146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27"/>
            <p:cNvSpPr/>
            <p:nvPr/>
          </p:nvSpPr>
          <p:spPr>
            <a:xfrm>
              <a:off x="935166" y="3985341"/>
              <a:ext cx="7112714" cy="824899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27"/>
            <p:cNvSpPr/>
            <p:nvPr/>
          </p:nvSpPr>
          <p:spPr>
            <a:xfrm>
              <a:off x="910335" y="4002874"/>
              <a:ext cx="7165153" cy="84560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27"/>
            <p:cNvSpPr/>
            <p:nvPr/>
          </p:nvSpPr>
          <p:spPr>
            <a:xfrm>
              <a:off x="886297" y="4017233"/>
              <a:ext cx="7216798" cy="870119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27"/>
            <p:cNvSpPr/>
            <p:nvPr/>
          </p:nvSpPr>
          <p:spPr>
            <a:xfrm>
              <a:off x="862259" y="4011204"/>
              <a:ext cx="7268444" cy="913672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71" name="Google Shape;3371;p27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2" name="Google Shape;3372;p27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3" name="Google Shape;3373;p27"/>
          <p:cNvSpPr/>
          <p:nvPr/>
        </p:nvSpPr>
        <p:spPr>
          <a:xfrm>
            <a:off x="834050" y="4123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4" name="Google Shape;3374;p27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5" name="Google Shape;3375;p27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6" name="Google Shape;3376;p27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7" name="Google Shape;3377;p27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78" name="Google Shape;3378;p27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3379" name="Google Shape;3379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1" name="Google Shape;3381;p27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3382" name="Google Shape;3382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4" name="Google Shape;3384;p27"/>
          <p:cNvGrpSpPr/>
          <p:nvPr/>
        </p:nvGrpSpPr>
        <p:grpSpPr>
          <a:xfrm>
            <a:off x="2528413" y="4710800"/>
            <a:ext cx="37200" cy="1232425"/>
            <a:chOff x="367100" y="2392375"/>
            <a:chExt cx="37200" cy="1232425"/>
          </a:xfrm>
        </p:grpSpPr>
        <p:sp>
          <p:nvSpPr>
            <p:cNvPr id="3385" name="Google Shape;3385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7" name="Google Shape;3387;p27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3388" name="Google Shape;3388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0" name="Google Shape;3390;p27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3391" name="Google Shape;3391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3" name="Google Shape;3393;p27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3394" name="Google Shape;3394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6" name="Google Shape;3396;p27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3397" name="Google Shape;3397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9" name="Google Shape;3399;p27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3400" name="Google Shape;3400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2" name="Google Shape;3402;p27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3403" name="Google Shape;3403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5" name="Google Shape;3405;p27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3406" name="Google Shape;3406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8" name="Google Shape;3408;p27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3409" name="Google Shape;3409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1" name="Google Shape;3411;p27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3412" name="Google Shape;3412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4" name="Google Shape;3414;p27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3415" name="Google Shape;3415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7" name="Google Shape;3417;p27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3418" name="Google Shape;3418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0" name="Google Shape;3420;p27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3421" name="Google Shape;3421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24" name="Google Shape;3424;p27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3425" name="Google Shape;3425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7" name="Google Shape;3427;p27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3428" name="Google Shape;3428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0" name="Google Shape;3430;p27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3431" name="Google Shape;3431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3" name="Google Shape;3433;p27"/>
          <p:cNvGrpSpPr/>
          <p:nvPr/>
        </p:nvGrpSpPr>
        <p:grpSpPr>
          <a:xfrm>
            <a:off x="924975" y="4289075"/>
            <a:ext cx="37200" cy="2435125"/>
            <a:chOff x="367100" y="2392375"/>
            <a:chExt cx="37200" cy="2435125"/>
          </a:xfrm>
        </p:grpSpPr>
        <p:sp>
          <p:nvSpPr>
            <p:cNvPr id="3434" name="Google Shape;3434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6" name="Google Shape;3436;p27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3437" name="Google Shape;3437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9" name="Google Shape;3439;p27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40" name="Google Shape;3440;p27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3441" name="Google Shape;3441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3" name="Google Shape;3443;p27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3444" name="Google Shape;3444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46" name="Google Shape;3446;p27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27"/>
          <p:cNvSpPr txBox="1">
            <a:spLocks noGrp="1"/>
          </p:cNvSpPr>
          <p:nvPr>
            <p:ph type="title" idx="2"/>
          </p:nvPr>
        </p:nvSpPr>
        <p:spPr>
          <a:xfrm>
            <a:off x="628650" y="2941350"/>
            <a:ext cx="1978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48" name="Google Shape;3448;p27"/>
          <p:cNvSpPr txBox="1">
            <a:spLocks noGrp="1"/>
          </p:cNvSpPr>
          <p:nvPr>
            <p:ph type="subTitle" idx="1"/>
          </p:nvPr>
        </p:nvSpPr>
        <p:spPr>
          <a:xfrm>
            <a:off x="628650" y="3261700"/>
            <a:ext cx="19782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27"/>
          <p:cNvSpPr txBox="1">
            <a:spLocks noGrp="1"/>
          </p:cNvSpPr>
          <p:nvPr>
            <p:ph type="title" idx="3"/>
          </p:nvPr>
        </p:nvSpPr>
        <p:spPr>
          <a:xfrm>
            <a:off x="6537176" y="2941350"/>
            <a:ext cx="1978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50" name="Google Shape;3450;p27"/>
          <p:cNvSpPr txBox="1">
            <a:spLocks noGrp="1"/>
          </p:cNvSpPr>
          <p:nvPr>
            <p:ph type="subTitle" idx="4"/>
          </p:nvPr>
        </p:nvSpPr>
        <p:spPr>
          <a:xfrm>
            <a:off x="6537176" y="3268329"/>
            <a:ext cx="19782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27"/>
          <p:cNvSpPr txBox="1">
            <a:spLocks noGrp="1"/>
          </p:cNvSpPr>
          <p:nvPr>
            <p:ph type="title" idx="5"/>
          </p:nvPr>
        </p:nvSpPr>
        <p:spPr>
          <a:xfrm>
            <a:off x="2598159" y="2941350"/>
            <a:ext cx="1978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52" name="Google Shape;3452;p27"/>
          <p:cNvSpPr txBox="1">
            <a:spLocks noGrp="1"/>
          </p:cNvSpPr>
          <p:nvPr>
            <p:ph type="subTitle" idx="6"/>
          </p:nvPr>
        </p:nvSpPr>
        <p:spPr>
          <a:xfrm>
            <a:off x="2598159" y="3261700"/>
            <a:ext cx="19782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3" name="Google Shape;3453;p27"/>
          <p:cNvSpPr txBox="1">
            <a:spLocks noGrp="1"/>
          </p:cNvSpPr>
          <p:nvPr>
            <p:ph type="title" idx="7"/>
          </p:nvPr>
        </p:nvSpPr>
        <p:spPr>
          <a:xfrm>
            <a:off x="4567667" y="2941350"/>
            <a:ext cx="19782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54" name="Google Shape;3454;p27"/>
          <p:cNvSpPr txBox="1">
            <a:spLocks noGrp="1"/>
          </p:cNvSpPr>
          <p:nvPr>
            <p:ph type="subTitle" idx="8"/>
          </p:nvPr>
        </p:nvSpPr>
        <p:spPr>
          <a:xfrm>
            <a:off x="4567667" y="3261700"/>
            <a:ext cx="19782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225082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28"/>
          <p:cNvGrpSpPr/>
          <p:nvPr/>
        </p:nvGrpSpPr>
        <p:grpSpPr>
          <a:xfrm>
            <a:off x="-1088541" y="4634028"/>
            <a:ext cx="10985526" cy="1752149"/>
            <a:chOff x="862259" y="3765588"/>
            <a:chExt cx="7268444" cy="1159289"/>
          </a:xfrm>
        </p:grpSpPr>
        <p:sp>
          <p:nvSpPr>
            <p:cNvPr id="3457" name="Google Shape;3457;p28"/>
            <p:cNvSpPr/>
            <p:nvPr/>
          </p:nvSpPr>
          <p:spPr>
            <a:xfrm>
              <a:off x="1224575" y="3765588"/>
              <a:ext cx="6492810" cy="610067"/>
            </a:xfrm>
            <a:custGeom>
              <a:avLst/>
              <a:gdLst/>
              <a:ahLst/>
              <a:cxnLst/>
              <a:rect l="l" t="t" r="r" b="b"/>
              <a:pathLst>
                <a:path w="81843" h="7690" extrusionOk="0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28"/>
            <p:cNvSpPr/>
            <p:nvPr/>
          </p:nvSpPr>
          <p:spPr>
            <a:xfrm>
              <a:off x="1200537" y="3784469"/>
              <a:ext cx="6544455" cy="621649"/>
            </a:xfrm>
            <a:custGeom>
              <a:avLst/>
              <a:gdLst/>
              <a:ahLst/>
              <a:cxnLst/>
              <a:rect l="l" t="t" r="r" b="b"/>
              <a:pathLst>
                <a:path w="82494" h="7836" extrusionOk="0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28"/>
            <p:cNvSpPr/>
            <p:nvPr/>
          </p:nvSpPr>
          <p:spPr>
            <a:xfrm>
              <a:off x="1176499" y="3803033"/>
              <a:ext cx="6596101" cy="637040"/>
            </a:xfrm>
            <a:custGeom>
              <a:avLst/>
              <a:gdLst/>
              <a:ahLst/>
              <a:cxnLst/>
              <a:rect l="l" t="t" r="r" b="b"/>
              <a:pathLst>
                <a:path w="83145" h="8030" extrusionOk="0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1152381" y="3822152"/>
              <a:ext cx="6647826" cy="653303"/>
            </a:xfrm>
            <a:custGeom>
              <a:avLst/>
              <a:gdLst/>
              <a:ahLst/>
              <a:cxnLst/>
              <a:rect l="l" t="t" r="r" b="b"/>
              <a:pathLst>
                <a:path w="83797" h="8235" extrusionOk="0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1128343" y="3840637"/>
              <a:ext cx="6699471" cy="670201"/>
            </a:xfrm>
            <a:custGeom>
              <a:avLst/>
              <a:gdLst/>
              <a:ahLst/>
              <a:cxnLst/>
              <a:rect l="l" t="t" r="r" b="b"/>
              <a:pathLst>
                <a:path w="84448" h="8448" extrusionOk="0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1103591" y="3858408"/>
              <a:ext cx="6751830" cy="689241"/>
            </a:xfrm>
            <a:custGeom>
              <a:avLst/>
              <a:gdLst/>
              <a:ahLst/>
              <a:cxnLst/>
              <a:rect l="l" t="t" r="r" b="b"/>
              <a:pathLst>
                <a:path w="85108" h="8688" extrusionOk="0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28"/>
            <p:cNvSpPr/>
            <p:nvPr/>
          </p:nvSpPr>
          <p:spPr>
            <a:xfrm>
              <a:off x="1079553" y="3876813"/>
              <a:ext cx="6803476" cy="707646"/>
            </a:xfrm>
            <a:custGeom>
              <a:avLst/>
              <a:gdLst/>
              <a:ahLst/>
              <a:cxnLst/>
              <a:rect l="l" t="t" r="r" b="b"/>
              <a:pathLst>
                <a:path w="85759" h="8920" extrusionOk="0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28"/>
            <p:cNvSpPr/>
            <p:nvPr/>
          </p:nvSpPr>
          <p:spPr>
            <a:xfrm>
              <a:off x="1055436" y="3894980"/>
              <a:ext cx="6854487" cy="727003"/>
            </a:xfrm>
            <a:custGeom>
              <a:avLst/>
              <a:gdLst/>
              <a:ahLst/>
              <a:cxnLst/>
              <a:rect l="l" t="t" r="r" b="b"/>
              <a:pathLst>
                <a:path w="86402" h="9164" extrusionOk="0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28"/>
            <p:cNvSpPr/>
            <p:nvPr/>
          </p:nvSpPr>
          <p:spPr>
            <a:xfrm>
              <a:off x="1031398" y="3913306"/>
              <a:ext cx="6906132" cy="746201"/>
            </a:xfrm>
            <a:custGeom>
              <a:avLst/>
              <a:gdLst/>
              <a:ahLst/>
              <a:cxnLst/>
              <a:rect l="l" t="t" r="r" b="b"/>
              <a:pathLst>
                <a:path w="87053" h="9406" extrusionOk="0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1007360" y="3931632"/>
              <a:ext cx="6957698" cy="765400"/>
            </a:xfrm>
            <a:custGeom>
              <a:avLst/>
              <a:gdLst/>
              <a:ahLst/>
              <a:cxnLst/>
              <a:rect l="l" t="t" r="r" b="b"/>
              <a:pathLst>
                <a:path w="87703" h="9648" extrusionOk="0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983242" y="3949482"/>
              <a:ext cx="7009423" cy="784995"/>
            </a:xfrm>
            <a:custGeom>
              <a:avLst/>
              <a:gdLst/>
              <a:ahLst/>
              <a:cxnLst/>
              <a:rect l="l" t="t" r="r" b="b"/>
              <a:pathLst>
                <a:path w="88355" h="9895" extrusionOk="0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28"/>
            <p:cNvSpPr/>
            <p:nvPr/>
          </p:nvSpPr>
          <p:spPr>
            <a:xfrm>
              <a:off x="959204" y="3967571"/>
              <a:ext cx="7061068" cy="805146"/>
            </a:xfrm>
            <a:custGeom>
              <a:avLst/>
              <a:gdLst/>
              <a:ahLst/>
              <a:cxnLst/>
              <a:rect l="l" t="t" r="r" b="b"/>
              <a:pathLst>
                <a:path w="89006" h="10149" extrusionOk="0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28"/>
            <p:cNvSpPr/>
            <p:nvPr/>
          </p:nvSpPr>
          <p:spPr>
            <a:xfrm>
              <a:off x="935166" y="3985341"/>
              <a:ext cx="7112714" cy="824899"/>
            </a:xfrm>
            <a:custGeom>
              <a:avLst/>
              <a:gdLst/>
              <a:ahLst/>
              <a:cxnLst/>
              <a:rect l="l" t="t" r="r" b="b"/>
              <a:pathLst>
                <a:path w="89657" h="10398" extrusionOk="0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28"/>
            <p:cNvSpPr/>
            <p:nvPr/>
          </p:nvSpPr>
          <p:spPr>
            <a:xfrm>
              <a:off x="910335" y="4002874"/>
              <a:ext cx="7165153" cy="845605"/>
            </a:xfrm>
            <a:custGeom>
              <a:avLst/>
              <a:gdLst/>
              <a:ahLst/>
              <a:cxnLst/>
              <a:rect l="l" t="t" r="r" b="b"/>
              <a:pathLst>
                <a:path w="90318" h="10659" extrusionOk="0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28"/>
            <p:cNvSpPr/>
            <p:nvPr/>
          </p:nvSpPr>
          <p:spPr>
            <a:xfrm>
              <a:off x="886297" y="4017233"/>
              <a:ext cx="7216798" cy="870119"/>
            </a:xfrm>
            <a:custGeom>
              <a:avLst/>
              <a:gdLst/>
              <a:ahLst/>
              <a:cxnLst/>
              <a:rect l="l" t="t" r="r" b="b"/>
              <a:pathLst>
                <a:path w="90969" h="10968" extrusionOk="0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862259" y="4011204"/>
              <a:ext cx="7268444" cy="913672"/>
            </a:xfrm>
            <a:custGeom>
              <a:avLst/>
              <a:gdLst/>
              <a:ahLst/>
              <a:cxnLst/>
              <a:rect l="l" t="t" r="r" b="b"/>
              <a:pathLst>
                <a:path w="91620" h="11517" extrusionOk="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73" name="Google Shape;3473;p28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4" name="Google Shape;3474;p28"/>
          <p:cNvSpPr/>
          <p:nvPr/>
        </p:nvSpPr>
        <p:spPr>
          <a:xfrm>
            <a:off x="3175700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5" name="Google Shape;3475;p28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6" name="Google Shape;3476;p28"/>
          <p:cNvSpPr/>
          <p:nvPr/>
        </p:nvSpPr>
        <p:spPr>
          <a:xfrm>
            <a:off x="7733625" y="4174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7" name="Google Shape;3477;p28"/>
          <p:cNvSpPr/>
          <p:nvPr/>
        </p:nvSpPr>
        <p:spPr>
          <a:xfrm>
            <a:off x="1448925" y="4928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8" name="Google Shape;3478;p28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79" name="Google Shape;3479;p28"/>
          <p:cNvGrpSpPr/>
          <p:nvPr/>
        </p:nvGrpSpPr>
        <p:grpSpPr>
          <a:xfrm>
            <a:off x="367100" y="3319713"/>
            <a:ext cx="37200" cy="2435125"/>
            <a:chOff x="367100" y="2392375"/>
            <a:chExt cx="37200" cy="2435125"/>
          </a:xfrm>
        </p:grpSpPr>
        <p:sp>
          <p:nvSpPr>
            <p:cNvPr id="3480" name="Google Shape;3480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>
            <a:off x="1496950" y="4809750"/>
            <a:ext cx="37200" cy="833425"/>
            <a:chOff x="367100" y="2392375"/>
            <a:chExt cx="37200" cy="833425"/>
          </a:xfrm>
        </p:grpSpPr>
        <p:sp>
          <p:nvSpPr>
            <p:cNvPr id="3483" name="Google Shape;3483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5" name="Google Shape;3485;p28"/>
          <p:cNvGrpSpPr/>
          <p:nvPr/>
        </p:nvGrpSpPr>
        <p:grpSpPr>
          <a:xfrm>
            <a:off x="3221188" y="4686200"/>
            <a:ext cx="37200" cy="1232425"/>
            <a:chOff x="367100" y="2392375"/>
            <a:chExt cx="37200" cy="1232425"/>
          </a:xfrm>
        </p:grpSpPr>
        <p:sp>
          <p:nvSpPr>
            <p:cNvPr id="3486" name="Google Shape;3486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8" name="Google Shape;3488;p28"/>
          <p:cNvGrpSpPr/>
          <p:nvPr/>
        </p:nvGrpSpPr>
        <p:grpSpPr>
          <a:xfrm>
            <a:off x="1733350" y="4771713"/>
            <a:ext cx="37200" cy="833425"/>
            <a:chOff x="367100" y="2392375"/>
            <a:chExt cx="37200" cy="833425"/>
          </a:xfrm>
        </p:grpSpPr>
        <p:sp>
          <p:nvSpPr>
            <p:cNvPr id="3489" name="Google Shape;3489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1" name="Google Shape;3491;p28"/>
          <p:cNvGrpSpPr/>
          <p:nvPr/>
        </p:nvGrpSpPr>
        <p:grpSpPr>
          <a:xfrm>
            <a:off x="8607850" y="3480863"/>
            <a:ext cx="37200" cy="2435125"/>
            <a:chOff x="367100" y="2392375"/>
            <a:chExt cx="37200" cy="2435125"/>
          </a:xfrm>
        </p:grpSpPr>
        <p:sp>
          <p:nvSpPr>
            <p:cNvPr id="3492" name="Google Shape;3492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4" name="Google Shape;3494;p28"/>
          <p:cNvGrpSpPr/>
          <p:nvPr/>
        </p:nvGrpSpPr>
        <p:grpSpPr>
          <a:xfrm>
            <a:off x="658425" y="4499875"/>
            <a:ext cx="37200" cy="1232425"/>
            <a:chOff x="367100" y="2392375"/>
            <a:chExt cx="37200" cy="1232425"/>
          </a:xfrm>
        </p:grpSpPr>
        <p:sp>
          <p:nvSpPr>
            <p:cNvPr id="3495" name="Google Shape;3495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7" name="Google Shape;3497;p28"/>
          <p:cNvGrpSpPr/>
          <p:nvPr/>
        </p:nvGrpSpPr>
        <p:grpSpPr>
          <a:xfrm>
            <a:off x="3527900" y="4924125"/>
            <a:ext cx="37200" cy="833425"/>
            <a:chOff x="367100" y="2392375"/>
            <a:chExt cx="37200" cy="833425"/>
          </a:xfrm>
        </p:grpSpPr>
        <p:sp>
          <p:nvSpPr>
            <p:cNvPr id="3498" name="Google Shape;3498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0" name="Google Shape;3500;p28"/>
          <p:cNvGrpSpPr/>
          <p:nvPr/>
        </p:nvGrpSpPr>
        <p:grpSpPr>
          <a:xfrm>
            <a:off x="2347800" y="4912513"/>
            <a:ext cx="37200" cy="833425"/>
            <a:chOff x="367100" y="2392375"/>
            <a:chExt cx="37200" cy="833425"/>
          </a:xfrm>
        </p:grpSpPr>
        <p:sp>
          <p:nvSpPr>
            <p:cNvPr id="3501" name="Google Shape;3501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3" name="Google Shape;3503;p28"/>
          <p:cNvGrpSpPr/>
          <p:nvPr/>
        </p:nvGrpSpPr>
        <p:grpSpPr>
          <a:xfrm>
            <a:off x="7259438" y="4885688"/>
            <a:ext cx="37200" cy="833425"/>
            <a:chOff x="367100" y="2392375"/>
            <a:chExt cx="37200" cy="833425"/>
          </a:xfrm>
        </p:grpSpPr>
        <p:sp>
          <p:nvSpPr>
            <p:cNvPr id="3504" name="Google Shape;3504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6" name="Google Shape;3506;p28"/>
          <p:cNvGrpSpPr/>
          <p:nvPr/>
        </p:nvGrpSpPr>
        <p:grpSpPr>
          <a:xfrm>
            <a:off x="5876450" y="4949388"/>
            <a:ext cx="37200" cy="833425"/>
            <a:chOff x="367100" y="2392375"/>
            <a:chExt cx="37200" cy="833425"/>
          </a:xfrm>
        </p:grpSpPr>
        <p:sp>
          <p:nvSpPr>
            <p:cNvPr id="3507" name="Google Shape;3507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9" name="Google Shape;3509;p28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3510" name="Google Shape;3510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2" name="Google Shape;3512;p28"/>
          <p:cNvGrpSpPr/>
          <p:nvPr/>
        </p:nvGrpSpPr>
        <p:grpSpPr>
          <a:xfrm>
            <a:off x="6722900" y="4927100"/>
            <a:ext cx="37200" cy="1232425"/>
            <a:chOff x="367100" y="2392375"/>
            <a:chExt cx="37200" cy="1232425"/>
          </a:xfrm>
        </p:grpSpPr>
        <p:sp>
          <p:nvSpPr>
            <p:cNvPr id="3513" name="Google Shape;3513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5" name="Google Shape;3515;p28"/>
          <p:cNvGrpSpPr/>
          <p:nvPr/>
        </p:nvGrpSpPr>
        <p:grpSpPr>
          <a:xfrm>
            <a:off x="7924700" y="4699375"/>
            <a:ext cx="37200" cy="833425"/>
            <a:chOff x="367100" y="2392375"/>
            <a:chExt cx="37200" cy="833425"/>
          </a:xfrm>
        </p:grpSpPr>
        <p:sp>
          <p:nvSpPr>
            <p:cNvPr id="3516" name="Google Shape;3516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8" name="Google Shape;3518;p28"/>
          <p:cNvGrpSpPr/>
          <p:nvPr/>
        </p:nvGrpSpPr>
        <p:grpSpPr>
          <a:xfrm>
            <a:off x="8312775" y="4563338"/>
            <a:ext cx="37200" cy="833425"/>
            <a:chOff x="367100" y="2392375"/>
            <a:chExt cx="37200" cy="833425"/>
          </a:xfrm>
        </p:grpSpPr>
        <p:sp>
          <p:nvSpPr>
            <p:cNvPr id="3519" name="Google Shape;3519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1" name="Google Shape;3521;p28"/>
          <p:cNvGrpSpPr/>
          <p:nvPr/>
        </p:nvGrpSpPr>
        <p:grpSpPr>
          <a:xfrm>
            <a:off x="8994688" y="4300375"/>
            <a:ext cx="37200" cy="1232425"/>
            <a:chOff x="367100" y="2392375"/>
            <a:chExt cx="37200" cy="1232425"/>
          </a:xfrm>
        </p:grpSpPr>
        <p:sp>
          <p:nvSpPr>
            <p:cNvPr id="3522" name="Google Shape;3522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4" name="Google Shape;3524;p28"/>
          <p:cNvGrpSpPr/>
          <p:nvPr/>
        </p:nvGrpSpPr>
        <p:grpSpPr>
          <a:xfrm>
            <a:off x="179163" y="4082225"/>
            <a:ext cx="37200" cy="1232425"/>
            <a:chOff x="367100" y="2392375"/>
            <a:chExt cx="37200" cy="1232425"/>
          </a:xfrm>
        </p:grpSpPr>
        <p:sp>
          <p:nvSpPr>
            <p:cNvPr id="3525" name="Google Shape;3525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7" name="Google Shape;3527;p28"/>
          <p:cNvGrpSpPr/>
          <p:nvPr/>
        </p:nvGrpSpPr>
        <p:grpSpPr>
          <a:xfrm>
            <a:off x="4435463" y="5000300"/>
            <a:ext cx="37200" cy="833425"/>
            <a:chOff x="367100" y="2392375"/>
            <a:chExt cx="37200" cy="833425"/>
          </a:xfrm>
        </p:grpSpPr>
        <p:sp>
          <p:nvSpPr>
            <p:cNvPr id="3528" name="Google Shape;3528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0" name="Google Shape;3530;p28"/>
          <p:cNvGrpSpPr/>
          <p:nvPr/>
        </p:nvGrpSpPr>
        <p:grpSpPr>
          <a:xfrm>
            <a:off x="3121763" y="4419825"/>
            <a:ext cx="37200" cy="1232425"/>
            <a:chOff x="367100" y="2392375"/>
            <a:chExt cx="37200" cy="1232425"/>
          </a:xfrm>
        </p:grpSpPr>
        <p:sp>
          <p:nvSpPr>
            <p:cNvPr id="3531" name="Google Shape;3531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3" name="Google Shape;3533;p28"/>
          <p:cNvGrpSpPr/>
          <p:nvPr/>
        </p:nvGrpSpPr>
        <p:grpSpPr>
          <a:xfrm>
            <a:off x="828138" y="3531050"/>
            <a:ext cx="37200" cy="2435125"/>
            <a:chOff x="367100" y="2392375"/>
            <a:chExt cx="37200" cy="2435125"/>
          </a:xfrm>
        </p:grpSpPr>
        <p:sp>
          <p:nvSpPr>
            <p:cNvPr id="3534" name="Google Shape;3534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6" name="Google Shape;3536;p28"/>
          <p:cNvGrpSpPr/>
          <p:nvPr/>
        </p:nvGrpSpPr>
        <p:grpSpPr>
          <a:xfrm>
            <a:off x="5947525" y="4563338"/>
            <a:ext cx="37200" cy="2435125"/>
            <a:chOff x="367100" y="2392375"/>
            <a:chExt cx="37200" cy="2435125"/>
          </a:xfrm>
        </p:grpSpPr>
        <p:sp>
          <p:nvSpPr>
            <p:cNvPr id="3537" name="Google Shape;3537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9" name="Google Shape;3539;p28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40" name="Google Shape;3540;p28"/>
          <p:cNvGrpSpPr/>
          <p:nvPr/>
        </p:nvGrpSpPr>
        <p:grpSpPr>
          <a:xfrm>
            <a:off x="5756825" y="4325750"/>
            <a:ext cx="37200" cy="2435125"/>
            <a:chOff x="367100" y="2392375"/>
            <a:chExt cx="37200" cy="2435125"/>
          </a:xfrm>
        </p:grpSpPr>
        <p:sp>
          <p:nvSpPr>
            <p:cNvPr id="3541" name="Google Shape;3541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3" name="Google Shape;3543;p28"/>
          <p:cNvGrpSpPr/>
          <p:nvPr/>
        </p:nvGrpSpPr>
        <p:grpSpPr>
          <a:xfrm>
            <a:off x="8880050" y="3017613"/>
            <a:ext cx="37200" cy="2435125"/>
            <a:chOff x="367100" y="2392375"/>
            <a:chExt cx="37200" cy="2435125"/>
          </a:xfrm>
        </p:grpSpPr>
        <p:sp>
          <p:nvSpPr>
            <p:cNvPr id="3544" name="Google Shape;3544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6" name="Google Shape;3546;p28"/>
          <p:cNvSpPr/>
          <p:nvPr/>
        </p:nvSpPr>
        <p:spPr>
          <a:xfrm>
            <a:off x="1534138" y="-2103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7" name="Google Shape;3547;p28"/>
          <p:cNvSpPr/>
          <p:nvPr/>
        </p:nvSpPr>
        <p:spPr>
          <a:xfrm>
            <a:off x="8715688" y="-12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8" name="Google Shape;3548;p28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49" name="Google Shape;3549;p28"/>
          <p:cNvSpPr txBox="1">
            <a:spLocks noGrp="1"/>
          </p:cNvSpPr>
          <p:nvPr>
            <p:ph type="title" idx="2"/>
          </p:nvPr>
        </p:nvSpPr>
        <p:spPr>
          <a:xfrm>
            <a:off x="966800" y="1903600"/>
            <a:ext cx="20628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50" name="Google Shape;3550;p28"/>
          <p:cNvSpPr txBox="1">
            <a:spLocks noGrp="1"/>
          </p:cNvSpPr>
          <p:nvPr>
            <p:ph type="subTitle" idx="1"/>
          </p:nvPr>
        </p:nvSpPr>
        <p:spPr>
          <a:xfrm>
            <a:off x="966800" y="2228800"/>
            <a:ext cx="206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1" name="Google Shape;3551;p28"/>
          <p:cNvSpPr txBox="1">
            <a:spLocks noGrp="1"/>
          </p:cNvSpPr>
          <p:nvPr>
            <p:ph type="title" idx="3"/>
          </p:nvPr>
        </p:nvSpPr>
        <p:spPr>
          <a:xfrm>
            <a:off x="3540501" y="1903600"/>
            <a:ext cx="20628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52" name="Google Shape;3552;p28"/>
          <p:cNvSpPr txBox="1">
            <a:spLocks noGrp="1"/>
          </p:cNvSpPr>
          <p:nvPr>
            <p:ph type="subTitle" idx="4"/>
          </p:nvPr>
        </p:nvSpPr>
        <p:spPr>
          <a:xfrm>
            <a:off x="3540504" y="2228800"/>
            <a:ext cx="206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3" name="Google Shape;3553;p28"/>
          <p:cNvSpPr txBox="1">
            <a:spLocks noGrp="1"/>
          </p:cNvSpPr>
          <p:nvPr>
            <p:ph type="title" idx="5"/>
          </p:nvPr>
        </p:nvSpPr>
        <p:spPr>
          <a:xfrm>
            <a:off x="966800" y="3729938"/>
            <a:ext cx="20628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54" name="Google Shape;3554;p28"/>
          <p:cNvSpPr txBox="1">
            <a:spLocks noGrp="1"/>
          </p:cNvSpPr>
          <p:nvPr>
            <p:ph type="subTitle" idx="6"/>
          </p:nvPr>
        </p:nvSpPr>
        <p:spPr>
          <a:xfrm>
            <a:off x="966800" y="4055138"/>
            <a:ext cx="206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5" name="Google Shape;3555;p28"/>
          <p:cNvSpPr txBox="1">
            <a:spLocks noGrp="1"/>
          </p:cNvSpPr>
          <p:nvPr>
            <p:ph type="title" idx="7"/>
          </p:nvPr>
        </p:nvSpPr>
        <p:spPr>
          <a:xfrm>
            <a:off x="3540498" y="3729938"/>
            <a:ext cx="20628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56" name="Google Shape;3556;p28"/>
          <p:cNvSpPr txBox="1">
            <a:spLocks noGrp="1"/>
          </p:cNvSpPr>
          <p:nvPr>
            <p:ph type="subTitle" idx="8"/>
          </p:nvPr>
        </p:nvSpPr>
        <p:spPr>
          <a:xfrm>
            <a:off x="3540552" y="4055138"/>
            <a:ext cx="206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7" name="Google Shape;3557;p28"/>
          <p:cNvSpPr txBox="1">
            <a:spLocks noGrp="1"/>
          </p:cNvSpPr>
          <p:nvPr>
            <p:ph type="title" idx="9"/>
          </p:nvPr>
        </p:nvSpPr>
        <p:spPr>
          <a:xfrm>
            <a:off x="6114202" y="1903600"/>
            <a:ext cx="20628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58" name="Google Shape;3558;p28"/>
          <p:cNvSpPr txBox="1">
            <a:spLocks noGrp="1"/>
          </p:cNvSpPr>
          <p:nvPr>
            <p:ph type="subTitle" idx="13"/>
          </p:nvPr>
        </p:nvSpPr>
        <p:spPr>
          <a:xfrm>
            <a:off x="6114207" y="2228800"/>
            <a:ext cx="206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9" name="Google Shape;3559;p28"/>
          <p:cNvSpPr txBox="1">
            <a:spLocks noGrp="1"/>
          </p:cNvSpPr>
          <p:nvPr>
            <p:ph type="title" idx="14"/>
          </p:nvPr>
        </p:nvSpPr>
        <p:spPr>
          <a:xfrm>
            <a:off x="6114202" y="3729938"/>
            <a:ext cx="2062800" cy="33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60" name="Google Shape;3560;p28"/>
          <p:cNvSpPr txBox="1">
            <a:spLocks noGrp="1"/>
          </p:cNvSpPr>
          <p:nvPr>
            <p:ph type="subTitle" idx="15"/>
          </p:nvPr>
        </p:nvSpPr>
        <p:spPr>
          <a:xfrm>
            <a:off x="6114311" y="4055138"/>
            <a:ext cx="206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223658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11" name="Google Shape;3711;p30"/>
          <p:cNvGrpSpPr/>
          <p:nvPr/>
        </p:nvGrpSpPr>
        <p:grpSpPr>
          <a:xfrm>
            <a:off x="-205225" y="4335250"/>
            <a:ext cx="7141649" cy="2247459"/>
            <a:chOff x="3025400" y="1754925"/>
            <a:chExt cx="7141649" cy="2247459"/>
          </a:xfrm>
        </p:grpSpPr>
        <p:sp>
          <p:nvSpPr>
            <p:cNvPr id="3712" name="Google Shape;3712;p30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0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0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0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0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0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0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0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0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0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0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0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0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0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0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0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0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0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0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0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0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0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0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0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0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0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0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9" name="Google Shape;3739;p30"/>
          <p:cNvGrpSpPr/>
          <p:nvPr/>
        </p:nvGrpSpPr>
        <p:grpSpPr>
          <a:xfrm>
            <a:off x="7795775" y="3935200"/>
            <a:ext cx="7141649" cy="2247459"/>
            <a:chOff x="3025400" y="1754925"/>
            <a:chExt cx="7141649" cy="2247459"/>
          </a:xfrm>
        </p:grpSpPr>
        <p:sp>
          <p:nvSpPr>
            <p:cNvPr id="3740" name="Google Shape;3740;p30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0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0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0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0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0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0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0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0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0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0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0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0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0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0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0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0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0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0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0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0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0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0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0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0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0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0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67" name="Google Shape;3767;p30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8" name="Google Shape;3768;p30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9" name="Google Shape;3769;p30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0" name="Google Shape;3770;p30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1" name="Google Shape;3771;p30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30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3" name="Google Shape;3773;p30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4" name="Google Shape;3774;p30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3775" name="Google Shape;3775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7" name="Google Shape;3777;p30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3778" name="Google Shape;3778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0" name="Google Shape;3780;p30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3781" name="Google Shape;3781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30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3784" name="Google Shape;3784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6" name="Google Shape;3786;p30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3787" name="Google Shape;3787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9" name="Google Shape;3789;p30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3790" name="Google Shape;3790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2" name="Google Shape;3792;p30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3793" name="Google Shape;3793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5" name="Google Shape;3795;p30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3796" name="Google Shape;3796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8" name="Google Shape;3798;p30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3799" name="Google Shape;3799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1" name="Google Shape;3801;p30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3802" name="Google Shape;3802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4" name="Google Shape;3804;p30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3805" name="Google Shape;3805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7" name="Google Shape;3807;p30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3808" name="Google Shape;3808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0" name="Google Shape;3810;p30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3811" name="Google Shape;3811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3" name="Google Shape;3813;p30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3814" name="Google Shape;3814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6" name="Google Shape;3816;p30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3817" name="Google Shape;3817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9" name="Google Shape;3819;p30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0" name="Google Shape;3820;p30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21" name="Google Shape;3821;p30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3822" name="Google Shape;3822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4" name="Google Shape;3824;p30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3825" name="Google Shape;3825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7" name="Google Shape;3827;p30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3828" name="Google Shape;3828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0" name="Google Shape;3830;p30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3831" name="Google Shape;3831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3" name="Google Shape;3833;p30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3834" name="Google Shape;3834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36" name="Google Shape;3836;p30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37" name="Google Shape;3837;p30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3838" name="Google Shape;3838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0" name="Google Shape;3840;p30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3841" name="Google Shape;3841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43" name="Google Shape;3843;p30"/>
          <p:cNvSpPr txBox="1">
            <a:spLocks noGrp="1"/>
          </p:cNvSpPr>
          <p:nvPr>
            <p:ph type="subTitle" idx="1"/>
          </p:nvPr>
        </p:nvSpPr>
        <p:spPr>
          <a:xfrm>
            <a:off x="909650" y="1711750"/>
            <a:ext cx="3132000" cy="26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844" name="Google Shape;3844;p30"/>
          <p:cNvSpPr txBox="1">
            <a:spLocks noGrp="1"/>
          </p:cNvSpPr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845" name="Google Shape;3845;p30"/>
          <p:cNvSpPr txBox="1">
            <a:spLocks noGrp="1"/>
          </p:cNvSpPr>
          <p:nvPr>
            <p:ph type="subTitle" idx="2"/>
          </p:nvPr>
        </p:nvSpPr>
        <p:spPr>
          <a:xfrm>
            <a:off x="5102475" y="1711750"/>
            <a:ext cx="3132000" cy="26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89103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7" name="Google Shape;3847;p31"/>
          <p:cNvSpPr/>
          <p:nvPr/>
        </p:nvSpPr>
        <p:spPr>
          <a:xfrm>
            <a:off x="7985725" y="42184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48" name="Google Shape;3848;p31"/>
          <p:cNvGrpSpPr/>
          <p:nvPr/>
        </p:nvGrpSpPr>
        <p:grpSpPr>
          <a:xfrm rot="2007808">
            <a:off x="5874984" y="1911818"/>
            <a:ext cx="9160601" cy="6400834"/>
            <a:chOff x="3025400" y="640950"/>
            <a:chExt cx="2106950" cy="1472200"/>
          </a:xfrm>
        </p:grpSpPr>
        <p:sp>
          <p:nvSpPr>
            <p:cNvPr id="3849" name="Google Shape;3849;p31"/>
            <p:cNvSpPr/>
            <p:nvPr/>
          </p:nvSpPr>
          <p:spPr>
            <a:xfrm>
              <a:off x="3411900" y="1134000"/>
              <a:ext cx="1720450" cy="979150"/>
            </a:xfrm>
            <a:custGeom>
              <a:avLst/>
              <a:gdLst/>
              <a:ahLst/>
              <a:cxnLst/>
              <a:rect l="l" t="t" r="r" b="b"/>
              <a:pathLst>
                <a:path w="68818" h="39166" extrusionOk="0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1"/>
            <p:cNvSpPr/>
            <p:nvPr/>
          </p:nvSpPr>
          <p:spPr>
            <a:xfrm>
              <a:off x="3395850" y="1125650"/>
              <a:ext cx="1703925" cy="984600"/>
            </a:xfrm>
            <a:custGeom>
              <a:avLst/>
              <a:gdLst/>
              <a:ahLst/>
              <a:cxnLst/>
              <a:rect l="l" t="t" r="r" b="b"/>
              <a:pathLst>
                <a:path w="68157" h="39384" extrusionOk="0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1"/>
            <p:cNvSpPr/>
            <p:nvPr/>
          </p:nvSpPr>
          <p:spPr>
            <a:xfrm>
              <a:off x="3379550" y="1116975"/>
              <a:ext cx="1687675" cy="990600"/>
            </a:xfrm>
            <a:custGeom>
              <a:avLst/>
              <a:gdLst/>
              <a:ahLst/>
              <a:cxnLst/>
              <a:rect l="l" t="t" r="r" b="b"/>
              <a:pathLst>
                <a:path w="67507" h="39624" extrusionOk="0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1"/>
            <p:cNvSpPr/>
            <p:nvPr/>
          </p:nvSpPr>
          <p:spPr>
            <a:xfrm>
              <a:off x="3363500" y="1108000"/>
              <a:ext cx="1671150" cy="996900"/>
            </a:xfrm>
            <a:custGeom>
              <a:avLst/>
              <a:gdLst/>
              <a:ahLst/>
              <a:cxnLst/>
              <a:rect l="l" t="t" r="r" b="b"/>
              <a:pathLst>
                <a:path w="66846" h="39876" extrusionOk="0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1"/>
            <p:cNvSpPr/>
            <p:nvPr/>
          </p:nvSpPr>
          <p:spPr>
            <a:xfrm>
              <a:off x="3347450" y="1098475"/>
              <a:ext cx="1654650" cy="1003975"/>
            </a:xfrm>
            <a:custGeom>
              <a:avLst/>
              <a:gdLst/>
              <a:ahLst/>
              <a:cxnLst/>
              <a:rect l="l" t="t" r="r" b="b"/>
              <a:pathLst>
                <a:path w="66186" h="40159" extrusionOk="0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1"/>
            <p:cNvSpPr/>
            <p:nvPr/>
          </p:nvSpPr>
          <p:spPr>
            <a:xfrm>
              <a:off x="3331150" y="1088175"/>
              <a:ext cx="1638375" cy="1011600"/>
            </a:xfrm>
            <a:custGeom>
              <a:avLst/>
              <a:gdLst/>
              <a:ahLst/>
              <a:cxnLst/>
              <a:rect l="l" t="t" r="r" b="b"/>
              <a:pathLst>
                <a:path w="65535" h="40464" extrusionOk="0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1"/>
            <p:cNvSpPr/>
            <p:nvPr/>
          </p:nvSpPr>
          <p:spPr>
            <a:xfrm>
              <a:off x="3315100" y="1077425"/>
              <a:ext cx="1621875" cy="1019675"/>
            </a:xfrm>
            <a:custGeom>
              <a:avLst/>
              <a:gdLst/>
              <a:ahLst/>
              <a:cxnLst/>
              <a:rect l="l" t="t" r="r" b="b"/>
              <a:pathLst>
                <a:path w="64875" h="40787" extrusionOk="0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1"/>
            <p:cNvSpPr/>
            <p:nvPr/>
          </p:nvSpPr>
          <p:spPr>
            <a:xfrm>
              <a:off x="3299050" y="1065900"/>
              <a:ext cx="1605350" cy="1028525"/>
            </a:xfrm>
            <a:custGeom>
              <a:avLst/>
              <a:gdLst/>
              <a:ahLst/>
              <a:cxnLst/>
              <a:rect l="l" t="t" r="r" b="b"/>
              <a:pathLst>
                <a:path w="64214" h="41141" extrusionOk="0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1"/>
            <p:cNvSpPr/>
            <p:nvPr/>
          </p:nvSpPr>
          <p:spPr>
            <a:xfrm>
              <a:off x="3282975" y="1046400"/>
              <a:ext cx="1588875" cy="1045575"/>
            </a:xfrm>
            <a:custGeom>
              <a:avLst/>
              <a:gdLst/>
              <a:ahLst/>
              <a:cxnLst/>
              <a:rect l="l" t="t" r="r" b="b"/>
              <a:pathLst>
                <a:path w="63555" h="41823" extrusionOk="0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1"/>
            <p:cNvSpPr/>
            <p:nvPr/>
          </p:nvSpPr>
          <p:spPr>
            <a:xfrm>
              <a:off x="3266925" y="1020975"/>
              <a:ext cx="1572375" cy="1068325"/>
            </a:xfrm>
            <a:custGeom>
              <a:avLst/>
              <a:gdLst/>
              <a:ahLst/>
              <a:cxnLst/>
              <a:rect l="l" t="t" r="r" b="b"/>
              <a:pathLst>
                <a:path w="62895" h="42733" extrusionOk="0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1"/>
            <p:cNvSpPr/>
            <p:nvPr/>
          </p:nvSpPr>
          <p:spPr>
            <a:xfrm>
              <a:off x="3250650" y="995775"/>
              <a:ext cx="1555850" cy="1091050"/>
            </a:xfrm>
            <a:custGeom>
              <a:avLst/>
              <a:gdLst/>
              <a:ahLst/>
              <a:cxnLst/>
              <a:rect l="l" t="t" r="r" b="b"/>
              <a:pathLst>
                <a:path w="62234" h="43642" extrusionOk="0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1"/>
            <p:cNvSpPr/>
            <p:nvPr/>
          </p:nvSpPr>
          <p:spPr>
            <a:xfrm>
              <a:off x="3234600" y="970575"/>
              <a:ext cx="1539350" cy="1113800"/>
            </a:xfrm>
            <a:custGeom>
              <a:avLst/>
              <a:gdLst/>
              <a:ahLst/>
              <a:cxnLst/>
              <a:rect l="l" t="t" r="r" b="b"/>
              <a:pathLst>
                <a:path w="61574" h="44552" extrusionOk="0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1"/>
            <p:cNvSpPr/>
            <p:nvPr/>
          </p:nvSpPr>
          <p:spPr>
            <a:xfrm>
              <a:off x="3218525" y="945150"/>
              <a:ext cx="1522850" cy="1136775"/>
            </a:xfrm>
            <a:custGeom>
              <a:avLst/>
              <a:gdLst/>
              <a:ahLst/>
              <a:cxnLst/>
              <a:rect l="l" t="t" r="r" b="b"/>
              <a:pathLst>
                <a:path w="60914" h="45471" extrusionOk="0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1"/>
            <p:cNvSpPr/>
            <p:nvPr/>
          </p:nvSpPr>
          <p:spPr>
            <a:xfrm>
              <a:off x="3202475" y="919950"/>
              <a:ext cx="1506125" cy="1159300"/>
            </a:xfrm>
            <a:custGeom>
              <a:avLst/>
              <a:gdLst/>
              <a:ahLst/>
              <a:cxnLst/>
              <a:rect l="l" t="t" r="r" b="b"/>
              <a:pathLst>
                <a:path w="60245" h="46372" extrusionOk="0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1"/>
            <p:cNvSpPr/>
            <p:nvPr/>
          </p:nvSpPr>
          <p:spPr>
            <a:xfrm>
              <a:off x="3186425" y="894525"/>
              <a:ext cx="1489600" cy="1182050"/>
            </a:xfrm>
            <a:custGeom>
              <a:avLst/>
              <a:gdLst/>
              <a:ahLst/>
              <a:cxnLst/>
              <a:rect l="l" t="t" r="r" b="b"/>
              <a:pathLst>
                <a:path w="59584" h="47282" extrusionOk="0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1"/>
            <p:cNvSpPr/>
            <p:nvPr/>
          </p:nvSpPr>
          <p:spPr>
            <a:xfrm>
              <a:off x="3170125" y="869325"/>
              <a:ext cx="1473125" cy="1204800"/>
            </a:xfrm>
            <a:custGeom>
              <a:avLst/>
              <a:gdLst/>
              <a:ahLst/>
              <a:cxnLst/>
              <a:rect l="l" t="t" r="r" b="b"/>
              <a:pathLst>
                <a:path w="58925" h="48192" extrusionOk="0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1"/>
            <p:cNvSpPr/>
            <p:nvPr/>
          </p:nvSpPr>
          <p:spPr>
            <a:xfrm>
              <a:off x="3154075" y="843900"/>
              <a:ext cx="1456600" cy="1227775"/>
            </a:xfrm>
            <a:custGeom>
              <a:avLst/>
              <a:gdLst/>
              <a:ahLst/>
              <a:cxnLst/>
              <a:rect l="l" t="t" r="r" b="b"/>
              <a:pathLst>
                <a:path w="58264" h="49111" extrusionOk="0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1"/>
            <p:cNvSpPr/>
            <p:nvPr/>
          </p:nvSpPr>
          <p:spPr>
            <a:xfrm>
              <a:off x="3138025" y="818700"/>
              <a:ext cx="1439875" cy="1250300"/>
            </a:xfrm>
            <a:custGeom>
              <a:avLst/>
              <a:gdLst/>
              <a:ahLst/>
              <a:cxnLst/>
              <a:rect l="l" t="t" r="r" b="b"/>
              <a:pathLst>
                <a:path w="57595" h="50012" extrusionOk="0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1"/>
            <p:cNvSpPr/>
            <p:nvPr/>
          </p:nvSpPr>
          <p:spPr>
            <a:xfrm>
              <a:off x="3121950" y="793275"/>
              <a:ext cx="1423400" cy="1273275"/>
            </a:xfrm>
            <a:custGeom>
              <a:avLst/>
              <a:gdLst/>
              <a:ahLst/>
              <a:cxnLst/>
              <a:rect l="l" t="t" r="r" b="b"/>
              <a:pathLst>
                <a:path w="56936" h="50931" extrusionOk="0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1"/>
            <p:cNvSpPr/>
            <p:nvPr/>
          </p:nvSpPr>
          <p:spPr>
            <a:xfrm>
              <a:off x="3105900" y="767850"/>
              <a:ext cx="1407100" cy="1296250"/>
            </a:xfrm>
            <a:custGeom>
              <a:avLst/>
              <a:gdLst/>
              <a:ahLst/>
              <a:cxnLst/>
              <a:rect l="l" t="t" r="r" b="b"/>
              <a:pathLst>
                <a:path w="56284" h="51850" extrusionOk="0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1"/>
            <p:cNvSpPr/>
            <p:nvPr/>
          </p:nvSpPr>
          <p:spPr>
            <a:xfrm>
              <a:off x="3089850" y="742425"/>
              <a:ext cx="1392375" cy="1319200"/>
            </a:xfrm>
            <a:custGeom>
              <a:avLst/>
              <a:gdLst/>
              <a:ahLst/>
              <a:cxnLst/>
              <a:rect l="l" t="t" r="r" b="b"/>
              <a:pathLst>
                <a:path w="55695" h="52768" extrusionOk="0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1"/>
            <p:cNvSpPr/>
            <p:nvPr/>
          </p:nvSpPr>
          <p:spPr>
            <a:xfrm>
              <a:off x="3073800" y="717000"/>
              <a:ext cx="1377875" cy="1341950"/>
            </a:xfrm>
            <a:custGeom>
              <a:avLst/>
              <a:gdLst/>
              <a:ahLst/>
              <a:cxnLst/>
              <a:rect l="l" t="t" r="r" b="b"/>
              <a:pathLst>
                <a:path w="55115" h="53678" extrusionOk="0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1"/>
            <p:cNvSpPr/>
            <p:nvPr/>
          </p:nvSpPr>
          <p:spPr>
            <a:xfrm>
              <a:off x="3057725" y="691800"/>
              <a:ext cx="1362500" cy="1364700"/>
            </a:xfrm>
            <a:custGeom>
              <a:avLst/>
              <a:gdLst/>
              <a:ahLst/>
              <a:cxnLst/>
              <a:rect l="l" t="t" r="r" b="b"/>
              <a:pathLst>
                <a:path w="54500" h="54588" extrusionOk="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1"/>
            <p:cNvSpPr/>
            <p:nvPr/>
          </p:nvSpPr>
          <p:spPr>
            <a:xfrm>
              <a:off x="3041450" y="666375"/>
              <a:ext cx="1348000" cy="1387675"/>
            </a:xfrm>
            <a:custGeom>
              <a:avLst/>
              <a:gdLst/>
              <a:ahLst/>
              <a:cxnLst/>
              <a:rect l="l" t="t" r="r" b="b"/>
              <a:pathLst>
                <a:path w="53920" h="55507" extrusionOk="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1"/>
            <p:cNvSpPr/>
            <p:nvPr/>
          </p:nvSpPr>
          <p:spPr>
            <a:xfrm>
              <a:off x="3025400" y="640950"/>
              <a:ext cx="1333500" cy="1410650"/>
            </a:xfrm>
            <a:custGeom>
              <a:avLst/>
              <a:gdLst/>
              <a:ahLst/>
              <a:cxnLst/>
              <a:rect l="l" t="t" r="r" b="b"/>
              <a:pathLst>
                <a:path w="53340" h="56426" extrusionOk="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74" name="Google Shape;3874;p31"/>
          <p:cNvSpPr/>
          <p:nvPr/>
        </p:nvSpPr>
        <p:spPr>
          <a:xfrm>
            <a:off x="6590188" y="42758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5" name="Google Shape;3875;p31"/>
          <p:cNvSpPr/>
          <p:nvPr/>
        </p:nvSpPr>
        <p:spPr>
          <a:xfrm>
            <a:off x="4144063" y="416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6" name="Google Shape;3876;p31"/>
          <p:cNvSpPr/>
          <p:nvPr/>
        </p:nvSpPr>
        <p:spPr>
          <a:xfrm>
            <a:off x="78722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7" name="Google Shape;3877;p31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878" name="Google Shape;3878;p31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9" name="Google Shape;3879;p31"/>
          <p:cNvSpPr/>
          <p:nvPr/>
        </p:nvSpPr>
        <p:spPr>
          <a:xfrm>
            <a:off x="4175563" y="489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0" name="Google Shape;3880;p31"/>
          <p:cNvSpPr/>
          <p:nvPr/>
        </p:nvSpPr>
        <p:spPr>
          <a:xfrm>
            <a:off x="466413" y="44699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1" name="Google Shape;3881;p31"/>
          <p:cNvGrpSpPr/>
          <p:nvPr/>
        </p:nvGrpSpPr>
        <p:grpSpPr>
          <a:xfrm>
            <a:off x="110250" y="3480863"/>
            <a:ext cx="37200" cy="2435125"/>
            <a:chOff x="367100" y="2392375"/>
            <a:chExt cx="37200" cy="2435125"/>
          </a:xfrm>
        </p:grpSpPr>
        <p:sp>
          <p:nvSpPr>
            <p:cNvPr id="3882" name="Google Shape;3882;p3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4" name="Google Shape;3884;p31"/>
          <p:cNvGrpSpPr/>
          <p:nvPr/>
        </p:nvGrpSpPr>
        <p:grpSpPr>
          <a:xfrm>
            <a:off x="562050" y="4561713"/>
            <a:ext cx="37200" cy="833425"/>
            <a:chOff x="367100" y="2392375"/>
            <a:chExt cx="37200" cy="833425"/>
          </a:xfrm>
        </p:grpSpPr>
        <p:sp>
          <p:nvSpPr>
            <p:cNvPr id="3885" name="Google Shape;3885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7" name="Google Shape;3887;p31"/>
          <p:cNvGrpSpPr/>
          <p:nvPr/>
        </p:nvGrpSpPr>
        <p:grpSpPr>
          <a:xfrm>
            <a:off x="1969788" y="4753675"/>
            <a:ext cx="37200" cy="1232425"/>
            <a:chOff x="367100" y="2392375"/>
            <a:chExt cx="37200" cy="1232425"/>
          </a:xfrm>
        </p:grpSpPr>
        <p:sp>
          <p:nvSpPr>
            <p:cNvPr id="3888" name="Google Shape;3888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0" name="Google Shape;3890;p31"/>
          <p:cNvGrpSpPr/>
          <p:nvPr/>
        </p:nvGrpSpPr>
        <p:grpSpPr>
          <a:xfrm>
            <a:off x="1013850" y="4876963"/>
            <a:ext cx="37200" cy="833425"/>
            <a:chOff x="367100" y="2392375"/>
            <a:chExt cx="37200" cy="833425"/>
          </a:xfrm>
        </p:grpSpPr>
        <p:sp>
          <p:nvSpPr>
            <p:cNvPr id="3891" name="Google Shape;3891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3" name="Google Shape;3893;p31"/>
          <p:cNvGrpSpPr/>
          <p:nvPr/>
        </p:nvGrpSpPr>
        <p:grpSpPr>
          <a:xfrm>
            <a:off x="8663900" y="3093813"/>
            <a:ext cx="37200" cy="2435125"/>
            <a:chOff x="367100" y="2392375"/>
            <a:chExt cx="37200" cy="2435125"/>
          </a:xfrm>
        </p:grpSpPr>
        <p:sp>
          <p:nvSpPr>
            <p:cNvPr id="3894" name="Google Shape;3894;p3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6" name="Google Shape;3896;p31"/>
          <p:cNvGrpSpPr/>
          <p:nvPr/>
        </p:nvGrpSpPr>
        <p:grpSpPr>
          <a:xfrm>
            <a:off x="466400" y="4419800"/>
            <a:ext cx="37200" cy="1232425"/>
            <a:chOff x="367100" y="2392375"/>
            <a:chExt cx="37200" cy="1232425"/>
          </a:xfrm>
        </p:grpSpPr>
        <p:sp>
          <p:nvSpPr>
            <p:cNvPr id="3897" name="Google Shape;3897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9" name="Google Shape;3899;p31"/>
          <p:cNvGrpSpPr/>
          <p:nvPr/>
        </p:nvGrpSpPr>
        <p:grpSpPr>
          <a:xfrm>
            <a:off x="3072263" y="4699375"/>
            <a:ext cx="37200" cy="833425"/>
            <a:chOff x="367100" y="2392375"/>
            <a:chExt cx="37200" cy="833425"/>
          </a:xfrm>
        </p:grpSpPr>
        <p:sp>
          <p:nvSpPr>
            <p:cNvPr id="3900" name="Google Shape;3900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2" name="Google Shape;3902;p31"/>
          <p:cNvGrpSpPr/>
          <p:nvPr/>
        </p:nvGrpSpPr>
        <p:grpSpPr>
          <a:xfrm>
            <a:off x="4163738" y="4760125"/>
            <a:ext cx="37200" cy="833425"/>
            <a:chOff x="367100" y="2392375"/>
            <a:chExt cx="37200" cy="833425"/>
          </a:xfrm>
        </p:grpSpPr>
        <p:sp>
          <p:nvSpPr>
            <p:cNvPr id="3903" name="Google Shape;3903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5" name="Google Shape;3905;p31"/>
          <p:cNvGrpSpPr/>
          <p:nvPr/>
        </p:nvGrpSpPr>
        <p:grpSpPr>
          <a:xfrm>
            <a:off x="1357200" y="4760113"/>
            <a:ext cx="37200" cy="833425"/>
            <a:chOff x="367100" y="2392375"/>
            <a:chExt cx="37200" cy="833425"/>
          </a:xfrm>
        </p:grpSpPr>
        <p:sp>
          <p:nvSpPr>
            <p:cNvPr id="3906" name="Google Shape;3906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8" name="Google Shape;3908;p31"/>
          <p:cNvGrpSpPr/>
          <p:nvPr/>
        </p:nvGrpSpPr>
        <p:grpSpPr>
          <a:xfrm>
            <a:off x="7789488" y="4942750"/>
            <a:ext cx="37200" cy="833425"/>
            <a:chOff x="367100" y="2392375"/>
            <a:chExt cx="37200" cy="833425"/>
          </a:xfrm>
        </p:grpSpPr>
        <p:sp>
          <p:nvSpPr>
            <p:cNvPr id="3909" name="Google Shape;3909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1" name="Google Shape;3911;p31"/>
          <p:cNvGrpSpPr/>
          <p:nvPr/>
        </p:nvGrpSpPr>
        <p:grpSpPr>
          <a:xfrm>
            <a:off x="6181250" y="4873188"/>
            <a:ext cx="37200" cy="833425"/>
            <a:chOff x="367100" y="2392375"/>
            <a:chExt cx="37200" cy="833425"/>
          </a:xfrm>
        </p:grpSpPr>
        <p:sp>
          <p:nvSpPr>
            <p:cNvPr id="3912" name="Google Shape;3912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4" name="Google Shape;3914;p31"/>
          <p:cNvGrpSpPr/>
          <p:nvPr/>
        </p:nvGrpSpPr>
        <p:grpSpPr>
          <a:xfrm>
            <a:off x="5621100" y="4695513"/>
            <a:ext cx="37200" cy="833425"/>
            <a:chOff x="367100" y="2392375"/>
            <a:chExt cx="37200" cy="833425"/>
          </a:xfrm>
        </p:grpSpPr>
        <p:sp>
          <p:nvSpPr>
            <p:cNvPr id="3915" name="Google Shape;3915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7" name="Google Shape;3917;p31"/>
          <p:cNvGrpSpPr/>
          <p:nvPr/>
        </p:nvGrpSpPr>
        <p:grpSpPr>
          <a:xfrm>
            <a:off x="6984538" y="4850900"/>
            <a:ext cx="37200" cy="1232425"/>
            <a:chOff x="367100" y="2392375"/>
            <a:chExt cx="37200" cy="1232425"/>
          </a:xfrm>
        </p:grpSpPr>
        <p:sp>
          <p:nvSpPr>
            <p:cNvPr id="3918" name="Google Shape;3918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0" name="Google Shape;3920;p31"/>
          <p:cNvGrpSpPr/>
          <p:nvPr/>
        </p:nvGrpSpPr>
        <p:grpSpPr>
          <a:xfrm>
            <a:off x="8766100" y="4504950"/>
            <a:ext cx="37200" cy="833425"/>
            <a:chOff x="367100" y="2392375"/>
            <a:chExt cx="37200" cy="833425"/>
          </a:xfrm>
        </p:grpSpPr>
        <p:sp>
          <p:nvSpPr>
            <p:cNvPr id="3921" name="Google Shape;3921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3" name="Google Shape;3923;p31"/>
          <p:cNvGrpSpPr/>
          <p:nvPr/>
        </p:nvGrpSpPr>
        <p:grpSpPr>
          <a:xfrm>
            <a:off x="8409288" y="4699363"/>
            <a:ext cx="37200" cy="833425"/>
            <a:chOff x="367100" y="2392375"/>
            <a:chExt cx="37200" cy="833425"/>
          </a:xfrm>
        </p:grpSpPr>
        <p:sp>
          <p:nvSpPr>
            <p:cNvPr id="3924" name="Google Shape;3924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6" name="Google Shape;3926;p31"/>
          <p:cNvGrpSpPr/>
          <p:nvPr/>
        </p:nvGrpSpPr>
        <p:grpSpPr>
          <a:xfrm>
            <a:off x="8918488" y="3694088"/>
            <a:ext cx="37200" cy="1232425"/>
            <a:chOff x="367100" y="2392375"/>
            <a:chExt cx="37200" cy="1232425"/>
          </a:xfrm>
        </p:grpSpPr>
        <p:sp>
          <p:nvSpPr>
            <p:cNvPr id="3927" name="Google Shape;3927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29" name="Google Shape;3929;p31"/>
          <p:cNvSpPr/>
          <p:nvPr/>
        </p:nvSpPr>
        <p:spPr>
          <a:xfrm>
            <a:off x="6942350" y="4841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0" name="Google Shape;3930;p31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31" name="Google Shape;3931;p31"/>
          <p:cNvGrpSpPr/>
          <p:nvPr/>
        </p:nvGrpSpPr>
        <p:grpSpPr>
          <a:xfrm>
            <a:off x="288325" y="4082225"/>
            <a:ext cx="37200" cy="1232425"/>
            <a:chOff x="367100" y="2392375"/>
            <a:chExt cx="37200" cy="1232425"/>
          </a:xfrm>
        </p:grpSpPr>
        <p:sp>
          <p:nvSpPr>
            <p:cNvPr id="3932" name="Google Shape;3932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4" name="Google Shape;3934;p31"/>
          <p:cNvGrpSpPr/>
          <p:nvPr/>
        </p:nvGrpSpPr>
        <p:grpSpPr>
          <a:xfrm>
            <a:off x="4664063" y="4847900"/>
            <a:ext cx="37200" cy="833425"/>
            <a:chOff x="367100" y="2392375"/>
            <a:chExt cx="37200" cy="833425"/>
          </a:xfrm>
        </p:grpSpPr>
        <p:sp>
          <p:nvSpPr>
            <p:cNvPr id="3935" name="Google Shape;3935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7" name="Google Shape;3937;p31"/>
          <p:cNvGrpSpPr/>
          <p:nvPr/>
        </p:nvGrpSpPr>
        <p:grpSpPr>
          <a:xfrm>
            <a:off x="9029100" y="3374663"/>
            <a:ext cx="37200" cy="2435125"/>
            <a:chOff x="367100" y="2392375"/>
            <a:chExt cx="37200" cy="2435125"/>
          </a:xfrm>
        </p:grpSpPr>
        <p:sp>
          <p:nvSpPr>
            <p:cNvPr id="3938" name="Google Shape;3938;p3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0" name="Google Shape;3940;p31"/>
          <p:cNvGrpSpPr/>
          <p:nvPr/>
        </p:nvGrpSpPr>
        <p:grpSpPr>
          <a:xfrm rot="4416216">
            <a:off x="-2978986" y="2303038"/>
            <a:ext cx="8040978" cy="5618514"/>
            <a:chOff x="3025400" y="640950"/>
            <a:chExt cx="2106950" cy="1472200"/>
          </a:xfrm>
        </p:grpSpPr>
        <p:sp>
          <p:nvSpPr>
            <p:cNvPr id="3941" name="Google Shape;3941;p31"/>
            <p:cNvSpPr/>
            <p:nvPr/>
          </p:nvSpPr>
          <p:spPr>
            <a:xfrm>
              <a:off x="3411900" y="1134000"/>
              <a:ext cx="1720450" cy="979150"/>
            </a:xfrm>
            <a:custGeom>
              <a:avLst/>
              <a:gdLst/>
              <a:ahLst/>
              <a:cxnLst/>
              <a:rect l="l" t="t" r="r" b="b"/>
              <a:pathLst>
                <a:path w="68818" h="39166" extrusionOk="0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1"/>
            <p:cNvSpPr/>
            <p:nvPr/>
          </p:nvSpPr>
          <p:spPr>
            <a:xfrm>
              <a:off x="3395850" y="1125650"/>
              <a:ext cx="1703925" cy="984600"/>
            </a:xfrm>
            <a:custGeom>
              <a:avLst/>
              <a:gdLst/>
              <a:ahLst/>
              <a:cxnLst/>
              <a:rect l="l" t="t" r="r" b="b"/>
              <a:pathLst>
                <a:path w="68157" h="39384" extrusionOk="0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1"/>
            <p:cNvSpPr/>
            <p:nvPr/>
          </p:nvSpPr>
          <p:spPr>
            <a:xfrm>
              <a:off x="3379550" y="1116975"/>
              <a:ext cx="1687675" cy="990600"/>
            </a:xfrm>
            <a:custGeom>
              <a:avLst/>
              <a:gdLst/>
              <a:ahLst/>
              <a:cxnLst/>
              <a:rect l="l" t="t" r="r" b="b"/>
              <a:pathLst>
                <a:path w="67507" h="39624" extrusionOk="0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1"/>
            <p:cNvSpPr/>
            <p:nvPr/>
          </p:nvSpPr>
          <p:spPr>
            <a:xfrm>
              <a:off x="3363500" y="1108000"/>
              <a:ext cx="1671150" cy="996900"/>
            </a:xfrm>
            <a:custGeom>
              <a:avLst/>
              <a:gdLst/>
              <a:ahLst/>
              <a:cxnLst/>
              <a:rect l="l" t="t" r="r" b="b"/>
              <a:pathLst>
                <a:path w="66846" h="39876" extrusionOk="0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1"/>
            <p:cNvSpPr/>
            <p:nvPr/>
          </p:nvSpPr>
          <p:spPr>
            <a:xfrm>
              <a:off x="3347450" y="1098475"/>
              <a:ext cx="1654650" cy="1003975"/>
            </a:xfrm>
            <a:custGeom>
              <a:avLst/>
              <a:gdLst/>
              <a:ahLst/>
              <a:cxnLst/>
              <a:rect l="l" t="t" r="r" b="b"/>
              <a:pathLst>
                <a:path w="66186" h="40159" extrusionOk="0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1"/>
            <p:cNvSpPr/>
            <p:nvPr/>
          </p:nvSpPr>
          <p:spPr>
            <a:xfrm>
              <a:off x="3331150" y="1088175"/>
              <a:ext cx="1638375" cy="1011600"/>
            </a:xfrm>
            <a:custGeom>
              <a:avLst/>
              <a:gdLst/>
              <a:ahLst/>
              <a:cxnLst/>
              <a:rect l="l" t="t" r="r" b="b"/>
              <a:pathLst>
                <a:path w="65535" h="40464" extrusionOk="0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1"/>
            <p:cNvSpPr/>
            <p:nvPr/>
          </p:nvSpPr>
          <p:spPr>
            <a:xfrm>
              <a:off x="3315100" y="1077425"/>
              <a:ext cx="1621875" cy="1019675"/>
            </a:xfrm>
            <a:custGeom>
              <a:avLst/>
              <a:gdLst/>
              <a:ahLst/>
              <a:cxnLst/>
              <a:rect l="l" t="t" r="r" b="b"/>
              <a:pathLst>
                <a:path w="64875" h="40787" extrusionOk="0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1"/>
            <p:cNvSpPr/>
            <p:nvPr/>
          </p:nvSpPr>
          <p:spPr>
            <a:xfrm>
              <a:off x="3299050" y="1065900"/>
              <a:ext cx="1605350" cy="1028525"/>
            </a:xfrm>
            <a:custGeom>
              <a:avLst/>
              <a:gdLst/>
              <a:ahLst/>
              <a:cxnLst/>
              <a:rect l="l" t="t" r="r" b="b"/>
              <a:pathLst>
                <a:path w="64214" h="41141" extrusionOk="0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1"/>
            <p:cNvSpPr/>
            <p:nvPr/>
          </p:nvSpPr>
          <p:spPr>
            <a:xfrm>
              <a:off x="3282975" y="1046400"/>
              <a:ext cx="1588875" cy="1045575"/>
            </a:xfrm>
            <a:custGeom>
              <a:avLst/>
              <a:gdLst/>
              <a:ahLst/>
              <a:cxnLst/>
              <a:rect l="l" t="t" r="r" b="b"/>
              <a:pathLst>
                <a:path w="63555" h="41823" extrusionOk="0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1"/>
            <p:cNvSpPr/>
            <p:nvPr/>
          </p:nvSpPr>
          <p:spPr>
            <a:xfrm>
              <a:off x="3266925" y="1020975"/>
              <a:ext cx="1572375" cy="1068325"/>
            </a:xfrm>
            <a:custGeom>
              <a:avLst/>
              <a:gdLst/>
              <a:ahLst/>
              <a:cxnLst/>
              <a:rect l="l" t="t" r="r" b="b"/>
              <a:pathLst>
                <a:path w="62895" h="42733" extrusionOk="0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1"/>
            <p:cNvSpPr/>
            <p:nvPr/>
          </p:nvSpPr>
          <p:spPr>
            <a:xfrm>
              <a:off x="3250650" y="995775"/>
              <a:ext cx="1555850" cy="1091050"/>
            </a:xfrm>
            <a:custGeom>
              <a:avLst/>
              <a:gdLst/>
              <a:ahLst/>
              <a:cxnLst/>
              <a:rect l="l" t="t" r="r" b="b"/>
              <a:pathLst>
                <a:path w="62234" h="43642" extrusionOk="0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1"/>
            <p:cNvSpPr/>
            <p:nvPr/>
          </p:nvSpPr>
          <p:spPr>
            <a:xfrm>
              <a:off x="3234600" y="970575"/>
              <a:ext cx="1539350" cy="1113800"/>
            </a:xfrm>
            <a:custGeom>
              <a:avLst/>
              <a:gdLst/>
              <a:ahLst/>
              <a:cxnLst/>
              <a:rect l="l" t="t" r="r" b="b"/>
              <a:pathLst>
                <a:path w="61574" h="44552" extrusionOk="0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1"/>
            <p:cNvSpPr/>
            <p:nvPr/>
          </p:nvSpPr>
          <p:spPr>
            <a:xfrm>
              <a:off x="3218525" y="945150"/>
              <a:ext cx="1522850" cy="1136775"/>
            </a:xfrm>
            <a:custGeom>
              <a:avLst/>
              <a:gdLst/>
              <a:ahLst/>
              <a:cxnLst/>
              <a:rect l="l" t="t" r="r" b="b"/>
              <a:pathLst>
                <a:path w="60914" h="45471" extrusionOk="0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1"/>
            <p:cNvSpPr/>
            <p:nvPr/>
          </p:nvSpPr>
          <p:spPr>
            <a:xfrm>
              <a:off x="3202475" y="919950"/>
              <a:ext cx="1506125" cy="1159300"/>
            </a:xfrm>
            <a:custGeom>
              <a:avLst/>
              <a:gdLst/>
              <a:ahLst/>
              <a:cxnLst/>
              <a:rect l="l" t="t" r="r" b="b"/>
              <a:pathLst>
                <a:path w="60245" h="46372" extrusionOk="0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1"/>
            <p:cNvSpPr/>
            <p:nvPr/>
          </p:nvSpPr>
          <p:spPr>
            <a:xfrm>
              <a:off x="3186425" y="894525"/>
              <a:ext cx="1489600" cy="1182050"/>
            </a:xfrm>
            <a:custGeom>
              <a:avLst/>
              <a:gdLst/>
              <a:ahLst/>
              <a:cxnLst/>
              <a:rect l="l" t="t" r="r" b="b"/>
              <a:pathLst>
                <a:path w="59584" h="47282" extrusionOk="0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1"/>
            <p:cNvSpPr/>
            <p:nvPr/>
          </p:nvSpPr>
          <p:spPr>
            <a:xfrm>
              <a:off x="3170125" y="869325"/>
              <a:ext cx="1473125" cy="1204800"/>
            </a:xfrm>
            <a:custGeom>
              <a:avLst/>
              <a:gdLst/>
              <a:ahLst/>
              <a:cxnLst/>
              <a:rect l="l" t="t" r="r" b="b"/>
              <a:pathLst>
                <a:path w="58925" h="48192" extrusionOk="0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1"/>
            <p:cNvSpPr/>
            <p:nvPr/>
          </p:nvSpPr>
          <p:spPr>
            <a:xfrm>
              <a:off x="3154075" y="843900"/>
              <a:ext cx="1456600" cy="1227775"/>
            </a:xfrm>
            <a:custGeom>
              <a:avLst/>
              <a:gdLst/>
              <a:ahLst/>
              <a:cxnLst/>
              <a:rect l="l" t="t" r="r" b="b"/>
              <a:pathLst>
                <a:path w="58264" h="49111" extrusionOk="0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1"/>
            <p:cNvSpPr/>
            <p:nvPr/>
          </p:nvSpPr>
          <p:spPr>
            <a:xfrm>
              <a:off x="3138025" y="818700"/>
              <a:ext cx="1439875" cy="1250300"/>
            </a:xfrm>
            <a:custGeom>
              <a:avLst/>
              <a:gdLst/>
              <a:ahLst/>
              <a:cxnLst/>
              <a:rect l="l" t="t" r="r" b="b"/>
              <a:pathLst>
                <a:path w="57595" h="50012" extrusionOk="0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1"/>
            <p:cNvSpPr/>
            <p:nvPr/>
          </p:nvSpPr>
          <p:spPr>
            <a:xfrm>
              <a:off x="3121950" y="793275"/>
              <a:ext cx="1423400" cy="1273275"/>
            </a:xfrm>
            <a:custGeom>
              <a:avLst/>
              <a:gdLst/>
              <a:ahLst/>
              <a:cxnLst/>
              <a:rect l="l" t="t" r="r" b="b"/>
              <a:pathLst>
                <a:path w="56936" h="50931" extrusionOk="0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1"/>
            <p:cNvSpPr/>
            <p:nvPr/>
          </p:nvSpPr>
          <p:spPr>
            <a:xfrm>
              <a:off x="3105900" y="767850"/>
              <a:ext cx="1407100" cy="1296250"/>
            </a:xfrm>
            <a:custGeom>
              <a:avLst/>
              <a:gdLst/>
              <a:ahLst/>
              <a:cxnLst/>
              <a:rect l="l" t="t" r="r" b="b"/>
              <a:pathLst>
                <a:path w="56284" h="51850" extrusionOk="0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1"/>
            <p:cNvSpPr/>
            <p:nvPr/>
          </p:nvSpPr>
          <p:spPr>
            <a:xfrm>
              <a:off x="3089850" y="742425"/>
              <a:ext cx="1392375" cy="1319200"/>
            </a:xfrm>
            <a:custGeom>
              <a:avLst/>
              <a:gdLst/>
              <a:ahLst/>
              <a:cxnLst/>
              <a:rect l="l" t="t" r="r" b="b"/>
              <a:pathLst>
                <a:path w="55695" h="52768" extrusionOk="0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1"/>
            <p:cNvSpPr/>
            <p:nvPr/>
          </p:nvSpPr>
          <p:spPr>
            <a:xfrm>
              <a:off x="3073800" y="717000"/>
              <a:ext cx="1377875" cy="1341950"/>
            </a:xfrm>
            <a:custGeom>
              <a:avLst/>
              <a:gdLst/>
              <a:ahLst/>
              <a:cxnLst/>
              <a:rect l="l" t="t" r="r" b="b"/>
              <a:pathLst>
                <a:path w="55115" h="53678" extrusionOk="0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1"/>
            <p:cNvSpPr/>
            <p:nvPr/>
          </p:nvSpPr>
          <p:spPr>
            <a:xfrm>
              <a:off x="3057725" y="691800"/>
              <a:ext cx="1362500" cy="1364700"/>
            </a:xfrm>
            <a:custGeom>
              <a:avLst/>
              <a:gdLst/>
              <a:ahLst/>
              <a:cxnLst/>
              <a:rect l="l" t="t" r="r" b="b"/>
              <a:pathLst>
                <a:path w="54500" h="54588" extrusionOk="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1"/>
            <p:cNvSpPr/>
            <p:nvPr/>
          </p:nvSpPr>
          <p:spPr>
            <a:xfrm>
              <a:off x="3041450" y="666375"/>
              <a:ext cx="1348000" cy="1387675"/>
            </a:xfrm>
            <a:custGeom>
              <a:avLst/>
              <a:gdLst/>
              <a:ahLst/>
              <a:cxnLst/>
              <a:rect l="l" t="t" r="r" b="b"/>
              <a:pathLst>
                <a:path w="53920" h="55507" extrusionOk="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1"/>
            <p:cNvSpPr/>
            <p:nvPr/>
          </p:nvSpPr>
          <p:spPr>
            <a:xfrm>
              <a:off x="3025400" y="640950"/>
              <a:ext cx="1333500" cy="1410650"/>
            </a:xfrm>
            <a:custGeom>
              <a:avLst/>
              <a:gdLst/>
              <a:ahLst/>
              <a:cxnLst/>
              <a:rect l="l" t="t" r="r" b="b"/>
              <a:pathLst>
                <a:path w="53340" h="56426" extrusionOk="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66" name="Google Shape;3966;p31"/>
          <p:cNvSpPr/>
          <p:nvPr/>
        </p:nvSpPr>
        <p:spPr>
          <a:xfrm>
            <a:off x="8835450" y="1773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7" name="Google Shape;3967;p31"/>
          <p:cNvSpPr/>
          <p:nvPr/>
        </p:nvSpPr>
        <p:spPr>
          <a:xfrm>
            <a:off x="-378825" y="18319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68" name="Google Shape;3968;p31"/>
          <p:cNvGrpSpPr/>
          <p:nvPr/>
        </p:nvGrpSpPr>
        <p:grpSpPr>
          <a:xfrm>
            <a:off x="3496700" y="4942725"/>
            <a:ext cx="37200" cy="833425"/>
            <a:chOff x="367100" y="2392375"/>
            <a:chExt cx="37200" cy="833425"/>
          </a:xfrm>
        </p:grpSpPr>
        <p:sp>
          <p:nvSpPr>
            <p:cNvPr id="3969" name="Google Shape;3969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1" name="Google Shape;3971;p31"/>
          <p:cNvGrpSpPr/>
          <p:nvPr/>
        </p:nvGrpSpPr>
        <p:grpSpPr>
          <a:xfrm>
            <a:off x="8277800" y="4774688"/>
            <a:ext cx="37200" cy="833425"/>
            <a:chOff x="367100" y="2392375"/>
            <a:chExt cx="37200" cy="833425"/>
          </a:xfrm>
        </p:grpSpPr>
        <p:sp>
          <p:nvSpPr>
            <p:cNvPr id="3972" name="Google Shape;3972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74" name="Google Shape;3974;p31"/>
          <p:cNvSpPr/>
          <p:nvPr/>
        </p:nvSpPr>
        <p:spPr>
          <a:xfrm>
            <a:off x="5876450" y="-289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5" name="Google Shape;3975;p31"/>
          <p:cNvSpPr/>
          <p:nvPr/>
        </p:nvSpPr>
        <p:spPr>
          <a:xfrm>
            <a:off x="6129875" y="41705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6" name="Google Shape;3976;p31"/>
          <p:cNvSpPr/>
          <p:nvPr/>
        </p:nvSpPr>
        <p:spPr>
          <a:xfrm>
            <a:off x="6467650" y="4469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7" name="Google Shape;3977;p31"/>
          <p:cNvSpPr/>
          <p:nvPr/>
        </p:nvSpPr>
        <p:spPr>
          <a:xfrm>
            <a:off x="3576800" y="440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8" name="Google Shape;3978;p31"/>
          <p:cNvSpPr/>
          <p:nvPr/>
        </p:nvSpPr>
        <p:spPr>
          <a:xfrm>
            <a:off x="2089813" y="42501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79" name="Google Shape;3979;p31"/>
          <p:cNvGrpSpPr/>
          <p:nvPr/>
        </p:nvGrpSpPr>
        <p:grpSpPr>
          <a:xfrm>
            <a:off x="4953163" y="4860550"/>
            <a:ext cx="37200" cy="833425"/>
            <a:chOff x="367100" y="2392375"/>
            <a:chExt cx="37200" cy="833425"/>
          </a:xfrm>
        </p:grpSpPr>
        <p:sp>
          <p:nvSpPr>
            <p:cNvPr id="3980" name="Google Shape;3980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2" name="Google Shape;3982;p31"/>
          <p:cNvGrpSpPr/>
          <p:nvPr/>
        </p:nvGrpSpPr>
        <p:grpSpPr>
          <a:xfrm>
            <a:off x="4393013" y="4682875"/>
            <a:ext cx="37200" cy="833425"/>
            <a:chOff x="367100" y="2392375"/>
            <a:chExt cx="37200" cy="833425"/>
          </a:xfrm>
        </p:grpSpPr>
        <p:sp>
          <p:nvSpPr>
            <p:cNvPr id="3983" name="Google Shape;3983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5" name="Google Shape;3985;p31"/>
          <p:cNvSpPr/>
          <p:nvPr/>
        </p:nvSpPr>
        <p:spPr>
          <a:xfrm>
            <a:off x="-168750" y="3404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6" name="Google Shape;3986;p31"/>
          <p:cNvSpPr/>
          <p:nvPr/>
        </p:nvSpPr>
        <p:spPr>
          <a:xfrm>
            <a:off x="-168750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951355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p32"/>
          <p:cNvSpPr/>
          <p:nvPr/>
        </p:nvSpPr>
        <p:spPr>
          <a:xfrm flipH="1">
            <a:off x="256288" y="421844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9" name="Google Shape;3989;p32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90" name="Google Shape;3990;p32"/>
          <p:cNvGrpSpPr/>
          <p:nvPr/>
        </p:nvGrpSpPr>
        <p:grpSpPr>
          <a:xfrm rot="-2008462" flipH="1">
            <a:off x="-3664465" y="1988419"/>
            <a:ext cx="9157965" cy="6400022"/>
            <a:chOff x="3025400" y="640950"/>
            <a:chExt cx="2106950" cy="1472200"/>
          </a:xfrm>
        </p:grpSpPr>
        <p:sp>
          <p:nvSpPr>
            <p:cNvPr id="3991" name="Google Shape;3991;p32"/>
            <p:cNvSpPr/>
            <p:nvPr/>
          </p:nvSpPr>
          <p:spPr>
            <a:xfrm>
              <a:off x="3411900" y="1134000"/>
              <a:ext cx="1720450" cy="979150"/>
            </a:xfrm>
            <a:custGeom>
              <a:avLst/>
              <a:gdLst/>
              <a:ahLst/>
              <a:cxnLst/>
              <a:rect l="l" t="t" r="r" b="b"/>
              <a:pathLst>
                <a:path w="68818" h="39166" extrusionOk="0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2"/>
            <p:cNvSpPr/>
            <p:nvPr/>
          </p:nvSpPr>
          <p:spPr>
            <a:xfrm>
              <a:off x="3395850" y="1125650"/>
              <a:ext cx="1703925" cy="984600"/>
            </a:xfrm>
            <a:custGeom>
              <a:avLst/>
              <a:gdLst/>
              <a:ahLst/>
              <a:cxnLst/>
              <a:rect l="l" t="t" r="r" b="b"/>
              <a:pathLst>
                <a:path w="68157" h="39384" extrusionOk="0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2"/>
            <p:cNvSpPr/>
            <p:nvPr/>
          </p:nvSpPr>
          <p:spPr>
            <a:xfrm>
              <a:off x="3379550" y="1116975"/>
              <a:ext cx="1687675" cy="990600"/>
            </a:xfrm>
            <a:custGeom>
              <a:avLst/>
              <a:gdLst/>
              <a:ahLst/>
              <a:cxnLst/>
              <a:rect l="l" t="t" r="r" b="b"/>
              <a:pathLst>
                <a:path w="67507" h="39624" extrusionOk="0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2"/>
            <p:cNvSpPr/>
            <p:nvPr/>
          </p:nvSpPr>
          <p:spPr>
            <a:xfrm>
              <a:off x="3363500" y="1108000"/>
              <a:ext cx="1671150" cy="996900"/>
            </a:xfrm>
            <a:custGeom>
              <a:avLst/>
              <a:gdLst/>
              <a:ahLst/>
              <a:cxnLst/>
              <a:rect l="l" t="t" r="r" b="b"/>
              <a:pathLst>
                <a:path w="66846" h="39876" extrusionOk="0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2"/>
            <p:cNvSpPr/>
            <p:nvPr/>
          </p:nvSpPr>
          <p:spPr>
            <a:xfrm>
              <a:off x="3347450" y="1098475"/>
              <a:ext cx="1654650" cy="1003975"/>
            </a:xfrm>
            <a:custGeom>
              <a:avLst/>
              <a:gdLst/>
              <a:ahLst/>
              <a:cxnLst/>
              <a:rect l="l" t="t" r="r" b="b"/>
              <a:pathLst>
                <a:path w="66186" h="40159" extrusionOk="0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2"/>
            <p:cNvSpPr/>
            <p:nvPr/>
          </p:nvSpPr>
          <p:spPr>
            <a:xfrm>
              <a:off x="3331150" y="1088175"/>
              <a:ext cx="1638375" cy="1011600"/>
            </a:xfrm>
            <a:custGeom>
              <a:avLst/>
              <a:gdLst/>
              <a:ahLst/>
              <a:cxnLst/>
              <a:rect l="l" t="t" r="r" b="b"/>
              <a:pathLst>
                <a:path w="65535" h="40464" extrusionOk="0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2"/>
            <p:cNvSpPr/>
            <p:nvPr/>
          </p:nvSpPr>
          <p:spPr>
            <a:xfrm>
              <a:off x="3315100" y="1077425"/>
              <a:ext cx="1621875" cy="1019675"/>
            </a:xfrm>
            <a:custGeom>
              <a:avLst/>
              <a:gdLst/>
              <a:ahLst/>
              <a:cxnLst/>
              <a:rect l="l" t="t" r="r" b="b"/>
              <a:pathLst>
                <a:path w="64875" h="40787" extrusionOk="0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2"/>
            <p:cNvSpPr/>
            <p:nvPr/>
          </p:nvSpPr>
          <p:spPr>
            <a:xfrm>
              <a:off x="3299050" y="1065900"/>
              <a:ext cx="1605350" cy="1028525"/>
            </a:xfrm>
            <a:custGeom>
              <a:avLst/>
              <a:gdLst/>
              <a:ahLst/>
              <a:cxnLst/>
              <a:rect l="l" t="t" r="r" b="b"/>
              <a:pathLst>
                <a:path w="64214" h="41141" extrusionOk="0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2"/>
            <p:cNvSpPr/>
            <p:nvPr/>
          </p:nvSpPr>
          <p:spPr>
            <a:xfrm>
              <a:off x="3282975" y="1046400"/>
              <a:ext cx="1588875" cy="1045575"/>
            </a:xfrm>
            <a:custGeom>
              <a:avLst/>
              <a:gdLst/>
              <a:ahLst/>
              <a:cxnLst/>
              <a:rect l="l" t="t" r="r" b="b"/>
              <a:pathLst>
                <a:path w="63555" h="41823" extrusionOk="0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2"/>
            <p:cNvSpPr/>
            <p:nvPr/>
          </p:nvSpPr>
          <p:spPr>
            <a:xfrm>
              <a:off x="3266925" y="1020975"/>
              <a:ext cx="1572375" cy="1068325"/>
            </a:xfrm>
            <a:custGeom>
              <a:avLst/>
              <a:gdLst/>
              <a:ahLst/>
              <a:cxnLst/>
              <a:rect l="l" t="t" r="r" b="b"/>
              <a:pathLst>
                <a:path w="62895" h="42733" extrusionOk="0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2"/>
            <p:cNvSpPr/>
            <p:nvPr/>
          </p:nvSpPr>
          <p:spPr>
            <a:xfrm>
              <a:off x="3250650" y="995775"/>
              <a:ext cx="1555850" cy="1091050"/>
            </a:xfrm>
            <a:custGeom>
              <a:avLst/>
              <a:gdLst/>
              <a:ahLst/>
              <a:cxnLst/>
              <a:rect l="l" t="t" r="r" b="b"/>
              <a:pathLst>
                <a:path w="62234" h="43642" extrusionOk="0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2"/>
            <p:cNvSpPr/>
            <p:nvPr/>
          </p:nvSpPr>
          <p:spPr>
            <a:xfrm>
              <a:off x="3234600" y="970575"/>
              <a:ext cx="1539350" cy="1113800"/>
            </a:xfrm>
            <a:custGeom>
              <a:avLst/>
              <a:gdLst/>
              <a:ahLst/>
              <a:cxnLst/>
              <a:rect l="l" t="t" r="r" b="b"/>
              <a:pathLst>
                <a:path w="61574" h="44552" extrusionOk="0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2"/>
            <p:cNvSpPr/>
            <p:nvPr/>
          </p:nvSpPr>
          <p:spPr>
            <a:xfrm>
              <a:off x="3218525" y="945150"/>
              <a:ext cx="1522850" cy="1136775"/>
            </a:xfrm>
            <a:custGeom>
              <a:avLst/>
              <a:gdLst/>
              <a:ahLst/>
              <a:cxnLst/>
              <a:rect l="l" t="t" r="r" b="b"/>
              <a:pathLst>
                <a:path w="60914" h="45471" extrusionOk="0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2"/>
            <p:cNvSpPr/>
            <p:nvPr/>
          </p:nvSpPr>
          <p:spPr>
            <a:xfrm>
              <a:off x="3202475" y="919950"/>
              <a:ext cx="1506125" cy="1159300"/>
            </a:xfrm>
            <a:custGeom>
              <a:avLst/>
              <a:gdLst/>
              <a:ahLst/>
              <a:cxnLst/>
              <a:rect l="l" t="t" r="r" b="b"/>
              <a:pathLst>
                <a:path w="60245" h="46372" extrusionOk="0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2"/>
            <p:cNvSpPr/>
            <p:nvPr/>
          </p:nvSpPr>
          <p:spPr>
            <a:xfrm>
              <a:off x="3186425" y="894525"/>
              <a:ext cx="1489600" cy="1182050"/>
            </a:xfrm>
            <a:custGeom>
              <a:avLst/>
              <a:gdLst/>
              <a:ahLst/>
              <a:cxnLst/>
              <a:rect l="l" t="t" r="r" b="b"/>
              <a:pathLst>
                <a:path w="59584" h="47282" extrusionOk="0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2"/>
            <p:cNvSpPr/>
            <p:nvPr/>
          </p:nvSpPr>
          <p:spPr>
            <a:xfrm>
              <a:off x="3170125" y="869325"/>
              <a:ext cx="1473125" cy="1204800"/>
            </a:xfrm>
            <a:custGeom>
              <a:avLst/>
              <a:gdLst/>
              <a:ahLst/>
              <a:cxnLst/>
              <a:rect l="l" t="t" r="r" b="b"/>
              <a:pathLst>
                <a:path w="58925" h="48192" extrusionOk="0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2"/>
            <p:cNvSpPr/>
            <p:nvPr/>
          </p:nvSpPr>
          <p:spPr>
            <a:xfrm>
              <a:off x="3154075" y="843900"/>
              <a:ext cx="1456600" cy="1227775"/>
            </a:xfrm>
            <a:custGeom>
              <a:avLst/>
              <a:gdLst/>
              <a:ahLst/>
              <a:cxnLst/>
              <a:rect l="l" t="t" r="r" b="b"/>
              <a:pathLst>
                <a:path w="58264" h="49111" extrusionOk="0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2"/>
            <p:cNvSpPr/>
            <p:nvPr/>
          </p:nvSpPr>
          <p:spPr>
            <a:xfrm>
              <a:off x="3138025" y="818700"/>
              <a:ext cx="1439875" cy="1250300"/>
            </a:xfrm>
            <a:custGeom>
              <a:avLst/>
              <a:gdLst/>
              <a:ahLst/>
              <a:cxnLst/>
              <a:rect l="l" t="t" r="r" b="b"/>
              <a:pathLst>
                <a:path w="57595" h="50012" extrusionOk="0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2"/>
            <p:cNvSpPr/>
            <p:nvPr/>
          </p:nvSpPr>
          <p:spPr>
            <a:xfrm>
              <a:off x="3121950" y="793275"/>
              <a:ext cx="1423400" cy="1273275"/>
            </a:xfrm>
            <a:custGeom>
              <a:avLst/>
              <a:gdLst/>
              <a:ahLst/>
              <a:cxnLst/>
              <a:rect l="l" t="t" r="r" b="b"/>
              <a:pathLst>
                <a:path w="56936" h="50931" extrusionOk="0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2"/>
            <p:cNvSpPr/>
            <p:nvPr/>
          </p:nvSpPr>
          <p:spPr>
            <a:xfrm>
              <a:off x="3105900" y="767850"/>
              <a:ext cx="1407100" cy="1296250"/>
            </a:xfrm>
            <a:custGeom>
              <a:avLst/>
              <a:gdLst/>
              <a:ahLst/>
              <a:cxnLst/>
              <a:rect l="l" t="t" r="r" b="b"/>
              <a:pathLst>
                <a:path w="56284" h="51850" extrusionOk="0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2"/>
            <p:cNvSpPr/>
            <p:nvPr/>
          </p:nvSpPr>
          <p:spPr>
            <a:xfrm>
              <a:off x="3089850" y="742425"/>
              <a:ext cx="1392375" cy="1319200"/>
            </a:xfrm>
            <a:custGeom>
              <a:avLst/>
              <a:gdLst/>
              <a:ahLst/>
              <a:cxnLst/>
              <a:rect l="l" t="t" r="r" b="b"/>
              <a:pathLst>
                <a:path w="55695" h="52768" extrusionOk="0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2"/>
            <p:cNvSpPr/>
            <p:nvPr/>
          </p:nvSpPr>
          <p:spPr>
            <a:xfrm>
              <a:off x="3073800" y="717000"/>
              <a:ext cx="1377875" cy="1341950"/>
            </a:xfrm>
            <a:custGeom>
              <a:avLst/>
              <a:gdLst/>
              <a:ahLst/>
              <a:cxnLst/>
              <a:rect l="l" t="t" r="r" b="b"/>
              <a:pathLst>
                <a:path w="55115" h="53678" extrusionOk="0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2"/>
            <p:cNvSpPr/>
            <p:nvPr/>
          </p:nvSpPr>
          <p:spPr>
            <a:xfrm>
              <a:off x="3057725" y="691800"/>
              <a:ext cx="1362500" cy="1364700"/>
            </a:xfrm>
            <a:custGeom>
              <a:avLst/>
              <a:gdLst/>
              <a:ahLst/>
              <a:cxnLst/>
              <a:rect l="l" t="t" r="r" b="b"/>
              <a:pathLst>
                <a:path w="54500" h="54588" extrusionOk="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2"/>
            <p:cNvSpPr/>
            <p:nvPr/>
          </p:nvSpPr>
          <p:spPr>
            <a:xfrm>
              <a:off x="3041450" y="666375"/>
              <a:ext cx="1348000" cy="1387675"/>
            </a:xfrm>
            <a:custGeom>
              <a:avLst/>
              <a:gdLst/>
              <a:ahLst/>
              <a:cxnLst/>
              <a:rect l="l" t="t" r="r" b="b"/>
              <a:pathLst>
                <a:path w="53920" h="55507" extrusionOk="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2"/>
            <p:cNvSpPr/>
            <p:nvPr/>
          </p:nvSpPr>
          <p:spPr>
            <a:xfrm>
              <a:off x="3025400" y="640950"/>
              <a:ext cx="1333500" cy="1410650"/>
            </a:xfrm>
            <a:custGeom>
              <a:avLst/>
              <a:gdLst/>
              <a:ahLst/>
              <a:cxnLst/>
              <a:rect l="l" t="t" r="r" b="b"/>
              <a:pathLst>
                <a:path w="53340" h="56426" extrusionOk="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16" name="Google Shape;4016;p32"/>
          <p:cNvSpPr/>
          <p:nvPr/>
        </p:nvSpPr>
        <p:spPr>
          <a:xfrm flipH="1">
            <a:off x="16861" y="4352027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7" name="Google Shape;4017;p32"/>
          <p:cNvSpPr/>
          <p:nvPr/>
        </p:nvSpPr>
        <p:spPr>
          <a:xfrm flipH="1">
            <a:off x="2157196" y="44729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8" name="Google Shape;4018;p32"/>
          <p:cNvSpPr/>
          <p:nvPr/>
        </p:nvSpPr>
        <p:spPr>
          <a:xfrm flipH="1">
            <a:off x="-1264633" y="39343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9" name="Google Shape;4019;p32"/>
          <p:cNvSpPr/>
          <p:nvPr/>
        </p:nvSpPr>
        <p:spPr>
          <a:xfrm flipH="1">
            <a:off x="7499019" y="4402552"/>
            <a:ext cx="23817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0" name="Google Shape;4020;p32"/>
          <p:cNvSpPr/>
          <p:nvPr/>
        </p:nvSpPr>
        <p:spPr>
          <a:xfrm flipH="1">
            <a:off x="4217309" y="4967028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1" name="Google Shape;4021;p32"/>
          <p:cNvSpPr/>
          <p:nvPr/>
        </p:nvSpPr>
        <p:spPr>
          <a:xfrm flipH="1">
            <a:off x="7924958" y="43937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2" name="Google Shape;4022;p32"/>
          <p:cNvGrpSpPr/>
          <p:nvPr/>
        </p:nvGrpSpPr>
        <p:grpSpPr>
          <a:xfrm flipH="1">
            <a:off x="8838689" y="3404663"/>
            <a:ext cx="37185" cy="2435125"/>
            <a:chOff x="367100" y="2392375"/>
            <a:chExt cx="37200" cy="2435125"/>
          </a:xfrm>
        </p:grpSpPr>
        <p:sp>
          <p:nvSpPr>
            <p:cNvPr id="4023" name="Google Shape;4023;p3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5" name="Google Shape;4025;p32"/>
          <p:cNvGrpSpPr/>
          <p:nvPr/>
        </p:nvGrpSpPr>
        <p:grpSpPr>
          <a:xfrm flipH="1">
            <a:off x="8768072" y="4409314"/>
            <a:ext cx="37185" cy="833425"/>
            <a:chOff x="367100" y="2392375"/>
            <a:chExt cx="37200" cy="833425"/>
          </a:xfrm>
        </p:grpSpPr>
        <p:sp>
          <p:nvSpPr>
            <p:cNvPr id="4026" name="Google Shape;4026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8" name="Google Shape;4028;p32"/>
          <p:cNvGrpSpPr/>
          <p:nvPr/>
        </p:nvGrpSpPr>
        <p:grpSpPr>
          <a:xfrm flipH="1">
            <a:off x="6979904" y="4829876"/>
            <a:ext cx="37185" cy="1232425"/>
            <a:chOff x="367100" y="2392375"/>
            <a:chExt cx="37200" cy="1232425"/>
          </a:xfrm>
        </p:grpSpPr>
        <p:sp>
          <p:nvSpPr>
            <p:cNvPr id="4029" name="Google Shape;4029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1" name="Google Shape;4031;p32"/>
          <p:cNvGrpSpPr/>
          <p:nvPr/>
        </p:nvGrpSpPr>
        <p:grpSpPr>
          <a:xfrm flipH="1">
            <a:off x="7935455" y="4800764"/>
            <a:ext cx="37185" cy="833425"/>
            <a:chOff x="367100" y="2392375"/>
            <a:chExt cx="37200" cy="833425"/>
          </a:xfrm>
        </p:grpSpPr>
        <p:sp>
          <p:nvSpPr>
            <p:cNvPr id="4032" name="Google Shape;4032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4" name="Google Shape;4034;p32"/>
          <p:cNvGrpSpPr/>
          <p:nvPr/>
        </p:nvGrpSpPr>
        <p:grpSpPr>
          <a:xfrm flipH="1">
            <a:off x="288500" y="3017613"/>
            <a:ext cx="37185" cy="2435125"/>
            <a:chOff x="367100" y="2392375"/>
            <a:chExt cx="37200" cy="2435125"/>
          </a:xfrm>
        </p:grpSpPr>
        <p:sp>
          <p:nvSpPr>
            <p:cNvPr id="4035" name="Google Shape;4035;p3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7" name="Google Shape;4037;p32"/>
          <p:cNvGrpSpPr/>
          <p:nvPr/>
        </p:nvGrpSpPr>
        <p:grpSpPr>
          <a:xfrm flipH="1">
            <a:off x="8558883" y="4572201"/>
            <a:ext cx="37185" cy="1232425"/>
            <a:chOff x="367100" y="2392375"/>
            <a:chExt cx="37200" cy="1232425"/>
          </a:xfrm>
        </p:grpSpPr>
        <p:sp>
          <p:nvSpPr>
            <p:cNvPr id="4038" name="Google Shape;4038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0" name="Google Shape;4040;p32"/>
          <p:cNvGrpSpPr/>
          <p:nvPr/>
        </p:nvGrpSpPr>
        <p:grpSpPr>
          <a:xfrm flipH="1">
            <a:off x="5877875" y="4775576"/>
            <a:ext cx="37185" cy="833425"/>
            <a:chOff x="367100" y="2392375"/>
            <a:chExt cx="37200" cy="833425"/>
          </a:xfrm>
        </p:grpSpPr>
        <p:sp>
          <p:nvSpPr>
            <p:cNvPr id="4041" name="Google Shape;4041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3" name="Google Shape;4043;p32"/>
          <p:cNvGrpSpPr/>
          <p:nvPr/>
        </p:nvGrpSpPr>
        <p:grpSpPr>
          <a:xfrm flipH="1">
            <a:off x="4786842" y="4836326"/>
            <a:ext cx="37185" cy="833425"/>
            <a:chOff x="367100" y="2392375"/>
            <a:chExt cx="37200" cy="833425"/>
          </a:xfrm>
        </p:grpSpPr>
        <p:sp>
          <p:nvSpPr>
            <p:cNvPr id="4044" name="Google Shape;4044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6" name="Google Shape;4046;p32"/>
          <p:cNvGrpSpPr/>
          <p:nvPr/>
        </p:nvGrpSpPr>
        <p:grpSpPr>
          <a:xfrm flipH="1">
            <a:off x="7592244" y="4836314"/>
            <a:ext cx="37185" cy="833425"/>
            <a:chOff x="367100" y="2392375"/>
            <a:chExt cx="37200" cy="833425"/>
          </a:xfrm>
        </p:grpSpPr>
        <p:sp>
          <p:nvSpPr>
            <p:cNvPr id="4047" name="Google Shape;4047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9" name="Google Shape;4049;p32"/>
          <p:cNvGrpSpPr/>
          <p:nvPr/>
        </p:nvGrpSpPr>
        <p:grpSpPr>
          <a:xfrm flipH="1">
            <a:off x="1162559" y="4866551"/>
            <a:ext cx="37185" cy="833425"/>
            <a:chOff x="367100" y="2392375"/>
            <a:chExt cx="37200" cy="833425"/>
          </a:xfrm>
        </p:grpSpPr>
        <p:sp>
          <p:nvSpPr>
            <p:cNvPr id="4050" name="Google Shape;4050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2" name="Google Shape;4052;p32"/>
          <p:cNvGrpSpPr/>
          <p:nvPr/>
        </p:nvGrpSpPr>
        <p:grpSpPr>
          <a:xfrm flipH="1">
            <a:off x="2770146" y="4949389"/>
            <a:ext cx="37185" cy="833425"/>
            <a:chOff x="367100" y="2392375"/>
            <a:chExt cx="37200" cy="833425"/>
          </a:xfrm>
        </p:grpSpPr>
        <p:sp>
          <p:nvSpPr>
            <p:cNvPr id="4053" name="Google Shape;4053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5" name="Google Shape;4055;p32"/>
          <p:cNvGrpSpPr/>
          <p:nvPr/>
        </p:nvGrpSpPr>
        <p:grpSpPr>
          <a:xfrm flipH="1">
            <a:off x="3330069" y="4771714"/>
            <a:ext cx="37185" cy="833425"/>
            <a:chOff x="367100" y="2392375"/>
            <a:chExt cx="37200" cy="833425"/>
          </a:xfrm>
        </p:grpSpPr>
        <p:sp>
          <p:nvSpPr>
            <p:cNvPr id="4056" name="Google Shape;4056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8" name="Google Shape;4058;p32"/>
          <p:cNvGrpSpPr/>
          <p:nvPr/>
        </p:nvGrpSpPr>
        <p:grpSpPr>
          <a:xfrm flipH="1">
            <a:off x="1967183" y="4927101"/>
            <a:ext cx="37185" cy="1232425"/>
            <a:chOff x="367100" y="2392375"/>
            <a:chExt cx="37200" cy="1232425"/>
          </a:xfrm>
        </p:grpSpPr>
        <p:sp>
          <p:nvSpPr>
            <p:cNvPr id="4059" name="Google Shape;4059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1" name="Google Shape;4061;p32"/>
          <p:cNvGrpSpPr/>
          <p:nvPr/>
        </p:nvGrpSpPr>
        <p:grpSpPr>
          <a:xfrm flipH="1">
            <a:off x="186342" y="4428751"/>
            <a:ext cx="37185" cy="833425"/>
            <a:chOff x="367100" y="2392375"/>
            <a:chExt cx="37200" cy="833425"/>
          </a:xfrm>
        </p:grpSpPr>
        <p:sp>
          <p:nvSpPr>
            <p:cNvPr id="4062" name="Google Shape;4062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4" name="Google Shape;4064;p32"/>
          <p:cNvGrpSpPr/>
          <p:nvPr/>
        </p:nvGrpSpPr>
        <p:grpSpPr>
          <a:xfrm flipH="1">
            <a:off x="543010" y="4623164"/>
            <a:ext cx="37185" cy="833425"/>
            <a:chOff x="367100" y="2392375"/>
            <a:chExt cx="37200" cy="833425"/>
          </a:xfrm>
        </p:grpSpPr>
        <p:sp>
          <p:nvSpPr>
            <p:cNvPr id="4065" name="Google Shape;4065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7" name="Google Shape;4067;p32"/>
          <p:cNvGrpSpPr/>
          <p:nvPr/>
        </p:nvGrpSpPr>
        <p:grpSpPr>
          <a:xfrm flipH="1">
            <a:off x="34016" y="3617888"/>
            <a:ext cx="37185" cy="1232425"/>
            <a:chOff x="367100" y="2392375"/>
            <a:chExt cx="37200" cy="1232425"/>
          </a:xfrm>
        </p:grpSpPr>
        <p:sp>
          <p:nvSpPr>
            <p:cNvPr id="4068" name="Google Shape;4068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70" name="Google Shape;4070;p32"/>
          <p:cNvSpPr/>
          <p:nvPr/>
        </p:nvSpPr>
        <p:spPr>
          <a:xfrm flipH="1">
            <a:off x="1451641" y="491809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1" name="Google Shape;4071;p32"/>
          <p:cNvSpPr/>
          <p:nvPr/>
        </p:nvSpPr>
        <p:spPr>
          <a:xfrm flipH="1">
            <a:off x="1676895" y="4973746"/>
            <a:ext cx="5046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72" name="Google Shape;4072;p32"/>
          <p:cNvGrpSpPr/>
          <p:nvPr/>
        </p:nvGrpSpPr>
        <p:grpSpPr>
          <a:xfrm flipH="1">
            <a:off x="8660686" y="4006026"/>
            <a:ext cx="37185" cy="1232425"/>
            <a:chOff x="367100" y="2392375"/>
            <a:chExt cx="37200" cy="1232425"/>
          </a:xfrm>
        </p:grpSpPr>
        <p:sp>
          <p:nvSpPr>
            <p:cNvPr id="4073" name="Google Shape;4073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5" name="Google Shape;4075;p32"/>
          <p:cNvGrpSpPr/>
          <p:nvPr/>
        </p:nvGrpSpPr>
        <p:grpSpPr>
          <a:xfrm flipH="1">
            <a:off x="4286719" y="4924101"/>
            <a:ext cx="37185" cy="833425"/>
            <a:chOff x="367100" y="2392375"/>
            <a:chExt cx="37200" cy="833425"/>
          </a:xfrm>
        </p:grpSpPr>
        <p:sp>
          <p:nvSpPr>
            <p:cNvPr id="4076" name="Google Shape;4076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8" name="Google Shape;4078;p32"/>
          <p:cNvGrpSpPr/>
          <p:nvPr/>
        </p:nvGrpSpPr>
        <p:grpSpPr>
          <a:xfrm flipH="1">
            <a:off x="-76552" y="3298463"/>
            <a:ext cx="37185" cy="2435125"/>
            <a:chOff x="367100" y="2392375"/>
            <a:chExt cx="37200" cy="2435125"/>
          </a:xfrm>
        </p:grpSpPr>
        <p:sp>
          <p:nvSpPr>
            <p:cNvPr id="4079" name="Google Shape;4079;p3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1" name="Google Shape;4081;p32"/>
          <p:cNvGrpSpPr/>
          <p:nvPr/>
        </p:nvGrpSpPr>
        <p:grpSpPr>
          <a:xfrm rot="-4102571" flipH="1">
            <a:off x="4077147" y="2303935"/>
            <a:ext cx="8040477" cy="5616574"/>
            <a:chOff x="3025400" y="640950"/>
            <a:chExt cx="2106950" cy="1472200"/>
          </a:xfrm>
        </p:grpSpPr>
        <p:sp>
          <p:nvSpPr>
            <p:cNvPr id="4082" name="Google Shape;4082;p32"/>
            <p:cNvSpPr/>
            <p:nvPr/>
          </p:nvSpPr>
          <p:spPr>
            <a:xfrm>
              <a:off x="3411900" y="1134000"/>
              <a:ext cx="1720450" cy="979150"/>
            </a:xfrm>
            <a:custGeom>
              <a:avLst/>
              <a:gdLst/>
              <a:ahLst/>
              <a:cxnLst/>
              <a:rect l="l" t="t" r="r" b="b"/>
              <a:pathLst>
                <a:path w="68818" h="39166" extrusionOk="0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3395850" y="1125650"/>
              <a:ext cx="1703925" cy="984600"/>
            </a:xfrm>
            <a:custGeom>
              <a:avLst/>
              <a:gdLst/>
              <a:ahLst/>
              <a:cxnLst/>
              <a:rect l="l" t="t" r="r" b="b"/>
              <a:pathLst>
                <a:path w="68157" h="39384" extrusionOk="0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2"/>
            <p:cNvSpPr/>
            <p:nvPr/>
          </p:nvSpPr>
          <p:spPr>
            <a:xfrm>
              <a:off x="3379550" y="1116975"/>
              <a:ext cx="1687675" cy="990600"/>
            </a:xfrm>
            <a:custGeom>
              <a:avLst/>
              <a:gdLst/>
              <a:ahLst/>
              <a:cxnLst/>
              <a:rect l="l" t="t" r="r" b="b"/>
              <a:pathLst>
                <a:path w="67507" h="39624" extrusionOk="0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2"/>
            <p:cNvSpPr/>
            <p:nvPr/>
          </p:nvSpPr>
          <p:spPr>
            <a:xfrm>
              <a:off x="3363500" y="1108000"/>
              <a:ext cx="1671150" cy="996900"/>
            </a:xfrm>
            <a:custGeom>
              <a:avLst/>
              <a:gdLst/>
              <a:ahLst/>
              <a:cxnLst/>
              <a:rect l="l" t="t" r="r" b="b"/>
              <a:pathLst>
                <a:path w="66846" h="39876" extrusionOk="0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3347450" y="1098475"/>
              <a:ext cx="1654650" cy="1003975"/>
            </a:xfrm>
            <a:custGeom>
              <a:avLst/>
              <a:gdLst/>
              <a:ahLst/>
              <a:cxnLst/>
              <a:rect l="l" t="t" r="r" b="b"/>
              <a:pathLst>
                <a:path w="66186" h="40159" extrusionOk="0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2"/>
            <p:cNvSpPr/>
            <p:nvPr/>
          </p:nvSpPr>
          <p:spPr>
            <a:xfrm>
              <a:off x="3331150" y="1088175"/>
              <a:ext cx="1638375" cy="1011600"/>
            </a:xfrm>
            <a:custGeom>
              <a:avLst/>
              <a:gdLst/>
              <a:ahLst/>
              <a:cxnLst/>
              <a:rect l="l" t="t" r="r" b="b"/>
              <a:pathLst>
                <a:path w="65535" h="40464" extrusionOk="0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2"/>
            <p:cNvSpPr/>
            <p:nvPr/>
          </p:nvSpPr>
          <p:spPr>
            <a:xfrm>
              <a:off x="3315100" y="1077425"/>
              <a:ext cx="1621875" cy="1019675"/>
            </a:xfrm>
            <a:custGeom>
              <a:avLst/>
              <a:gdLst/>
              <a:ahLst/>
              <a:cxnLst/>
              <a:rect l="l" t="t" r="r" b="b"/>
              <a:pathLst>
                <a:path w="64875" h="40787" extrusionOk="0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3299050" y="1065900"/>
              <a:ext cx="1605350" cy="1028525"/>
            </a:xfrm>
            <a:custGeom>
              <a:avLst/>
              <a:gdLst/>
              <a:ahLst/>
              <a:cxnLst/>
              <a:rect l="l" t="t" r="r" b="b"/>
              <a:pathLst>
                <a:path w="64214" h="41141" extrusionOk="0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2"/>
            <p:cNvSpPr/>
            <p:nvPr/>
          </p:nvSpPr>
          <p:spPr>
            <a:xfrm>
              <a:off x="3282975" y="1046400"/>
              <a:ext cx="1588875" cy="1045575"/>
            </a:xfrm>
            <a:custGeom>
              <a:avLst/>
              <a:gdLst/>
              <a:ahLst/>
              <a:cxnLst/>
              <a:rect l="l" t="t" r="r" b="b"/>
              <a:pathLst>
                <a:path w="63555" h="41823" extrusionOk="0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2"/>
            <p:cNvSpPr/>
            <p:nvPr/>
          </p:nvSpPr>
          <p:spPr>
            <a:xfrm>
              <a:off x="3266925" y="1020975"/>
              <a:ext cx="1572375" cy="1068325"/>
            </a:xfrm>
            <a:custGeom>
              <a:avLst/>
              <a:gdLst/>
              <a:ahLst/>
              <a:cxnLst/>
              <a:rect l="l" t="t" r="r" b="b"/>
              <a:pathLst>
                <a:path w="62895" h="42733" extrusionOk="0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3250650" y="995775"/>
              <a:ext cx="1555850" cy="1091050"/>
            </a:xfrm>
            <a:custGeom>
              <a:avLst/>
              <a:gdLst/>
              <a:ahLst/>
              <a:cxnLst/>
              <a:rect l="l" t="t" r="r" b="b"/>
              <a:pathLst>
                <a:path w="62234" h="43642" extrusionOk="0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2"/>
            <p:cNvSpPr/>
            <p:nvPr/>
          </p:nvSpPr>
          <p:spPr>
            <a:xfrm>
              <a:off x="3234600" y="970575"/>
              <a:ext cx="1539350" cy="1113800"/>
            </a:xfrm>
            <a:custGeom>
              <a:avLst/>
              <a:gdLst/>
              <a:ahLst/>
              <a:cxnLst/>
              <a:rect l="l" t="t" r="r" b="b"/>
              <a:pathLst>
                <a:path w="61574" h="44552" extrusionOk="0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2"/>
            <p:cNvSpPr/>
            <p:nvPr/>
          </p:nvSpPr>
          <p:spPr>
            <a:xfrm>
              <a:off x="3218525" y="945150"/>
              <a:ext cx="1522850" cy="1136775"/>
            </a:xfrm>
            <a:custGeom>
              <a:avLst/>
              <a:gdLst/>
              <a:ahLst/>
              <a:cxnLst/>
              <a:rect l="l" t="t" r="r" b="b"/>
              <a:pathLst>
                <a:path w="60914" h="45471" extrusionOk="0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3202475" y="919950"/>
              <a:ext cx="1506125" cy="1159300"/>
            </a:xfrm>
            <a:custGeom>
              <a:avLst/>
              <a:gdLst/>
              <a:ahLst/>
              <a:cxnLst/>
              <a:rect l="l" t="t" r="r" b="b"/>
              <a:pathLst>
                <a:path w="60245" h="46372" extrusionOk="0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2"/>
            <p:cNvSpPr/>
            <p:nvPr/>
          </p:nvSpPr>
          <p:spPr>
            <a:xfrm>
              <a:off x="3186425" y="894525"/>
              <a:ext cx="1489600" cy="1182050"/>
            </a:xfrm>
            <a:custGeom>
              <a:avLst/>
              <a:gdLst/>
              <a:ahLst/>
              <a:cxnLst/>
              <a:rect l="l" t="t" r="r" b="b"/>
              <a:pathLst>
                <a:path w="59584" h="47282" extrusionOk="0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2"/>
            <p:cNvSpPr/>
            <p:nvPr/>
          </p:nvSpPr>
          <p:spPr>
            <a:xfrm>
              <a:off x="3170125" y="869325"/>
              <a:ext cx="1473125" cy="1204800"/>
            </a:xfrm>
            <a:custGeom>
              <a:avLst/>
              <a:gdLst/>
              <a:ahLst/>
              <a:cxnLst/>
              <a:rect l="l" t="t" r="r" b="b"/>
              <a:pathLst>
                <a:path w="58925" h="48192" extrusionOk="0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3154075" y="843900"/>
              <a:ext cx="1456600" cy="1227775"/>
            </a:xfrm>
            <a:custGeom>
              <a:avLst/>
              <a:gdLst/>
              <a:ahLst/>
              <a:cxnLst/>
              <a:rect l="l" t="t" r="r" b="b"/>
              <a:pathLst>
                <a:path w="58264" h="49111" extrusionOk="0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2"/>
            <p:cNvSpPr/>
            <p:nvPr/>
          </p:nvSpPr>
          <p:spPr>
            <a:xfrm>
              <a:off x="3138025" y="818700"/>
              <a:ext cx="1439875" cy="1250300"/>
            </a:xfrm>
            <a:custGeom>
              <a:avLst/>
              <a:gdLst/>
              <a:ahLst/>
              <a:cxnLst/>
              <a:rect l="l" t="t" r="r" b="b"/>
              <a:pathLst>
                <a:path w="57595" h="50012" extrusionOk="0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2"/>
            <p:cNvSpPr/>
            <p:nvPr/>
          </p:nvSpPr>
          <p:spPr>
            <a:xfrm>
              <a:off x="3121950" y="793275"/>
              <a:ext cx="1423400" cy="1273275"/>
            </a:xfrm>
            <a:custGeom>
              <a:avLst/>
              <a:gdLst/>
              <a:ahLst/>
              <a:cxnLst/>
              <a:rect l="l" t="t" r="r" b="b"/>
              <a:pathLst>
                <a:path w="56936" h="50931" extrusionOk="0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3105900" y="767850"/>
              <a:ext cx="1407100" cy="1296250"/>
            </a:xfrm>
            <a:custGeom>
              <a:avLst/>
              <a:gdLst/>
              <a:ahLst/>
              <a:cxnLst/>
              <a:rect l="l" t="t" r="r" b="b"/>
              <a:pathLst>
                <a:path w="56284" h="51850" extrusionOk="0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2"/>
            <p:cNvSpPr/>
            <p:nvPr/>
          </p:nvSpPr>
          <p:spPr>
            <a:xfrm>
              <a:off x="3089850" y="742425"/>
              <a:ext cx="1392375" cy="1319200"/>
            </a:xfrm>
            <a:custGeom>
              <a:avLst/>
              <a:gdLst/>
              <a:ahLst/>
              <a:cxnLst/>
              <a:rect l="l" t="t" r="r" b="b"/>
              <a:pathLst>
                <a:path w="55695" h="52768" extrusionOk="0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2"/>
            <p:cNvSpPr/>
            <p:nvPr/>
          </p:nvSpPr>
          <p:spPr>
            <a:xfrm>
              <a:off x="3073800" y="717000"/>
              <a:ext cx="1377875" cy="1341950"/>
            </a:xfrm>
            <a:custGeom>
              <a:avLst/>
              <a:gdLst/>
              <a:ahLst/>
              <a:cxnLst/>
              <a:rect l="l" t="t" r="r" b="b"/>
              <a:pathLst>
                <a:path w="55115" h="53678" extrusionOk="0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3057725" y="691800"/>
              <a:ext cx="1362500" cy="1364700"/>
            </a:xfrm>
            <a:custGeom>
              <a:avLst/>
              <a:gdLst/>
              <a:ahLst/>
              <a:cxnLst/>
              <a:rect l="l" t="t" r="r" b="b"/>
              <a:pathLst>
                <a:path w="54500" h="54588" extrusionOk="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2"/>
            <p:cNvSpPr/>
            <p:nvPr/>
          </p:nvSpPr>
          <p:spPr>
            <a:xfrm>
              <a:off x="3041450" y="666375"/>
              <a:ext cx="1348000" cy="1387675"/>
            </a:xfrm>
            <a:custGeom>
              <a:avLst/>
              <a:gdLst/>
              <a:ahLst/>
              <a:cxnLst/>
              <a:rect l="l" t="t" r="r" b="b"/>
              <a:pathLst>
                <a:path w="53920" h="55507" extrusionOk="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2"/>
            <p:cNvSpPr/>
            <p:nvPr/>
          </p:nvSpPr>
          <p:spPr>
            <a:xfrm>
              <a:off x="3025400" y="640950"/>
              <a:ext cx="1333500" cy="1410650"/>
            </a:xfrm>
            <a:custGeom>
              <a:avLst/>
              <a:gdLst/>
              <a:ahLst/>
              <a:cxnLst/>
              <a:rect l="l" t="t" r="r" b="b"/>
              <a:pathLst>
                <a:path w="53340" h="56426" extrusionOk="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07" name="Google Shape;4107;p32"/>
          <p:cNvSpPr/>
          <p:nvPr/>
        </p:nvSpPr>
        <p:spPr>
          <a:xfrm flipH="1">
            <a:off x="-371218" y="135845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8" name="Google Shape;4108;p32"/>
          <p:cNvSpPr/>
          <p:nvPr/>
        </p:nvSpPr>
        <p:spPr>
          <a:xfrm flipH="1">
            <a:off x="8769853" y="1831926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9" name="Google Shape;4109;p32"/>
          <p:cNvGrpSpPr/>
          <p:nvPr/>
        </p:nvGrpSpPr>
        <p:grpSpPr>
          <a:xfrm flipH="1">
            <a:off x="5453609" y="5018926"/>
            <a:ext cx="37185" cy="833425"/>
            <a:chOff x="367100" y="2392375"/>
            <a:chExt cx="37200" cy="833425"/>
          </a:xfrm>
        </p:grpSpPr>
        <p:sp>
          <p:nvSpPr>
            <p:cNvPr id="4110" name="Google Shape;4110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2" name="Google Shape;4112;p32"/>
          <p:cNvGrpSpPr/>
          <p:nvPr/>
        </p:nvGrpSpPr>
        <p:grpSpPr>
          <a:xfrm flipH="1">
            <a:off x="445844" y="4393689"/>
            <a:ext cx="37185" cy="833425"/>
            <a:chOff x="367100" y="2392375"/>
            <a:chExt cx="37200" cy="833425"/>
          </a:xfrm>
        </p:grpSpPr>
        <p:sp>
          <p:nvSpPr>
            <p:cNvPr id="4113" name="Google Shape;4113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15" name="Google Shape;4115;p32"/>
          <p:cNvSpPr/>
          <p:nvPr/>
        </p:nvSpPr>
        <p:spPr>
          <a:xfrm flipH="1">
            <a:off x="543009" y="-25590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6" name="Google Shape;4116;p32"/>
          <p:cNvSpPr/>
          <p:nvPr/>
        </p:nvSpPr>
        <p:spPr>
          <a:xfrm flipH="1">
            <a:off x="3946499" y="48399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7" name="Google Shape;4117;p32"/>
          <p:cNvSpPr/>
          <p:nvPr/>
        </p:nvSpPr>
        <p:spPr>
          <a:xfrm flipH="1">
            <a:off x="1533424" y="46652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8" name="Google Shape;4118;p32"/>
          <p:cNvSpPr/>
          <p:nvPr/>
        </p:nvSpPr>
        <p:spPr>
          <a:xfrm flipH="1">
            <a:off x="4815829" y="447702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9" name="Google Shape;4119;p32"/>
          <p:cNvSpPr/>
          <p:nvPr/>
        </p:nvSpPr>
        <p:spPr>
          <a:xfrm flipH="1">
            <a:off x="6302214" y="455495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20" name="Google Shape;4120;p32"/>
          <p:cNvGrpSpPr/>
          <p:nvPr/>
        </p:nvGrpSpPr>
        <p:grpSpPr>
          <a:xfrm flipH="1">
            <a:off x="3997736" y="4936751"/>
            <a:ext cx="37185" cy="833425"/>
            <a:chOff x="367100" y="2392375"/>
            <a:chExt cx="37200" cy="833425"/>
          </a:xfrm>
        </p:grpSpPr>
        <p:sp>
          <p:nvSpPr>
            <p:cNvPr id="4121" name="Google Shape;4121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3" name="Google Shape;4123;p32"/>
          <p:cNvGrpSpPr/>
          <p:nvPr/>
        </p:nvGrpSpPr>
        <p:grpSpPr>
          <a:xfrm flipH="1">
            <a:off x="4557660" y="4759076"/>
            <a:ext cx="37185" cy="833425"/>
            <a:chOff x="367100" y="2392375"/>
            <a:chExt cx="37200" cy="833425"/>
          </a:xfrm>
        </p:grpSpPr>
        <p:sp>
          <p:nvSpPr>
            <p:cNvPr id="4124" name="Google Shape;4124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6" name="Google Shape;4126;p32"/>
          <p:cNvSpPr/>
          <p:nvPr/>
        </p:nvSpPr>
        <p:spPr>
          <a:xfrm flipH="1">
            <a:off x="8559863" y="340467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7" name="Google Shape;4127;p32"/>
          <p:cNvSpPr/>
          <p:nvPr/>
        </p:nvSpPr>
        <p:spPr>
          <a:xfrm flipH="1">
            <a:off x="8559863" y="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5219143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9" name="Google Shape;4129;p33"/>
          <p:cNvGrpSpPr/>
          <p:nvPr/>
        </p:nvGrpSpPr>
        <p:grpSpPr>
          <a:xfrm rot="-2700000">
            <a:off x="3380611" y="478554"/>
            <a:ext cx="8141463" cy="3321414"/>
            <a:chOff x="3025400" y="1754925"/>
            <a:chExt cx="7141649" cy="2247459"/>
          </a:xfrm>
        </p:grpSpPr>
        <p:sp>
          <p:nvSpPr>
            <p:cNvPr id="4130" name="Google Shape;4130;p33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3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3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3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3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3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3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3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3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3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3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3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3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3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3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3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3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3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3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3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3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3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3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3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3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3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3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7" name="Google Shape;4157;p33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4158" name="Google Shape;4158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0" name="Google Shape;4160;p33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4161" name="Google Shape;4161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3" name="Google Shape;4163;p33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4164" name="Google Shape;4164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66" name="Google Shape;4166;p33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67" name="Google Shape;4167;p33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4168" name="Google Shape;4168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0" name="Google Shape;4170;p33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171" name="Google Shape;4171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3" name="Google Shape;4173;p33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174" name="Google Shape;4174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6" name="Google Shape;4176;p33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4177" name="Google Shape;4177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79" name="Google Shape;4179;p33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0" name="Google Shape;4180;p33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4181" name="Google Shape;4181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3" name="Google Shape;4183;p33"/>
          <p:cNvGrpSpPr/>
          <p:nvPr/>
        </p:nvGrpSpPr>
        <p:grpSpPr>
          <a:xfrm>
            <a:off x="3927625" y="4466900"/>
            <a:ext cx="37200" cy="833425"/>
            <a:chOff x="367100" y="2392375"/>
            <a:chExt cx="37200" cy="833425"/>
          </a:xfrm>
        </p:grpSpPr>
        <p:sp>
          <p:nvSpPr>
            <p:cNvPr id="4184" name="Google Shape;4184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6" name="Google Shape;4186;p33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4187" name="Google Shape;4187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9" name="Google Shape;4189;p33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4190" name="Google Shape;4190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2" name="Google Shape;4192;p33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4193" name="Google Shape;4193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5" name="Google Shape;4195;p33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4196" name="Google Shape;4196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8" name="Google Shape;4198;p33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4199" name="Google Shape;4199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01" name="Google Shape;4201;p33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4202" name="Google Shape;4202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04" name="Google Shape;4204;p33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5" name="Google Shape;4205;p3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06" name="Google Shape;4206;p33"/>
          <p:cNvGrpSpPr/>
          <p:nvPr/>
        </p:nvGrpSpPr>
        <p:grpSpPr>
          <a:xfrm>
            <a:off x="3154550" y="4494188"/>
            <a:ext cx="37200" cy="833425"/>
            <a:chOff x="367100" y="2392375"/>
            <a:chExt cx="37200" cy="833425"/>
          </a:xfrm>
        </p:grpSpPr>
        <p:sp>
          <p:nvSpPr>
            <p:cNvPr id="4207" name="Google Shape;4207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09" name="Google Shape;4209;p33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4210" name="Google Shape;4210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2" name="Google Shape;4212;p33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4213" name="Google Shape;4213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5" name="Google Shape;4215;p33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4216" name="Google Shape;4216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8" name="Google Shape;4218;p33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4219" name="Google Shape;4219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1" name="Google Shape;4221;p33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222" name="Google Shape;4222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4" name="Google Shape;4224;p33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4225" name="Google Shape;4225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7" name="Google Shape;4227;p33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4228" name="Google Shape;4228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0" name="Google Shape;4230;p33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231" name="Google Shape;4231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33" name="Google Shape;4233;p3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34" name="Google Shape;4234;p3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4235" name="Google Shape;4235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7" name="Google Shape;4237;p33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4238" name="Google Shape;4238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0" name="Google Shape;4240;p33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4241" name="Google Shape;4241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3" name="Google Shape;4243;p3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4244" name="Google Shape;4244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6" name="Google Shape;4246;p33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4247" name="Google Shape;4247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9" name="Google Shape;4249;p33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4250" name="Google Shape;4250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2" name="Google Shape;4252;p33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4253" name="Google Shape;4253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5" name="Google Shape;4255;p33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4256" name="Google Shape;4256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8" name="Google Shape;4258;p3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4259" name="Google Shape;4259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61" name="Google Shape;4261;p33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2" name="Google Shape;4262;p33"/>
          <p:cNvSpPr/>
          <p:nvPr/>
        </p:nvSpPr>
        <p:spPr>
          <a:xfrm>
            <a:off x="3890775" y="2173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3" name="Google Shape;4263;p33"/>
          <p:cNvSpPr/>
          <p:nvPr/>
        </p:nvSpPr>
        <p:spPr>
          <a:xfrm>
            <a:off x="7158600" y="7034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4" name="Google Shape;4264;p33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5" name="Google Shape;4265;p33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66" name="Google Shape;4266;p33"/>
          <p:cNvGrpSpPr/>
          <p:nvPr/>
        </p:nvGrpSpPr>
        <p:grpSpPr>
          <a:xfrm>
            <a:off x="4505875" y="2586863"/>
            <a:ext cx="37200" cy="3553537"/>
            <a:chOff x="367100" y="2392375"/>
            <a:chExt cx="37200" cy="3553537"/>
          </a:xfrm>
        </p:grpSpPr>
        <p:sp>
          <p:nvSpPr>
            <p:cNvPr id="4267" name="Google Shape;4267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69" name="Google Shape;4269;p33"/>
          <p:cNvSpPr txBox="1">
            <a:spLocks noGrp="1"/>
          </p:cNvSpPr>
          <p:nvPr>
            <p:ph type="title"/>
          </p:nvPr>
        </p:nvSpPr>
        <p:spPr>
          <a:xfrm>
            <a:off x="713100" y="679465"/>
            <a:ext cx="3000000" cy="87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270" name="Google Shape;4270;p33"/>
          <p:cNvSpPr txBox="1">
            <a:spLocks noGrp="1"/>
          </p:cNvSpPr>
          <p:nvPr>
            <p:ph type="subTitle" idx="1"/>
          </p:nvPr>
        </p:nvSpPr>
        <p:spPr>
          <a:xfrm>
            <a:off x="713100" y="1552474"/>
            <a:ext cx="3332100" cy="13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1" name="Google Shape;4271;p33"/>
          <p:cNvSpPr txBox="1"/>
          <p:nvPr/>
        </p:nvSpPr>
        <p:spPr>
          <a:xfrm>
            <a:off x="720000" y="3396265"/>
            <a:ext cx="30000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CREDITS: This presentation template was created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Maven Pro"/>
                <a:ea typeface="Maven Pro"/>
                <a:cs typeface="Maven Pro"/>
                <a:sym typeface="Maven Pr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, including icons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Maven Pro"/>
                <a:ea typeface="Maven Pro"/>
                <a:cs typeface="Maven Pro"/>
                <a:sym typeface="Maven Pr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000" b="1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</a:t>
            </a:r>
            <a:r>
              <a:rPr lang="en" sz="1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and infographics &amp; images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Maven Pro"/>
                <a:ea typeface="Maven Pro"/>
                <a:cs typeface="Maven Pro"/>
                <a:sym typeface="Maven Pr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  <p:extLst>
      <p:ext uri="{BB962C8B-B14F-4D97-AF65-F5344CB8AC3E}">
        <p14:creationId xmlns:p14="http://schemas.microsoft.com/office/powerpoint/2010/main" val="11083445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3" name="Google Shape;4273;p34"/>
          <p:cNvGrpSpPr/>
          <p:nvPr/>
        </p:nvGrpSpPr>
        <p:grpSpPr>
          <a:xfrm rot="9442976">
            <a:off x="1971015" y="3073054"/>
            <a:ext cx="9165281" cy="2491532"/>
            <a:chOff x="5171575" y="1460000"/>
            <a:chExt cx="1813675" cy="493025"/>
          </a:xfrm>
        </p:grpSpPr>
        <p:sp>
          <p:nvSpPr>
            <p:cNvPr id="4274" name="Google Shape;4274;p34"/>
            <p:cNvSpPr/>
            <p:nvPr/>
          </p:nvSpPr>
          <p:spPr>
            <a:xfrm>
              <a:off x="5268600" y="1460000"/>
              <a:ext cx="1716650" cy="394450"/>
            </a:xfrm>
            <a:custGeom>
              <a:avLst/>
              <a:gdLst/>
              <a:ahLst/>
              <a:cxnLst/>
              <a:rect l="l" t="t" r="r" b="b"/>
              <a:pathLst>
                <a:path w="68666" h="15778" extrusionOk="0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4"/>
            <p:cNvSpPr/>
            <p:nvPr/>
          </p:nvSpPr>
          <p:spPr>
            <a:xfrm>
              <a:off x="5264575" y="1467800"/>
              <a:ext cx="1717325" cy="382175"/>
            </a:xfrm>
            <a:custGeom>
              <a:avLst/>
              <a:gdLst/>
              <a:ahLst/>
              <a:cxnLst/>
              <a:rect l="l" t="t" r="r" b="b"/>
              <a:pathLst>
                <a:path w="68693" h="15287" extrusionOk="0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4"/>
            <p:cNvSpPr/>
            <p:nvPr/>
          </p:nvSpPr>
          <p:spPr>
            <a:xfrm>
              <a:off x="5260775" y="1475575"/>
              <a:ext cx="1720900" cy="370175"/>
            </a:xfrm>
            <a:custGeom>
              <a:avLst/>
              <a:gdLst/>
              <a:ahLst/>
              <a:cxnLst/>
              <a:rect l="l" t="t" r="r" b="b"/>
              <a:pathLst>
                <a:path w="68836" h="14807" extrusionOk="0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4"/>
            <p:cNvSpPr/>
            <p:nvPr/>
          </p:nvSpPr>
          <p:spPr>
            <a:xfrm>
              <a:off x="5257000" y="1483550"/>
              <a:ext cx="1724450" cy="358850"/>
            </a:xfrm>
            <a:custGeom>
              <a:avLst/>
              <a:gdLst/>
              <a:ahLst/>
              <a:cxnLst/>
              <a:rect l="l" t="t" r="r" b="b"/>
              <a:pathLst>
                <a:path w="68978" h="14354" extrusionOk="0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4"/>
            <p:cNvSpPr/>
            <p:nvPr/>
          </p:nvSpPr>
          <p:spPr>
            <a:xfrm>
              <a:off x="5253425" y="1491325"/>
              <a:ext cx="1727800" cy="347950"/>
            </a:xfrm>
            <a:custGeom>
              <a:avLst/>
              <a:gdLst/>
              <a:ahLst/>
              <a:cxnLst/>
              <a:rect l="l" t="t" r="r" b="b"/>
              <a:pathLst>
                <a:path w="69112" h="13918" extrusionOk="0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4"/>
            <p:cNvSpPr/>
            <p:nvPr/>
          </p:nvSpPr>
          <p:spPr>
            <a:xfrm>
              <a:off x="5249625" y="1499175"/>
              <a:ext cx="1731375" cy="337875"/>
            </a:xfrm>
            <a:custGeom>
              <a:avLst/>
              <a:gdLst/>
              <a:ahLst/>
              <a:cxnLst/>
              <a:rect l="l" t="t" r="r" b="b"/>
              <a:pathLst>
                <a:path w="69255" h="13515" extrusionOk="0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4"/>
            <p:cNvSpPr/>
            <p:nvPr/>
          </p:nvSpPr>
          <p:spPr>
            <a:xfrm>
              <a:off x="5245850" y="1507000"/>
              <a:ext cx="1734925" cy="328700"/>
            </a:xfrm>
            <a:custGeom>
              <a:avLst/>
              <a:gdLst/>
              <a:ahLst/>
              <a:cxnLst/>
              <a:rect l="l" t="t" r="r" b="b"/>
              <a:pathLst>
                <a:path w="69397" h="13148" extrusionOk="0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4"/>
            <p:cNvSpPr/>
            <p:nvPr/>
          </p:nvSpPr>
          <p:spPr>
            <a:xfrm>
              <a:off x="5242275" y="1514925"/>
              <a:ext cx="1738275" cy="320350"/>
            </a:xfrm>
            <a:custGeom>
              <a:avLst/>
              <a:gdLst/>
              <a:ahLst/>
              <a:cxnLst/>
              <a:rect l="l" t="t" r="r" b="b"/>
              <a:pathLst>
                <a:path w="69531" h="12814" extrusionOk="0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4"/>
            <p:cNvSpPr/>
            <p:nvPr/>
          </p:nvSpPr>
          <p:spPr>
            <a:xfrm>
              <a:off x="5238475" y="1522575"/>
              <a:ext cx="1741875" cy="313125"/>
            </a:xfrm>
            <a:custGeom>
              <a:avLst/>
              <a:gdLst/>
              <a:ahLst/>
              <a:cxnLst/>
              <a:rect l="l" t="t" r="r" b="b"/>
              <a:pathLst>
                <a:path w="69675" h="12525" extrusionOk="0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4"/>
            <p:cNvSpPr/>
            <p:nvPr/>
          </p:nvSpPr>
          <p:spPr>
            <a:xfrm>
              <a:off x="5234700" y="1530475"/>
              <a:ext cx="1745425" cy="306575"/>
            </a:xfrm>
            <a:custGeom>
              <a:avLst/>
              <a:gdLst/>
              <a:ahLst/>
              <a:cxnLst/>
              <a:rect l="l" t="t" r="r" b="b"/>
              <a:pathLst>
                <a:path w="69817" h="12263" extrusionOk="0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4"/>
            <p:cNvSpPr/>
            <p:nvPr/>
          </p:nvSpPr>
          <p:spPr>
            <a:xfrm>
              <a:off x="5231125" y="1538325"/>
              <a:ext cx="1748775" cy="301175"/>
            </a:xfrm>
            <a:custGeom>
              <a:avLst/>
              <a:gdLst/>
              <a:ahLst/>
              <a:cxnLst/>
              <a:rect l="l" t="t" r="r" b="b"/>
              <a:pathLst>
                <a:path w="69951" h="12047" extrusionOk="0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4"/>
            <p:cNvSpPr/>
            <p:nvPr/>
          </p:nvSpPr>
          <p:spPr>
            <a:xfrm>
              <a:off x="5227325" y="1545925"/>
              <a:ext cx="1752350" cy="296700"/>
            </a:xfrm>
            <a:custGeom>
              <a:avLst/>
              <a:gdLst/>
              <a:ahLst/>
              <a:cxnLst/>
              <a:rect l="l" t="t" r="r" b="b"/>
              <a:pathLst>
                <a:path w="70094" h="11868" extrusionOk="0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4"/>
            <p:cNvSpPr/>
            <p:nvPr/>
          </p:nvSpPr>
          <p:spPr>
            <a:xfrm>
              <a:off x="5223550" y="1553750"/>
              <a:ext cx="1755900" cy="292450"/>
            </a:xfrm>
            <a:custGeom>
              <a:avLst/>
              <a:gdLst/>
              <a:ahLst/>
              <a:cxnLst/>
              <a:rect l="l" t="t" r="r" b="b"/>
              <a:pathLst>
                <a:path w="70236" h="11698" extrusionOk="0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4"/>
            <p:cNvSpPr/>
            <p:nvPr/>
          </p:nvSpPr>
          <p:spPr>
            <a:xfrm>
              <a:off x="5219975" y="1561575"/>
              <a:ext cx="1759250" cy="289075"/>
            </a:xfrm>
            <a:custGeom>
              <a:avLst/>
              <a:gdLst/>
              <a:ahLst/>
              <a:cxnLst/>
              <a:rect l="l" t="t" r="r" b="b"/>
              <a:pathLst>
                <a:path w="70370" h="11563" extrusionOk="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4"/>
            <p:cNvSpPr/>
            <p:nvPr/>
          </p:nvSpPr>
          <p:spPr>
            <a:xfrm>
              <a:off x="5216175" y="1569250"/>
              <a:ext cx="1762825" cy="286300"/>
            </a:xfrm>
            <a:custGeom>
              <a:avLst/>
              <a:gdLst/>
              <a:ahLst/>
              <a:cxnLst/>
              <a:rect l="l" t="t" r="r" b="b"/>
              <a:pathLst>
                <a:path w="70513" h="11452" extrusionOk="0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4"/>
            <p:cNvSpPr/>
            <p:nvPr/>
          </p:nvSpPr>
          <p:spPr>
            <a:xfrm>
              <a:off x="5212375" y="1577075"/>
              <a:ext cx="1766400" cy="284275"/>
            </a:xfrm>
            <a:custGeom>
              <a:avLst/>
              <a:gdLst/>
              <a:ahLst/>
              <a:cxnLst/>
              <a:rect l="l" t="t" r="r" b="b"/>
              <a:pathLst>
                <a:path w="70656" h="11371" extrusionOk="0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4"/>
            <p:cNvSpPr/>
            <p:nvPr/>
          </p:nvSpPr>
          <p:spPr>
            <a:xfrm>
              <a:off x="5208825" y="1584650"/>
              <a:ext cx="1769725" cy="282950"/>
            </a:xfrm>
            <a:custGeom>
              <a:avLst/>
              <a:gdLst/>
              <a:ahLst/>
              <a:cxnLst/>
              <a:rect l="l" t="t" r="r" b="b"/>
              <a:pathLst>
                <a:path w="70789" h="11318" extrusionOk="0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4"/>
            <p:cNvSpPr/>
            <p:nvPr/>
          </p:nvSpPr>
          <p:spPr>
            <a:xfrm>
              <a:off x="5205025" y="1590575"/>
              <a:ext cx="1773300" cy="284175"/>
            </a:xfrm>
            <a:custGeom>
              <a:avLst/>
              <a:gdLst/>
              <a:ahLst/>
              <a:cxnLst/>
              <a:rect l="l" t="t" r="r" b="b"/>
              <a:pathLst>
                <a:path w="70932" h="11367" extrusionOk="0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4"/>
            <p:cNvSpPr/>
            <p:nvPr/>
          </p:nvSpPr>
          <p:spPr>
            <a:xfrm>
              <a:off x="5201225" y="1593025"/>
              <a:ext cx="1776875" cy="289075"/>
            </a:xfrm>
            <a:custGeom>
              <a:avLst/>
              <a:gdLst/>
              <a:ahLst/>
              <a:cxnLst/>
              <a:rect l="l" t="t" r="r" b="b"/>
              <a:pathLst>
                <a:path w="71075" h="11563" extrusionOk="0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4"/>
            <p:cNvSpPr/>
            <p:nvPr/>
          </p:nvSpPr>
          <p:spPr>
            <a:xfrm>
              <a:off x="5197675" y="1595500"/>
              <a:ext cx="1780200" cy="294625"/>
            </a:xfrm>
            <a:custGeom>
              <a:avLst/>
              <a:gdLst/>
              <a:ahLst/>
              <a:cxnLst/>
              <a:rect l="l" t="t" r="r" b="b"/>
              <a:pathLst>
                <a:path w="71208" h="11785" extrusionOk="0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4"/>
            <p:cNvSpPr/>
            <p:nvPr/>
          </p:nvSpPr>
          <p:spPr>
            <a:xfrm>
              <a:off x="5193875" y="1597950"/>
              <a:ext cx="1783775" cy="300425"/>
            </a:xfrm>
            <a:custGeom>
              <a:avLst/>
              <a:gdLst/>
              <a:ahLst/>
              <a:cxnLst/>
              <a:rect l="l" t="t" r="r" b="b"/>
              <a:pathLst>
                <a:path w="71351" h="12017" extrusionOk="0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4"/>
            <p:cNvSpPr/>
            <p:nvPr/>
          </p:nvSpPr>
          <p:spPr>
            <a:xfrm>
              <a:off x="5190075" y="1600400"/>
              <a:ext cx="1787375" cy="306450"/>
            </a:xfrm>
            <a:custGeom>
              <a:avLst/>
              <a:gdLst/>
              <a:ahLst/>
              <a:cxnLst/>
              <a:rect l="l" t="t" r="r" b="b"/>
              <a:pathLst>
                <a:path w="71495" h="12258" extrusionOk="0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4"/>
            <p:cNvSpPr/>
            <p:nvPr/>
          </p:nvSpPr>
          <p:spPr>
            <a:xfrm>
              <a:off x="5186525" y="1602850"/>
              <a:ext cx="1790700" cy="312925"/>
            </a:xfrm>
            <a:custGeom>
              <a:avLst/>
              <a:gdLst/>
              <a:ahLst/>
              <a:cxnLst/>
              <a:rect l="l" t="t" r="r" b="b"/>
              <a:pathLst>
                <a:path w="71628" h="12517" extrusionOk="0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4"/>
            <p:cNvSpPr/>
            <p:nvPr/>
          </p:nvSpPr>
          <p:spPr>
            <a:xfrm>
              <a:off x="5182725" y="1605300"/>
              <a:ext cx="1794275" cy="319400"/>
            </a:xfrm>
            <a:custGeom>
              <a:avLst/>
              <a:gdLst/>
              <a:ahLst/>
              <a:cxnLst/>
              <a:rect l="l" t="t" r="r" b="b"/>
              <a:pathLst>
                <a:path w="71771" h="12776" extrusionOk="0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4"/>
            <p:cNvSpPr/>
            <p:nvPr/>
          </p:nvSpPr>
          <p:spPr>
            <a:xfrm>
              <a:off x="5178925" y="1606950"/>
              <a:ext cx="1797625" cy="327125"/>
            </a:xfrm>
            <a:custGeom>
              <a:avLst/>
              <a:gdLst/>
              <a:ahLst/>
              <a:cxnLst/>
              <a:rect l="l" t="t" r="r" b="b"/>
              <a:pathLst>
                <a:path w="71905" h="13085" extrusionOk="0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4"/>
            <p:cNvSpPr/>
            <p:nvPr/>
          </p:nvSpPr>
          <p:spPr>
            <a:xfrm>
              <a:off x="5175375" y="1600825"/>
              <a:ext cx="1800950" cy="342600"/>
            </a:xfrm>
            <a:custGeom>
              <a:avLst/>
              <a:gdLst/>
              <a:ahLst/>
              <a:cxnLst/>
              <a:rect l="l" t="t" r="r" b="b"/>
              <a:pathLst>
                <a:path w="72038" h="13704" extrusionOk="0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4"/>
            <p:cNvSpPr/>
            <p:nvPr/>
          </p:nvSpPr>
          <p:spPr>
            <a:xfrm>
              <a:off x="5171575" y="1594725"/>
              <a:ext cx="1804525" cy="358300"/>
            </a:xfrm>
            <a:custGeom>
              <a:avLst/>
              <a:gdLst/>
              <a:ahLst/>
              <a:cxnLst/>
              <a:rect l="l" t="t" r="r" b="b"/>
              <a:pathLst>
                <a:path w="72181" h="14332" extrusionOk="0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01" name="Google Shape;4301;p34"/>
          <p:cNvSpPr/>
          <p:nvPr/>
        </p:nvSpPr>
        <p:spPr>
          <a:xfrm>
            <a:off x="6920875" y="15717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2" name="Google Shape;4302;p34"/>
          <p:cNvSpPr/>
          <p:nvPr/>
        </p:nvSpPr>
        <p:spPr>
          <a:xfrm>
            <a:off x="5684225" y="2356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3" name="Google Shape;4303;p34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4" name="Google Shape;4304;p34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05" name="Google Shape;4305;p34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4306" name="Google Shape;4306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8" name="Google Shape;4308;p34"/>
          <p:cNvGrpSpPr/>
          <p:nvPr/>
        </p:nvGrpSpPr>
        <p:grpSpPr>
          <a:xfrm>
            <a:off x="4418513" y="4543100"/>
            <a:ext cx="37200" cy="833425"/>
            <a:chOff x="367100" y="2392375"/>
            <a:chExt cx="37200" cy="833425"/>
          </a:xfrm>
        </p:grpSpPr>
        <p:sp>
          <p:nvSpPr>
            <p:cNvPr id="4309" name="Google Shape;4309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1" name="Google Shape;4311;p34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4312" name="Google Shape;4312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4" name="Google Shape;4314;p34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4315" name="Google Shape;4315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7" name="Google Shape;4317;p34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4318" name="Google Shape;4318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0" name="Google Shape;4320;p34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4321" name="Google Shape;4321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3" name="Google Shape;4323;p34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4324" name="Google Shape;4324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6" name="Google Shape;4326;p34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4327" name="Google Shape;4327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9" name="Google Shape;4329;p34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4330" name="Google Shape;4330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32" name="Google Shape;4332;p34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3" name="Google Shape;4333;p34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34" name="Google Shape;4334;p34"/>
          <p:cNvGrpSpPr/>
          <p:nvPr/>
        </p:nvGrpSpPr>
        <p:grpSpPr>
          <a:xfrm>
            <a:off x="4664063" y="4404588"/>
            <a:ext cx="37200" cy="833425"/>
            <a:chOff x="367100" y="2392375"/>
            <a:chExt cx="37200" cy="833425"/>
          </a:xfrm>
        </p:grpSpPr>
        <p:sp>
          <p:nvSpPr>
            <p:cNvPr id="4335" name="Google Shape;4335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7" name="Google Shape;4337;p34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4338" name="Google Shape;4338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0" name="Google Shape;4340;p34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4341" name="Google Shape;4341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3" name="Google Shape;4343;p34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4344" name="Google Shape;4344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6" name="Google Shape;4346;p34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4347" name="Google Shape;4347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9" name="Google Shape;4349;p34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0" name="Google Shape;4350;p34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51" name="Google Shape;4351;p34"/>
          <p:cNvGrpSpPr/>
          <p:nvPr/>
        </p:nvGrpSpPr>
        <p:grpSpPr>
          <a:xfrm>
            <a:off x="5363188" y="3231438"/>
            <a:ext cx="37200" cy="833425"/>
            <a:chOff x="367100" y="2392375"/>
            <a:chExt cx="37200" cy="833425"/>
          </a:xfrm>
        </p:grpSpPr>
        <p:sp>
          <p:nvSpPr>
            <p:cNvPr id="4352" name="Google Shape;4352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4" name="Google Shape;4354;p34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4355" name="Google Shape;4355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7" name="Google Shape;4357;p34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4358" name="Google Shape;4358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0" name="Google Shape;4360;p34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361" name="Google Shape;4361;p3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3" name="Google Shape;4363;p34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364" name="Google Shape;4364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6" name="Google Shape;4366;p34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4367" name="Google Shape;4367;p3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9" name="Google Shape;4369;p34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4370" name="Google Shape;4370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2" name="Google Shape;4372;p34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373" name="Google Shape;4373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75" name="Google Shape;4375;p34"/>
          <p:cNvSpPr/>
          <p:nvPr/>
        </p:nvSpPr>
        <p:spPr>
          <a:xfrm>
            <a:off x="4116200" y="4662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76" name="Google Shape;4376;p34"/>
          <p:cNvGrpSpPr/>
          <p:nvPr/>
        </p:nvGrpSpPr>
        <p:grpSpPr>
          <a:xfrm>
            <a:off x="5531163" y="2330563"/>
            <a:ext cx="37200" cy="2435125"/>
            <a:chOff x="367100" y="2392375"/>
            <a:chExt cx="37200" cy="2435125"/>
          </a:xfrm>
        </p:grpSpPr>
        <p:sp>
          <p:nvSpPr>
            <p:cNvPr id="4377" name="Google Shape;4377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9" name="Google Shape;4379;p34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380" name="Google Shape;4380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2" name="Google Shape;4382;p34"/>
          <p:cNvGrpSpPr/>
          <p:nvPr/>
        </p:nvGrpSpPr>
        <p:grpSpPr>
          <a:xfrm>
            <a:off x="6717038" y="2025875"/>
            <a:ext cx="37200" cy="3553537"/>
            <a:chOff x="367100" y="2392375"/>
            <a:chExt cx="37200" cy="3553537"/>
          </a:xfrm>
        </p:grpSpPr>
        <p:sp>
          <p:nvSpPr>
            <p:cNvPr id="4383" name="Google Shape;4383;p3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85" name="Google Shape;4385;p34"/>
          <p:cNvSpPr/>
          <p:nvPr/>
        </p:nvSpPr>
        <p:spPr>
          <a:xfrm>
            <a:off x="4597263" y="3477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6" name="Google Shape;4386;p34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87" name="Google Shape;4387;p34"/>
          <p:cNvGrpSpPr/>
          <p:nvPr/>
        </p:nvGrpSpPr>
        <p:grpSpPr>
          <a:xfrm>
            <a:off x="92463" y="4766950"/>
            <a:ext cx="37200" cy="833425"/>
            <a:chOff x="367100" y="2392375"/>
            <a:chExt cx="37200" cy="833425"/>
          </a:xfrm>
        </p:grpSpPr>
        <p:sp>
          <p:nvSpPr>
            <p:cNvPr id="4388" name="Google Shape;4388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0" name="Google Shape;4390;p34"/>
          <p:cNvGrpSpPr/>
          <p:nvPr/>
        </p:nvGrpSpPr>
        <p:grpSpPr>
          <a:xfrm>
            <a:off x="1650875" y="4690750"/>
            <a:ext cx="37200" cy="833425"/>
            <a:chOff x="367100" y="2392375"/>
            <a:chExt cx="37200" cy="833425"/>
          </a:xfrm>
        </p:grpSpPr>
        <p:sp>
          <p:nvSpPr>
            <p:cNvPr id="4391" name="Google Shape;4391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3" name="Google Shape;4393;p34"/>
          <p:cNvGrpSpPr/>
          <p:nvPr/>
        </p:nvGrpSpPr>
        <p:grpSpPr>
          <a:xfrm>
            <a:off x="871675" y="4602963"/>
            <a:ext cx="37200" cy="833425"/>
            <a:chOff x="367100" y="2392375"/>
            <a:chExt cx="37200" cy="833425"/>
          </a:xfrm>
        </p:grpSpPr>
        <p:sp>
          <p:nvSpPr>
            <p:cNvPr id="4394" name="Google Shape;4394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6" name="Google Shape;4396;p34"/>
          <p:cNvGrpSpPr/>
          <p:nvPr/>
        </p:nvGrpSpPr>
        <p:grpSpPr>
          <a:xfrm>
            <a:off x="2332700" y="4415075"/>
            <a:ext cx="37200" cy="1232425"/>
            <a:chOff x="367100" y="2392375"/>
            <a:chExt cx="37200" cy="1232425"/>
          </a:xfrm>
        </p:grpSpPr>
        <p:sp>
          <p:nvSpPr>
            <p:cNvPr id="4397" name="Google Shape;4397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9" name="Google Shape;4399;p34"/>
          <p:cNvGrpSpPr/>
          <p:nvPr/>
        </p:nvGrpSpPr>
        <p:grpSpPr>
          <a:xfrm>
            <a:off x="3508500" y="4637750"/>
            <a:ext cx="37200" cy="833425"/>
            <a:chOff x="367100" y="2392375"/>
            <a:chExt cx="37200" cy="833425"/>
          </a:xfrm>
        </p:grpSpPr>
        <p:sp>
          <p:nvSpPr>
            <p:cNvPr id="4400" name="Google Shape;4400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02" name="Google Shape;4402;p34"/>
          <p:cNvSpPr/>
          <p:nvPr/>
        </p:nvSpPr>
        <p:spPr>
          <a:xfrm>
            <a:off x="2188638" y="4779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3" name="Google Shape;4403;p34"/>
          <p:cNvSpPr/>
          <p:nvPr/>
        </p:nvSpPr>
        <p:spPr>
          <a:xfrm>
            <a:off x="760591" y="456885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4" name="Google Shape;4404;p34"/>
          <p:cNvGrpSpPr/>
          <p:nvPr/>
        </p:nvGrpSpPr>
        <p:grpSpPr>
          <a:xfrm>
            <a:off x="338013" y="4628438"/>
            <a:ext cx="37200" cy="833425"/>
            <a:chOff x="367100" y="2392375"/>
            <a:chExt cx="37200" cy="833425"/>
          </a:xfrm>
        </p:grpSpPr>
        <p:sp>
          <p:nvSpPr>
            <p:cNvPr id="4405" name="Google Shape;4405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7" name="Google Shape;4407;p34"/>
          <p:cNvGrpSpPr/>
          <p:nvPr/>
        </p:nvGrpSpPr>
        <p:grpSpPr>
          <a:xfrm>
            <a:off x="1254600" y="4404588"/>
            <a:ext cx="37200" cy="833425"/>
            <a:chOff x="367100" y="2392375"/>
            <a:chExt cx="37200" cy="833425"/>
          </a:xfrm>
        </p:grpSpPr>
        <p:sp>
          <p:nvSpPr>
            <p:cNvPr id="4408" name="Google Shape;4408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0" name="Google Shape;4410;p34"/>
          <p:cNvGrpSpPr/>
          <p:nvPr/>
        </p:nvGrpSpPr>
        <p:grpSpPr>
          <a:xfrm>
            <a:off x="3807175" y="4504138"/>
            <a:ext cx="37200" cy="2435125"/>
            <a:chOff x="367100" y="2392375"/>
            <a:chExt cx="37200" cy="2435125"/>
          </a:xfrm>
        </p:grpSpPr>
        <p:sp>
          <p:nvSpPr>
            <p:cNvPr id="4411" name="Google Shape;4411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3" name="Google Shape;4413;p34"/>
          <p:cNvGrpSpPr/>
          <p:nvPr/>
        </p:nvGrpSpPr>
        <p:grpSpPr>
          <a:xfrm>
            <a:off x="2913225" y="4415063"/>
            <a:ext cx="37200" cy="2435125"/>
            <a:chOff x="367100" y="2392375"/>
            <a:chExt cx="37200" cy="2435125"/>
          </a:xfrm>
        </p:grpSpPr>
        <p:sp>
          <p:nvSpPr>
            <p:cNvPr id="4414" name="Google Shape;4414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882440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5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" name="Google Shape;224;p32"/>
          <p:cNvPicPr preferRelativeResize="0"/>
          <p:nvPr/>
        </p:nvPicPr>
        <p:blipFill>
          <a:blip r:embed="rId2">
            <a:alphaModFix amt="57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" name="Google Shape;225;p32"/>
          <p:cNvPicPr preferRelativeResize="0"/>
          <p:nvPr/>
        </p:nvPicPr>
        <p:blipFill>
          <a:blip r:embed="rId3">
            <a:alphaModFix amt="16000"/>
          </a:blip>
          <a:stretch>
            <a:fillRect/>
          </a:stretch>
        </p:blipFill>
        <p:spPr>
          <a:xfrm rot="10800000" flipH="1">
            <a:off x="0" y="2027045"/>
            <a:ext cx="9144003" cy="3116462"/>
          </a:xfrm>
          <a:prstGeom prst="rect">
            <a:avLst/>
          </a:prstGeom>
          <a:noFill/>
          <a:ln>
            <a:noFill/>
          </a:ln>
        </p:spPr>
      </p:pic>
      <p:sp>
        <p:nvSpPr>
          <p:cNvPr id="226" name="Google Shape;226;p32"/>
          <p:cNvSpPr txBox="1">
            <a:spLocks noGrp="1"/>
          </p:cNvSpPr>
          <p:nvPr>
            <p:ph type="subTitle" idx="1"/>
          </p:nvPr>
        </p:nvSpPr>
        <p:spPr>
          <a:xfrm>
            <a:off x="715100" y="1274025"/>
            <a:ext cx="7713900" cy="28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naheim"/>
              <a:buChar char="○"/>
              <a:defRPr sz="12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227" name="Google Shape;227;p32"/>
          <p:cNvSpPr txBox="1">
            <a:spLocks noGrp="1"/>
          </p:cNvSpPr>
          <p:nvPr>
            <p:ph type="title"/>
          </p:nvPr>
        </p:nvSpPr>
        <p:spPr>
          <a:xfrm>
            <a:off x="715100" y="535000"/>
            <a:ext cx="7708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7" name="Google Shape;4417;p35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4418" name="Google Shape;4418;p35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5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5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5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5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5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5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5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5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5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5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5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5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5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5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5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5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5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5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5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5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5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5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5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5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5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5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45" name="Google Shape;4445;p35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6" name="Google Shape;4446;p35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7" name="Google Shape;4447;p35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8" name="Google Shape;4448;p35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9" name="Google Shape;4449;p35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0" name="Google Shape;4450;p35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1" name="Google Shape;4451;p35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52" name="Google Shape;4452;p35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4453" name="Google Shape;4453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5" name="Google Shape;4455;p35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4456" name="Google Shape;4456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8" name="Google Shape;4458;p35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4459" name="Google Shape;4459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1" name="Google Shape;4461;p35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4462" name="Google Shape;4462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4" name="Google Shape;4464;p35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4465" name="Google Shape;4465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7" name="Google Shape;4467;p35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4468" name="Google Shape;4468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0" name="Google Shape;4470;p35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4471" name="Google Shape;4471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3" name="Google Shape;4473;p35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4474" name="Google Shape;4474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6" name="Google Shape;4476;p35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4477" name="Google Shape;4477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9" name="Google Shape;4479;p35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4480" name="Google Shape;4480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2" name="Google Shape;4482;p35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4483" name="Google Shape;4483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5" name="Google Shape;4485;p35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4486" name="Google Shape;4486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8" name="Google Shape;4488;p35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4489" name="Google Shape;4489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1" name="Google Shape;4491;p35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4492" name="Google Shape;4492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4" name="Google Shape;4494;p35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4495" name="Google Shape;4495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7" name="Google Shape;4497;p35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8" name="Google Shape;4498;p35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99" name="Google Shape;4499;p35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4500" name="Google Shape;4500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2" name="Google Shape;4502;p35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4503" name="Google Shape;4503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5" name="Google Shape;4505;p35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4506" name="Google Shape;4506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8" name="Google Shape;4508;p35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4509" name="Google Shape;4509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1" name="Google Shape;4511;p35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4512" name="Google Shape;4512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4" name="Google Shape;4514;p35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5" name="Google Shape;4515;p35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16" name="Google Shape;4516;p35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4517" name="Google Shape;4517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9" name="Google Shape;4519;p35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4520" name="Google Shape;4520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5619688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4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3" name="Google Shape;4523;p36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24" name="Google Shape;4524;p36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4525" name="Google Shape;4525;p36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6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6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6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6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6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6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6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6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6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6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6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6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6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6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6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6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6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6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6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6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6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6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6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6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6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6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52" name="Google Shape;4552;p36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3" name="Google Shape;4553;p36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4" name="Google Shape;4554;p36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5" name="Google Shape;4555;p36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6" name="Google Shape;4556;p36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7" name="Google Shape;4557;p36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4558" name="Google Shape;4558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0" name="Google Shape;4560;p36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4561" name="Google Shape;4561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3" name="Google Shape;4563;p36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4564" name="Google Shape;4564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6" name="Google Shape;4566;p36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7" name="Google Shape;4567;p3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8" name="Google Shape;4568;p36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4569" name="Google Shape;4569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1" name="Google Shape;4571;p36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4572" name="Google Shape;4572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4" name="Google Shape;4574;p36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4575" name="Google Shape;4575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7" name="Google Shape;4577;p36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4578" name="Google Shape;4578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0" name="Google Shape;4580;p36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1" name="Google Shape;4581;p36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2" name="Google Shape;4582;p36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4583" name="Google Shape;4583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5" name="Google Shape;4585;p36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4586" name="Google Shape;4586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8" name="Google Shape;4588;p36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4589" name="Google Shape;4589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1" name="Google Shape;4591;p36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592" name="Google Shape;4592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4" name="Google Shape;4594;p36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4595" name="Google Shape;4595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7" name="Google Shape;4597;p36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598" name="Google Shape;4598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00" name="Google Shape;4600;p36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1" name="Google Shape;4601;p36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2" name="Google Shape;4602;p36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03" name="Google Shape;4603;p36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4604" name="Google Shape;4604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6" name="Google Shape;4606;p36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4607" name="Google Shape;4607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9" name="Google Shape;4609;p36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4610" name="Google Shape;4610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2" name="Google Shape;4612;p36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613" name="Google Shape;4613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5" name="Google Shape;4615;p36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4616" name="Google Shape;4616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8" name="Google Shape;4618;p36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4619" name="Google Shape;4619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21" name="Google Shape;4621;p36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2" name="Google Shape;4622;p36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4623" name="Google Shape;4623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5" name="Google Shape;4625;p36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4626" name="Google Shape;4626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8" name="Google Shape;4628;p36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4629" name="Google Shape;4629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1" name="Google Shape;4631;p36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4632" name="Google Shape;4632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4" name="Google Shape;4634;p36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4635" name="Google Shape;4635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7" name="Google Shape;4637;p36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4638" name="Google Shape;4638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0" name="Google Shape;4640;p36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641" name="Google Shape;4641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3" name="Google Shape;4643;p36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4644" name="Google Shape;4644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6" name="Google Shape;4646;p36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4647" name="Google Shape;4647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9" name="Google Shape;4649;p36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4650" name="Google Shape;4650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2" name="Google Shape;4652;p36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4653" name="Google Shape;4653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5" name="Google Shape;4655;p36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4656" name="Google Shape;4656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8" name="Google Shape;4658;p36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4659" name="Google Shape;4659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1" name="Google Shape;4661;p36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4662" name="Google Shape;4662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4" name="Google Shape;4664;p36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4665" name="Google Shape;4665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7" name="Google Shape;4667;p36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4668" name="Google Shape;4668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0" name="Google Shape;4670;p36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4671" name="Google Shape;4671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3" name="Google Shape;4673;p36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4674" name="Google Shape;4674;p36"/>
            <p:cNvSpPr/>
            <p:nvPr/>
          </p:nvSpPr>
          <p:spPr>
            <a:xfrm>
              <a:off x="3025400" y="1754925"/>
              <a:ext cx="6824914" cy="1711947"/>
            </a:xfrm>
            <a:custGeom>
              <a:avLst/>
              <a:gdLst/>
              <a:ahLst/>
              <a:cxnLst/>
              <a:rect l="l" t="t" r="r" b="b"/>
              <a:pathLst>
                <a:path w="70719" h="17739" extrusionOk="0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6"/>
            <p:cNvSpPr/>
            <p:nvPr/>
          </p:nvSpPr>
          <p:spPr>
            <a:xfrm>
              <a:off x="3034086" y="1819681"/>
              <a:ext cx="6829064" cy="1626537"/>
            </a:xfrm>
            <a:custGeom>
              <a:avLst/>
              <a:gdLst/>
              <a:ahLst/>
              <a:cxnLst/>
              <a:rect l="l" t="t" r="r" b="b"/>
              <a:pathLst>
                <a:path w="70762" h="16854" extrusionOk="0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6"/>
            <p:cNvSpPr/>
            <p:nvPr/>
          </p:nvSpPr>
          <p:spPr>
            <a:xfrm>
              <a:off x="3040938" y="1884244"/>
              <a:ext cx="6834275" cy="1543058"/>
            </a:xfrm>
            <a:custGeom>
              <a:avLst/>
              <a:gdLst/>
              <a:ahLst/>
              <a:cxnLst/>
              <a:rect l="l" t="t" r="r" b="b"/>
              <a:pathLst>
                <a:path w="70816" h="15989" extrusionOk="0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6"/>
            <p:cNvSpPr/>
            <p:nvPr/>
          </p:nvSpPr>
          <p:spPr>
            <a:xfrm>
              <a:off x="3048658" y="1948903"/>
              <a:ext cx="6838618" cy="1461992"/>
            </a:xfrm>
            <a:custGeom>
              <a:avLst/>
              <a:gdLst/>
              <a:ahLst/>
              <a:cxnLst/>
              <a:rect l="l" t="t" r="r" b="b"/>
              <a:pathLst>
                <a:path w="70861" h="15149" extrusionOk="0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6"/>
            <p:cNvSpPr/>
            <p:nvPr/>
          </p:nvSpPr>
          <p:spPr>
            <a:xfrm>
              <a:off x="3055607" y="2013080"/>
              <a:ext cx="6843733" cy="1381505"/>
            </a:xfrm>
            <a:custGeom>
              <a:avLst/>
              <a:gdLst/>
              <a:ahLst/>
              <a:cxnLst/>
              <a:rect l="l" t="t" r="r" b="b"/>
              <a:pathLst>
                <a:path w="70914" h="14315" extrusionOk="0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6"/>
            <p:cNvSpPr/>
            <p:nvPr/>
          </p:nvSpPr>
          <p:spPr>
            <a:xfrm>
              <a:off x="3063327" y="2077739"/>
              <a:ext cx="6848076" cy="1301307"/>
            </a:xfrm>
            <a:custGeom>
              <a:avLst/>
              <a:gdLst/>
              <a:ahLst/>
              <a:cxnLst/>
              <a:rect l="l" t="t" r="r" b="b"/>
              <a:pathLst>
                <a:path w="70959" h="13484" extrusionOk="0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6"/>
            <p:cNvSpPr/>
            <p:nvPr/>
          </p:nvSpPr>
          <p:spPr>
            <a:xfrm>
              <a:off x="3071048" y="2141433"/>
              <a:ext cx="6852419" cy="1225549"/>
            </a:xfrm>
            <a:custGeom>
              <a:avLst/>
              <a:gdLst/>
              <a:ahLst/>
              <a:cxnLst/>
              <a:rect l="l" t="t" r="r" b="b"/>
              <a:pathLst>
                <a:path w="71004" h="12699" extrusionOk="0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6"/>
            <p:cNvSpPr/>
            <p:nvPr/>
          </p:nvSpPr>
          <p:spPr>
            <a:xfrm>
              <a:off x="3078865" y="2204645"/>
              <a:ext cx="6856665" cy="1150273"/>
            </a:xfrm>
            <a:custGeom>
              <a:avLst/>
              <a:gdLst/>
              <a:ahLst/>
              <a:cxnLst/>
              <a:rect l="l" t="t" r="r" b="b"/>
              <a:pathLst>
                <a:path w="71048" h="11919" extrusionOk="0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6"/>
            <p:cNvSpPr/>
            <p:nvPr/>
          </p:nvSpPr>
          <p:spPr>
            <a:xfrm>
              <a:off x="3086585" y="2267567"/>
              <a:ext cx="6861008" cy="1077892"/>
            </a:xfrm>
            <a:custGeom>
              <a:avLst/>
              <a:gdLst/>
              <a:ahLst/>
              <a:cxnLst/>
              <a:rect l="l" t="t" r="r" b="b"/>
              <a:pathLst>
                <a:path w="71093" h="11169" extrusionOk="0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6"/>
            <p:cNvSpPr/>
            <p:nvPr/>
          </p:nvSpPr>
          <p:spPr>
            <a:xfrm>
              <a:off x="3094306" y="2330297"/>
              <a:ext cx="6866123" cy="1008310"/>
            </a:xfrm>
            <a:custGeom>
              <a:avLst/>
              <a:gdLst/>
              <a:ahLst/>
              <a:cxnLst/>
              <a:rect l="l" t="t" r="r" b="b"/>
              <a:pathLst>
                <a:path w="71146" h="10448" extrusionOk="0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6"/>
            <p:cNvSpPr/>
            <p:nvPr/>
          </p:nvSpPr>
          <p:spPr>
            <a:xfrm>
              <a:off x="3102026" y="2391964"/>
              <a:ext cx="6870465" cy="949248"/>
            </a:xfrm>
            <a:custGeom>
              <a:avLst/>
              <a:gdLst/>
              <a:ahLst/>
              <a:cxnLst/>
              <a:rect l="l" t="t" r="r" b="b"/>
              <a:pathLst>
                <a:path w="71191" h="9836" extrusionOk="0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6"/>
            <p:cNvSpPr/>
            <p:nvPr/>
          </p:nvSpPr>
          <p:spPr>
            <a:xfrm>
              <a:off x="3109843" y="2452570"/>
              <a:ext cx="6874712" cy="912768"/>
            </a:xfrm>
            <a:custGeom>
              <a:avLst/>
              <a:gdLst/>
              <a:ahLst/>
              <a:cxnLst/>
              <a:rect l="l" t="t" r="r" b="b"/>
              <a:pathLst>
                <a:path w="71235" h="9458" extrusionOk="0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6"/>
            <p:cNvSpPr/>
            <p:nvPr/>
          </p:nvSpPr>
          <p:spPr>
            <a:xfrm>
              <a:off x="3117564" y="2511922"/>
              <a:ext cx="6879055" cy="877446"/>
            </a:xfrm>
            <a:custGeom>
              <a:avLst/>
              <a:gdLst/>
              <a:ahLst/>
              <a:cxnLst/>
              <a:rect l="l" t="t" r="r" b="b"/>
              <a:pathLst>
                <a:path w="71280" h="9092" extrusionOk="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6"/>
            <p:cNvSpPr/>
            <p:nvPr/>
          </p:nvSpPr>
          <p:spPr>
            <a:xfrm>
              <a:off x="3125284" y="2569247"/>
              <a:ext cx="6883397" cy="844248"/>
            </a:xfrm>
            <a:custGeom>
              <a:avLst/>
              <a:gdLst/>
              <a:ahLst/>
              <a:cxnLst/>
              <a:rect l="l" t="t" r="r" b="b"/>
              <a:pathLst>
                <a:path w="71325" h="8748" extrusionOk="0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6"/>
            <p:cNvSpPr/>
            <p:nvPr/>
          </p:nvSpPr>
          <p:spPr>
            <a:xfrm>
              <a:off x="3133101" y="2625124"/>
              <a:ext cx="6887644" cy="811628"/>
            </a:xfrm>
            <a:custGeom>
              <a:avLst/>
              <a:gdLst/>
              <a:ahLst/>
              <a:cxnLst/>
              <a:rect l="l" t="t" r="r" b="b"/>
              <a:pathLst>
                <a:path w="71369" h="8410" extrusionOk="0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6"/>
            <p:cNvSpPr/>
            <p:nvPr/>
          </p:nvSpPr>
          <p:spPr>
            <a:xfrm>
              <a:off x="3140822" y="2677527"/>
              <a:ext cx="6891987" cy="783351"/>
            </a:xfrm>
            <a:custGeom>
              <a:avLst/>
              <a:gdLst/>
              <a:ahLst/>
              <a:cxnLst/>
              <a:rect l="l" t="t" r="r" b="b"/>
              <a:pathLst>
                <a:path w="71414" h="8117" extrusionOk="0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6"/>
            <p:cNvSpPr/>
            <p:nvPr/>
          </p:nvSpPr>
          <p:spPr>
            <a:xfrm>
              <a:off x="3147674" y="2725587"/>
              <a:ext cx="6897198" cy="758549"/>
            </a:xfrm>
            <a:custGeom>
              <a:avLst/>
              <a:gdLst/>
              <a:ahLst/>
              <a:cxnLst/>
              <a:rect l="l" t="t" r="r" b="b"/>
              <a:pathLst>
                <a:path w="71468" h="7860" extrusionOk="0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6"/>
            <p:cNvSpPr/>
            <p:nvPr/>
          </p:nvSpPr>
          <p:spPr>
            <a:xfrm>
              <a:off x="3154622" y="2722885"/>
              <a:ext cx="6903085" cy="793967"/>
            </a:xfrm>
            <a:custGeom>
              <a:avLst/>
              <a:gdLst/>
              <a:ahLst/>
              <a:cxnLst/>
              <a:rect l="l" t="t" r="r" b="b"/>
              <a:pathLst>
                <a:path w="71529" h="8227" extrusionOk="0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6"/>
            <p:cNvSpPr/>
            <p:nvPr/>
          </p:nvSpPr>
          <p:spPr>
            <a:xfrm>
              <a:off x="3161474" y="2703970"/>
              <a:ext cx="6908296" cy="860171"/>
            </a:xfrm>
            <a:custGeom>
              <a:avLst/>
              <a:gdLst/>
              <a:ahLst/>
              <a:cxnLst/>
              <a:rect l="l" t="t" r="r" b="b"/>
              <a:pathLst>
                <a:path w="71583" h="8913" extrusionOk="0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6"/>
            <p:cNvSpPr/>
            <p:nvPr/>
          </p:nvSpPr>
          <p:spPr>
            <a:xfrm>
              <a:off x="3169195" y="2682738"/>
              <a:ext cx="6912639" cy="931394"/>
            </a:xfrm>
            <a:custGeom>
              <a:avLst/>
              <a:gdLst/>
              <a:ahLst/>
              <a:cxnLst/>
              <a:rect l="l" t="t" r="r" b="b"/>
              <a:pathLst>
                <a:path w="71628" h="9651" extrusionOk="0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6"/>
            <p:cNvSpPr/>
            <p:nvPr/>
          </p:nvSpPr>
          <p:spPr>
            <a:xfrm>
              <a:off x="3176143" y="2660928"/>
              <a:ext cx="6917754" cy="1005705"/>
            </a:xfrm>
            <a:custGeom>
              <a:avLst/>
              <a:gdLst/>
              <a:ahLst/>
              <a:cxnLst/>
              <a:rect l="l" t="t" r="r" b="b"/>
              <a:pathLst>
                <a:path w="71681" h="10421" extrusionOk="0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6"/>
            <p:cNvSpPr/>
            <p:nvPr/>
          </p:nvSpPr>
          <p:spPr>
            <a:xfrm>
              <a:off x="3182995" y="2637573"/>
              <a:ext cx="6922966" cy="1083297"/>
            </a:xfrm>
            <a:custGeom>
              <a:avLst/>
              <a:gdLst/>
              <a:ahLst/>
              <a:cxnLst/>
              <a:rect l="l" t="t" r="r" b="b"/>
              <a:pathLst>
                <a:path w="71735" h="11225" extrusionOk="0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6"/>
            <p:cNvSpPr/>
            <p:nvPr/>
          </p:nvSpPr>
          <p:spPr>
            <a:xfrm>
              <a:off x="3189847" y="2613350"/>
              <a:ext cx="6928177" cy="1161757"/>
            </a:xfrm>
            <a:custGeom>
              <a:avLst/>
              <a:gdLst/>
              <a:ahLst/>
              <a:cxnLst/>
              <a:rect l="l" t="t" r="r" b="b"/>
              <a:pathLst>
                <a:path w="71789" h="12038" extrusionOk="0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6"/>
            <p:cNvSpPr/>
            <p:nvPr/>
          </p:nvSpPr>
          <p:spPr>
            <a:xfrm>
              <a:off x="3197664" y="2588934"/>
              <a:ext cx="6932423" cy="1242148"/>
            </a:xfrm>
            <a:custGeom>
              <a:avLst/>
              <a:gdLst/>
              <a:ahLst/>
              <a:cxnLst/>
              <a:rect l="l" t="t" r="r" b="b"/>
              <a:pathLst>
                <a:path w="71833" h="12871" extrusionOk="0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6"/>
            <p:cNvSpPr/>
            <p:nvPr/>
          </p:nvSpPr>
          <p:spPr>
            <a:xfrm>
              <a:off x="3204516" y="2563263"/>
              <a:ext cx="6937635" cy="1324662"/>
            </a:xfrm>
            <a:custGeom>
              <a:avLst/>
              <a:gdLst/>
              <a:ahLst/>
              <a:cxnLst/>
              <a:rect l="l" t="t" r="r" b="b"/>
              <a:pathLst>
                <a:path w="71887" h="13726" extrusionOk="0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6"/>
            <p:cNvSpPr/>
            <p:nvPr/>
          </p:nvSpPr>
          <p:spPr>
            <a:xfrm>
              <a:off x="3211368" y="2537592"/>
              <a:ext cx="6943715" cy="1407079"/>
            </a:xfrm>
            <a:custGeom>
              <a:avLst/>
              <a:gdLst/>
              <a:ahLst/>
              <a:cxnLst/>
              <a:rect l="l" t="t" r="r" b="b"/>
              <a:pathLst>
                <a:path w="71950" h="14580" extrusionOk="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6"/>
            <p:cNvSpPr/>
            <p:nvPr/>
          </p:nvSpPr>
          <p:spPr>
            <a:xfrm>
              <a:off x="3218316" y="2510571"/>
              <a:ext cx="6948733" cy="1491813"/>
            </a:xfrm>
            <a:custGeom>
              <a:avLst/>
              <a:gdLst/>
              <a:ahLst/>
              <a:cxnLst/>
              <a:rect l="l" t="t" r="r" b="b"/>
              <a:pathLst>
                <a:path w="72002" h="15458" extrusionOk="0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1" name="Google Shape;4701;p36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4702" name="Google Shape;4702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7686434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05" name="Google Shape;4705;p37"/>
          <p:cNvGrpSpPr/>
          <p:nvPr/>
        </p:nvGrpSpPr>
        <p:grpSpPr>
          <a:xfrm rot="1911680">
            <a:off x="-642270" y="1993946"/>
            <a:ext cx="10425014" cy="5803563"/>
            <a:chOff x="411750" y="2489850"/>
            <a:chExt cx="3341229" cy="1860049"/>
          </a:xfrm>
        </p:grpSpPr>
        <p:sp>
          <p:nvSpPr>
            <p:cNvPr id="4706" name="Google Shape;4706;p37"/>
            <p:cNvSpPr/>
            <p:nvPr/>
          </p:nvSpPr>
          <p:spPr>
            <a:xfrm>
              <a:off x="411750" y="2784692"/>
              <a:ext cx="2968932" cy="1447325"/>
            </a:xfrm>
            <a:custGeom>
              <a:avLst/>
              <a:gdLst/>
              <a:ahLst/>
              <a:cxnLst/>
              <a:rect l="l" t="t" r="r" b="b"/>
              <a:pathLst>
                <a:path w="49441" h="24102" extrusionOk="0">
                  <a:moveTo>
                    <a:pt x="46258" y="1"/>
                  </a:moveTo>
                  <a:cubicBezTo>
                    <a:pt x="44408" y="1"/>
                    <a:pt x="42511" y="366"/>
                    <a:pt x="40707" y="1086"/>
                  </a:cubicBezTo>
                  <a:cubicBezTo>
                    <a:pt x="37852" y="2218"/>
                    <a:pt x="35488" y="4145"/>
                    <a:pt x="34061" y="6509"/>
                  </a:cubicBezTo>
                  <a:cubicBezTo>
                    <a:pt x="33651" y="7187"/>
                    <a:pt x="33303" y="7919"/>
                    <a:pt x="32964" y="8615"/>
                  </a:cubicBezTo>
                  <a:cubicBezTo>
                    <a:pt x="32598" y="9391"/>
                    <a:pt x="32214" y="10194"/>
                    <a:pt x="31742" y="10934"/>
                  </a:cubicBezTo>
                  <a:cubicBezTo>
                    <a:pt x="31126" y="11898"/>
                    <a:pt x="29806" y="13566"/>
                    <a:pt x="27807" y="13941"/>
                  </a:cubicBezTo>
                  <a:cubicBezTo>
                    <a:pt x="27502" y="14000"/>
                    <a:pt x="27196" y="14024"/>
                    <a:pt x="26890" y="14024"/>
                  </a:cubicBezTo>
                  <a:cubicBezTo>
                    <a:pt x="25989" y="14024"/>
                    <a:pt x="25089" y="13808"/>
                    <a:pt x="24203" y="13602"/>
                  </a:cubicBezTo>
                  <a:cubicBezTo>
                    <a:pt x="23299" y="13382"/>
                    <a:pt x="22364" y="13162"/>
                    <a:pt x="21411" y="13162"/>
                  </a:cubicBezTo>
                  <a:cubicBezTo>
                    <a:pt x="21357" y="13162"/>
                    <a:pt x="21304" y="13163"/>
                    <a:pt x="21250" y="13165"/>
                  </a:cubicBezTo>
                  <a:cubicBezTo>
                    <a:pt x="19029" y="13236"/>
                    <a:pt x="16817" y="14583"/>
                    <a:pt x="14693" y="17179"/>
                  </a:cubicBezTo>
                  <a:cubicBezTo>
                    <a:pt x="14345" y="17607"/>
                    <a:pt x="13998" y="18062"/>
                    <a:pt x="13659" y="18499"/>
                  </a:cubicBezTo>
                  <a:cubicBezTo>
                    <a:pt x="12445" y="20078"/>
                    <a:pt x="11179" y="21711"/>
                    <a:pt x="9430" y="22764"/>
                  </a:cubicBezTo>
                  <a:cubicBezTo>
                    <a:pt x="8104" y="23563"/>
                    <a:pt x="6536" y="23957"/>
                    <a:pt x="4978" y="23957"/>
                  </a:cubicBezTo>
                  <a:cubicBezTo>
                    <a:pt x="3213" y="23957"/>
                    <a:pt x="1459" y="23451"/>
                    <a:pt x="81" y="22451"/>
                  </a:cubicBezTo>
                  <a:lnTo>
                    <a:pt x="0" y="22567"/>
                  </a:lnTo>
                  <a:cubicBezTo>
                    <a:pt x="1401" y="23584"/>
                    <a:pt x="3185" y="24102"/>
                    <a:pt x="4978" y="24102"/>
                  </a:cubicBezTo>
                  <a:cubicBezTo>
                    <a:pt x="6566" y="24102"/>
                    <a:pt x="8154" y="23700"/>
                    <a:pt x="9501" y="22888"/>
                  </a:cubicBezTo>
                  <a:cubicBezTo>
                    <a:pt x="11286" y="21818"/>
                    <a:pt x="12552" y="20176"/>
                    <a:pt x="13775" y="18589"/>
                  </a:cubicBezTo>
                  <a:cubicBezTo>
                    <a:pt x="14114" y="18151"/>
                    <a:pt x="14461" y="17705"/>
                    <a:pt x="14809" y="17268"/>
                  </a:cubicBezTo>
                  <a:cubicBezTo>
                    <a:pt x="16906" y="14717"/>
                    <a:pt x="19074" y="13379"/>
                    <a:pt x="21259" y="13316"/>
                  </a:cubicBezTo>
                  <a:cubicBezTo>
                    <a:pt x="21311" y="13315"/>
                    <a:pt x="21364" y="13314"/>
                    <a:pt x="21416" y="13314"/>
                  </a:cubicBezTo>
                  <a:cubicBezTo>
                    <a:pt x="22345" y="13314"/>
                    <a:pt x="23272" y="13533"/>
                    <a:pt x="24168" y="13744"/>
                  </a:cubicBezTo>
                  <a:cubicBezTo>
                    <a:pt x="25061" y="13958"/>
                    <a:pt x="25979" y="14176"/>
                    <a:pt x="26899" y="14176"/>
                  </a:cubicBezTo>
                  <a:cubicBezTo>
                    <a:pt x="27211" y="14176"/>
                    <a:pt x="27523" y="14151"/>
                    <a:pt x="27834" y="14092"/>
                  </a:cubicBezTo>
                  <a:cubicBezTo>
                    <a:pt x="29886" y="13709"/>
                    <a:pt x="31242" y="11996"/>
                    <a:pt x="31866" y="11015"/>
                  </a:cubicBezTo>
                  <a:cubicBezTo>
                    <a:pt x="32339" y="10265"/>
                    <a:pt x="32732" y="9462"/>
                    <a:pt x="33098" y="8677"/>
                  </a:cubicBezTo>
                  <a:cubicBezTo>
                    <a:pt x="33437" y="7981"/>
                    <a:pt x="33784" y="7259"/>
                    <a:pt x="34195" y="6590"/>
                  </a:cubicBezTo>
                  <a:cubicBezTo>
                    <a:pt x="36564" y="2655"/>
                    <a:pt x="41482" y="159"/>
                    <a:pt x="46284" y="159"/>
                  </a:cubicBezTo>
                  <a:cubicBezTo>
                    <a:pt x="47339" y="159"/>
                    <a:pt x="48389" y="280"/>
                    <a:pt x="49405" y="532"/>
                  </a:cubicBezTo>
                  <a:lnTo>
                    <a:pt x="49441" y="381"/>
                  </a:lnTo>
                  <a:cubicBezTo>
                    <a:pt x="48415" y="127"/>
                    <a:pt x="47344" y="1"/>
                    <a:pt x="462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7"/>
            <p:cNvSpPr/>
            <p:nvPr/>
          </p:nvSpPr>
          <p:spPr>
            <a:xfrm>
              <a:off x="454085" y="2779347"/>
              <a:ext cx="2942150" cy="1450568"/>
            </a:xfrm>
            <a:custGeom>
              <a:avLst/>
              <a:gdLst/>
              <a:ahLst/>
              <a:cxnLst/>
              <a:rect l="l" t="t" r="r" b="b"/>
              <a:pathLst>
                <a:path w="48995" h="24156" extrusionOk="0">
                  <a:moveTo>
                    <a:pt x="46438" y="0"/>
                  </a:moveTo>
                  <a:cubicBezTo>
                    <a:pt x="42623" y="0"/>
                    <a:pt x="38592" y="1606"/>
                    <a:pt x="35809" y="4359"/>
                  </a:cubicBezTo>
                  <a:cubicBezTo>
                    <a:pt x="35078" y="5082"/>
                    <a:pt x="34444" y="5876"/>
                    <a:pt x="33927" y="6706"/>
                  </a:cubicBezTo>
                  <a:cubicBezTo>
                    <a:pt x="33517" y="7357"/>
                    <a:pt x="33169" y="8053"/>
                    <a:pt x="32830" y="8722"/>
                  </a:cubicBezTo>
                  <a:cubicBezTo>
                    <a:pt x="32437" y="9498"/>
                    <a:pt x="32027" y="10301"/>
                    <a:pt x="31536" y="11041"/>
                  </a:cubicBezTo>
                  <a:cubicBezTo>
                    <a:pt x="30903" y="11978"/>
                    <a:pt x="29556" y="13601"/>
                    <a:pt x="27566" y="13949"/>
                  </a:cubicBezTo>
                  <a:cubicBezTo>
                    <a:pt x="27278" y="13999"/>
                    <a:pt x="26982" y="14028"/>
                    <a:pt x="26667" y="14028"/>
                  </a:cubicBezTo>
                  <a:cubicBezTo>
                    <a:pt x="26533" y="14028"/>
                    <a:pt x="26396" y="14022"/>
                    <a:pt x="26255" y="14012"/>
                  </a:cubicBezTo>
                  <a:cubicBezTo>
                    <a:pt x="25497" y="13958"/>
                    <a:pt x="24729" y="13771"/>
                    <a:pt x="23989" y="13593"/>
                  </a:cubicBezTo>
                  <a:cubicBezTo>
                    <a:pt x="23075" y="13373"/>
                    <a:pt x="22137" y="13144"/>
                    <a:pt x="21190" y="13144"/>
                  </a:cubicBezTo>
                  <a:cubicBezTo>
                    <a:pt x="21139" y="13144"/>
                    <a:pt x="21087" y="13145"/>
                    <a:pt x="21036" y="13147"/>
                  </a:cubicBezTo>
                  <a:cubicBezTo>
                    <a:pt x="18815" y="13200"/>
                    <a:pt x="16611" y="14538"/>
                    <a:pt x="14497" y="17107"/>
                  </a:cubicBezTo>
                  <a:cubicBezTo>
                    <a:pt x="14327" y="17322"/>
                    <a:pt x="14158" y="17527"/>
                    <a:pt x="13988" y="17741"/>
                  </a:cubicBezTo>
                  <a:cubicBezTo>
                    <a:pt x="13792" y="18000"/>
                    <a:pt x="13596" y="18258"/>
                    <a:pt x="13400" y="18508"/>
                  </a:cubicBezTo>
                  <a:cubicBezTo>
                    <a:pt x="12204" y="20060"/>
                    <a:pt x="10982" y="21657"/>
                    <a:pt x="9287" y="22719"/>
                  </a:cubicBezTo>
                  <a:cubicBezTo>
                    <a:pt x="8877" y="22977"/>
                    <a:pt x="8431" y="23200"/>
                    <a:pt x="7967" y="23388"/>
                  </a:cubicBezTo>
                  <a:cubicBezTo>
                    <a:pt x="6910" y="23808"/>
                    <a:pt x="5776" y="24015"/>
                    <a:pt x="4657" y="24015"/>
                  </a:cubicBezTo>
                  <a:cubicBezTo>
                    <a:pt x="3000" y="24015"/>
                    <a:pt x="1375" y="23562"/>
                    <a:pt x="80" y="22683"/>
                  </a:cubicBezTo>
                  <a:lnTo>
                    <a:pt x="0" y="22808"/>
                  </a:lnTo>
                  <a:cubicBezTo>
                    <a:pt x="1321" y="23700"/>
                    <a:pt x="2971" y="24155"/>
                    <a:pt x="4657" y="24155"/>
                  </a:cubicBezTo>
                  <a:cubicBezTo>
                    <a:pt x="5799" y="24155"/>
                    <a:pt x="6950" y="23950"/>
                    <a:pt x="8020" y="23522"/>
                  </a:cubicBezTo>
                  <a:cubicBezTo>
                    <a:pt x="8493" y="23334"/>
                    <a:pt x="8948" y="23102"/>
                    <a:pt x="9367" y="22835"/>
                  </a:cubicBezTo>
                  <a:cubicBezTo>
                    <a:pt x="11080" y="21764"/>
                    <a:pt x="12311" y="20149"/>
                    <a:pt x="13507" y="18597"/>
                  </a:cubicBezTo>
                  <a:cubicBezTo>
                    <a:pt x="13703" y="18339"/>
                    <a:pt x="13899" y="18089"/>
                    <a:pt x="14104" y="17830"/>
                  </a:cubicBezTo>
                  <a:cubicBezTo>
                    <a:pt x="14265" y="17616"/>
                    <a:pt x="14434" y="17411"/>
                    <a:pt x="14613" y="17197"/>
                  </a:cubicBezTo>
                  <a:cubicBezTo>
                    <a:pt x="16691" y="14663"/>
                    <a:pt x="18859" y="13343"/>
                    <a:pt x="21045" y="13289"/>
                  </a:cubicBezTo>
                  <a:cubicBezTo>
                    <a:pt x="21095" y="13288"/>
                    <a:pt x="21146" y="13287"/>
                    <a:pt x="21196" y="13287"/>
                  </a:cubicBezTo>
                  <a:cubicBezTo>
                    <a:pt x="22127" y="13287"/>
                    <a:pt x="23056" y="13515"/>
                    <a:pt x="23953" y="13726"/>
                  </a:cubicBezTo>
                  <a:cubicBezTo>
                    <a:pt x="24703" y="13905"/>
                    <a:pt x="25479" y="14092"/>
                    <a:pt x="26246" y="14155"/>
                  </a:cubicBezTo>
                  <a:cubicBezTo>
                    <a:pt x="26390" y="14165"/>
                    <a:pt x="26530" y="14170"/>
                    <a:pt x="26668" y="14170"/>
                  </a:cubicBezTo>
                  <a:cubicBezTo>
                    <a:pt x="26992" y="14170"/>
                    <a:pt x="27299" y="14142"/>
                    <a:pt x="27593" y="14092"/>
                  </a:cubicBezTo>
                  <a:cubicBezTo>
                    <a:pt x="29110" y="13825"/>
                    <a:pt x="30546" y="12772"/>
                    <a:pt x="31652" y="11121"/>
                  </a:cubicBezTo>
                  <a:cubicBezTo>
                    <a:pt x="32152" y="10372"/>
                    <a:pt x="32562" y="9569"/>
                    <a:pt x="32955" y="8784"/>
                  </a:cubicBezTo>
                  <a:cubicBezTo>
                    <a:pt x="33294" y="8115"/>
                    <a:pt x="33641" y="7428"/>
                    <a:pt x="34043" y="6777"/>
                  </a:cubicBezTo>
                  <a:cubicBezTo>
                    <a:pt x="34560" y="5956"/>
                    <a:pt x="35185" y="5180"/>
                    <a:pt x="35907" y="4466"/>
                  </a:cubicBezTo>
                  <a:cubicBezTo>
                    <a:pt x="38672" y="1731"/>
                    <a:pt x="42671" y="140"/>
                    <a:pt x="46448" y="140"/>
                  </a:cubicBezTo>
                  <a:cubicBezTo>
                    <a:pt x="47302" y="140"/>
                    <a:pt x="48144" y="222"/>
                    <a:pt x="48959" y="389"/>
                  </a:cubicBezTo>
                  <a:lnTo>
                    <a:pt x="48995" y="256"/>
                  </a:lnTo>
                  <a:cubicBezTo>
                    <a:pt x="48165" y="83"/>
                    <a:pt x="47307" y="0"/>
                    <a:pt x="4643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7"/>
            <p:cNvSpPr/>
            <p:nvPr/>
          </p:nvSpPr>
          <p:spPr>
            <a:xfrm>
              <a:off x="496359" y="2771781"/>
              <a:ext cx="2914887" cy="1456513"/>
            </a:xfrm>
            <a:custGeom>
              <a:avLst/>
              <a:gdLst/>
              <a:ahLst/>
              <a:cxnLst/>
              <a:rect l="l" t="t" r="r" b="b"/>
              <a:pathLst>
                <a:path w="48541" h="24255" extrusionOk="0">
                  <a:moveTo>
                    <a:pt x="46552" y="1"/>
                  </a:moveTo>
                  <a:cubicBezTo>
                    <a:pt x="42694" y="1"/>
                    <a:pt x="38593" y="1701"/>
                    <a:pt x="35676" y="4610"/>
                  </a:cubicBezTo>
                  <a:cubicBezTo>
                    <a:pt x="34945" y="5333"/>
                    <a:pt x="34311" y="6118"/>
                    <a:pt x="33785" y="6939"/>
                  </a:cubicBezTo>
                  <a:cubicBezTo>
                    <a:pt x="33384" y="7563"/>
                    <a:pt x="33036" y="8223"/>
                    <a:pt x="32697" y="8857"/>
                  </a:cubicBezTo>
                  <a:cubicBezTo>
                    <a:pt x="32277" y="9642"/>
                    <a:pt x="31849" y="10445"/>
                    <a:pt x="31323" y="11185"/>
                  </a:cubicBezTo>
                  <a:cubicBezTo>
                    <a:pt x="30217" y="12755"/>
                    <a:pt x="28798" y="13754"/>
                    <a:pt x="27335" y="13995"/>
                  </a:cubicBezTo>
                  <a:cubicBezTo>
                    <a:pt x="27070" y="14040"/>
                    <a:pt x="26800" y="14064"/>
                    <a:pt x="26521" y="14064"/>
                  </a:cubicBezTo>
                  <a:cubicBezTo>
                    <a:pt x="26359" y="14064"/>
                    <a:pt x="26194" y="14056"/>
                    <a:pt x="26024" y="14040"/>
                  </a:cubicBezTo>
                  <a:cubicBezTo>
                    <a:pt x="25274" y="13986"/>
                    <a:pt x="24507" y="13799"/>
                    <a:pt x="23776" y="13612"/>
                  </a:cubicBezTo>
                  <a:cubicBezTo>
                    <a:pt x="22846" y="13388"/>
                    <a:pt x="21891" y="13156"/>
                    <a:pt x="20928" y="13156"/>
                  </a:cubicBezTo>
                  <a:cubicBezTo>
                    <a:pt x="20893" y="13156"/>
                    <a:pt x="20858" y="13156"/>
                    <a:pt x="20823" y="13157"/>
                  </a:cubicBezTo>
                  <a:cubicBezTo>
                    <a:pt x="18601" y="13210"/>
                    <a:pt x="16407" y="14530"/>
                    <a:pt x="14301" y="17082"/>
                  </a:cubicBezTo>
                  <a:cubicBezTo>
                    <a:pt x="14132" y="17287"/>
                    <a:pt x="13962" y="17501"/>
                    <a:pt x="13793" y="17706"/>
                  </a:cubicBezTo>
                  <a:cubicBezTo>
                    <a:pt x="13570" y="17992"/>
                    <a:pt x="13347" y="18277"/>
                    <a:pt x="13133" y="18563"/>
                  </a:cubicBezTo>
                  <a:cubicBezTo>
                    <a:pt x="11973" y="20079"/>
                    <a:pt x="10778" y="21640"/>
                    <a:pt x="9154" y="22702"/>
                  </a:cubicBezTo>
                  <a:cubicBezTo>
                    <a:pt x="8753" y="22970"/>
                    <a:pt x="8315" y="23202"/>
                    <a:pt x="7860" y="23398"/>
                  </a:cubicBezTo>
                  <a:cubicBezTo>
                    <a:pt x="6740" y="23878"/>
                    <a:pt x="5527" y="24114"/>
                    <a:pt x="4334" y="24114"/>
                  </a:cubicBezTo>
                  <a:cubicBezTo>
                    <a:pt x="2800" y="24114"/>
                    <a:pt x="1301" y="23724"/>
                    <a:pt x="81" y="22961"/>
                  </a:cubicBezTo>
                  <a:lnTo>
                    <a:pt x="1" y="23077"/>
                  </a:lnTo>
                  <a:cubicBezTo>
                    <a:pt x="1250" y="23853"/>
                    <a:pt x="2775" y="24254"/>
                    <a:pt x="4337" y="24254"/>
                  </a:cubicBezTo>
                  <a:cubicBezTo>
                    <a:pt x="5550" y="24254"/>
                    <a:pt x="6781" y="24013"/>
                    <a:pt x="7914" y="23523"/>
                  </a:cubicBezTo>
                  <a:cubicBezTo>
                    <a:pt x="8378" y="23326"/>
                    <a:pt x="8815" y="23095"/>
                    <a:pt x="9225" y="22818"/>
                  </a:cubicBezTo>
                  <a:cubicBezTo>
                    <a:pt x="10867" y="21739"/>
                    <a:pt x="12071" y="20168"/>
                    <a:pt x="13240" y="18652"/>
                  </a:cubicBezTo>
                  <a:cubicBezTo>
                    <a:pt x="13463" y="18366"/>
                    <a:pt x="13677" y="18081"/>
                    <a:pt x="13900" y="17795"/>
                  </a:cubicBezTo>
                  <a:cubicBezTo>
                    <a:pt x="14069" y="17581"/>
                    <a:pt x="14239" y="17376"/>
                    <a:pt x="14408" y="17162"/>
                  </a:cubicBezTo>
                  <a:cubicBezTo>
                    <a:pt x="16487" y="14646"/>
                    <a:pt x="18646" y="13344"/>
                    <a:pt x="20823" y="13299"/>
                  </a:cubicBezTo>
                  <a:cubicBezTo>
                    <a:pt x="20873" y="13298"/>
                    <a:pt x="20923" y="13297"/>
                    <a:pt x="20974" y="13297"/>
                  </a:cubicBezTo>
                  <a:cubicBezTo>
                    <a:pt x="21905" y="13297"/>
                    <a:pt x="22834" y="13525"/>
                    <a:pt x="23740" y="13745"/>
                  </a:cubicBezTo>
                  <a:cubicBezTo>
                    <a:pt x="24480" y="13933"/>
                    <a:pt x="25248" y="14120"/>
                    <a:pt x="26006" y="14182"/>
                  </a:cubicBezTo>
                  <a:cubicBezTo>
                    <a:pt x="26171" y="14195"/>
                    <a:pt x="26332" y="14201"/>
                    <a:pt x="26489" y="14201"/>
                  </a:cubicBezTo>
                  <a:cubicBezTo>
                    <a:pt x="26791" y="14201"/>
                    <a:pt x="27077" y="14179"/>
                    <a:pt x="27353" y="14138"/>
                  </a:cubicBezTo>
                  <a:cubicBezTo>
                    <a:pt x="29280" y="13817"/>
                    <a:pt x="30636" y="12398"/>
                    <a:pt x="31439" y="11265"/>
                  </a:cubicBezTo>
                  <a:cubicBezTo>
                    <a:pt x="31965" y="10516"/>
                    <a:pt x="32393" y="9704"/>
                    <a:pt x="32813" y="8919"/>
                  </a:cubicBezTo>
                  <a:cubicBezTo>
                    <a:pt x="33152" y="8286"/>
                    <a:pt x="33508" y="7634"/>
                    <a:pt x="33901" y="7010"/>
                  </a:cubicBezTo>
                  <a:cubicBezTo>
                    <a:pt x="34427" y="6198"/>
                    <a:pt x="35052" y="5422"/>
                    <a:pt x="35774" y="4708"/>
                  </a:cubicBezTo>
                  <a:cubicBezTo>
                    <a:pt x="38670" y="1821"/>
                    <a:pt x="42730" y="137"/>
                    <a:pt x="46555" y="137"/>
                  </a:cubicBezTo>
                  <a:cubicBezTo>
                    <a:pt x="47220" y="137"/>
                    <a:pt x="47879" y="188"/>
                    <a:pt x="48523" y="292"/>
                  </a:cubicBezTo>
                  <a:lnTo>
                    <a:pt x="48540" y="159"/>
                  </a:lnTo>
                  <a:cubicBezTo>
                    <a:pt x="47890" y="53"/>
                    <a:pt x="47225" y="1"/>
                    <a:pt x="4655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7"/>
            <p:cNvSpPr/>
            <p:nvPr/>
          </p:nvSpPr>
          <p:spPr>
            <a:xfrm>
              <a:off x="539235" y="2763434"/>
              <a:ext cx="2887564" cy="1463238"/>
            </a:xfrm>
            <a:custGeom>
              <a:avLst/>
              <a:gdLst/>
              <a:ahLst/>
              <a:cxnLst/>
              <a:rect l="l" t="t" r="r" b="b"/>
              <a:pathLst>
                <a:path w="48086" h="24367" extrusionOk="0">
                  <a:moveTo>
                    <a:pt x="46746" y="0"/>
                  </a:moveTo>
                  <a:cubicBezTo>
                    <a:pt x="42842" y="0"/>
                    <a:pt x="38571" y="1828"/>
                    <a:pt x="35533" y="4874"/>
                  </a:cubicBezTo>
                  <a:cubicBezTo>
                    <a:pt x="34811" y="5597"/>
                    <a:pt x="34177" y="6373"/>
                    <a:pt x="33642" y="7176"/>
                  </a:cubicBezTo>
                  <a:cubicBezTo>
                    <a:pt x="33249" y="7773"/>
                    <a:pt x="32893" y="8398"/>
                    <a:pt x="32554" y="8996"/>
                  </a:cubicBezTo>
                  <a:cubicBezTo>
                    <a:pt x="32116" y="9790"/>
                    <a:pt x="31653" y="10601"/>
                    <a:pt x="31108" y="11342"/>
                  </a:cubicBezTo>
                  <a:cubicBezTo>
                    <a:pt x="30305" y="12421"/>
                    <a:pt x="28949" y="13768"/>
                    <a:pt x="27085" y="14054"/>
                  </a:cubicBezTo>
                  <a:cubicBezTo>
                    <a:pt x="26829" y="14093"/>
                    <a:pt x="26567" y="14114"/>
                    <a:pt x="26291" y="14114"/>
                  </a:cubicBezTo>
                  <a:cubicBezTo>
                    <a:pt x="26124" y="14114"/>
                    <a:pt x="25952" y="14106"/>
                    <a:pt x="25774" y="14090"/>
                  </a:cubicBezTo>
                  <a:cubicBezTo>
                    <a:pt x="25033" y="14027"/>
                    <a:pt x="24275" y="13840"/>
                    <a:pt x="23543" y="13652"/>
                  </a:cubicBezTo>
                  <a:cubicBezTo>
                    <a:pt x="22636" y="13423"/>
                    <a:pt x="21697" y="13187"/>
                    <a:pt x="20748" y="13187"/>
                  </a:cubicBezTo>
                  <a:cubicBezTo>
                    <a:pt x="20699" y="13187"/>
                    <a:pt x="20649" y="13187"/>
                    <a:pt x="20599" y="13188"/>
                  </a:cubicBezTo>
                  <a:cubicBezTo>
                    <a:pt x="18378" y="13224"/>
                    <a:pt x="16183" y="14527"/>
                    <a:pt x="14087" y="17060"/>
                  </a:cubicBezTo>
                  <a:cubicBezTo>
                    <a:pt x="13935" y="17248"/>
                    <a:pt x="13766" y="17453"/>
                    <a:pt x="13587" y="17694"/>
                  </a:cubicBezTo>
                  <a:cubicBezTo>
                    <a:pt x="13338" y="18006"/>
                    <a:pt x="13097" y="18318"/>
                    <a:pt x="12856" y="18639"/>
                  </a:cubicBezTo>
                  <a:cubicBezTo>
                    <a:pt x="11732" y="20111"/>
                    <a:pt x="10563" y="21637"/>
                    <a:pt x="9011" y="22707"/>
                  </a:cubicBezTo>
                  <a:cubicBezTo>
                    <a:pt x="8609" y="22984"/>
                    <a:pt x="8181" y="23225"/>
                    <a:pt x="7744" y="23430"/>
                  </a:cubicBezTo>
                  <a:cubicBezTo>
                    <a:pt x="6560" y="23971"/>
                    <a:pt x="5262" y="24240"/>
                    <a:pt x="3993" y="24240"/>
                  </a:cubicBezTo>
                  <a:cubicBezTo>
                    <a:pt x="2583" y="24240"/>
                    <a:pt x="1208" y="23908"/>
                    <a:pt x="63" y="23251"/>
                  </a:cubicBezTo>
                  <a:lnTo>
                    <a:pt x="1" y="23358"/>
                  </a:lnTo>
                  <a:cubicBezTo>
                    <a:pt x="1160" y="24036"/>
                    <a:pt x="2561" y="24366"/>
                    <a:pt x="3988" y="24366"/>
                  </a:cubicBezTo>
                  <a:cubicBezTo>
                    <a:pt x="5282" y="24366"/>
                    <a:pt x="6593" y="24099"/>
                    <a:pt x="7798" y="23546"/>
                  </a:cubicBezTo>
                  <a:cubicBezTo>
                    <a:pt x="8244" y="23341"/>
                    <a:pt x="8681" y="23091"/>
                    <a:pt x="9082" y="22814"/>
                  </a:cubicBezTo>
                  <a:cubicBezTo>
                    <a:pt x="10652" y="21735"/>
                    <a:pt x="11830" y="20200"/>
                    <a:pt x="12963" y="18720"/>
                  </a:cubicBezTo>
                  <a:cubicBezTo>
                    <a:pt x="13204" y="18398"/>
                    <a:pt x="13445" y="18086"/>
                    <a:pt x="13686" y="17774"/>
                  </a:cubicBezTo>
                  <a:cubicBezTo>
                    <a:pt x="13873" y="17542"/>
                    <a:pt x="14033" y="17337"/>
                    <a:pt x="14194" y="17140"/>
                  </a:cubicBezTo>
                  <a:cubicBezTo>
                    <a:pt x="16264" y="14643"/>
                    <a:pt x="18414" y="13358"/>
                    <a:pt x="20599" y="13322"/>
                  </a:cubicBezTo>
                  <a:cubicBezTo>
                    <a:pt x="20634" y="13322"/>
                    <a:pt x="20668" y="13321"/>
                    <a:pt x="20703" y="13321"/>
                  </a:cubicBezTo>
                  <a:cubicBezTo>
                    <a:pt x="21650" y="13321"/>
                    <a:pt x="22595" y="13554"/>
                    <a:pt x="23517" y="13786"/>
                  </a:cubicBezTo>
                  <a:cubicBezTo>
                    <a:pt x="24248" y="13965"/>
                    <a:pt x="25006" y="14161"/>
                    <a:pt x="25765" y="14223"/>
                  </a:cubicBezTo>
                  <a:cubicBezTo>
                    <a:pt x="25950" y="14237"/>
                    <a:pt x="26129" y="14244"/>
                    <a:pt x="26303" y="14244"/>
                  </a:cubicBezTo>
                  <a:cubicBezTo>
                    <a:pt x="26580" y="14244"/>
                    <a:pt x="26845" y="14226"/>
                    <a:pt x="27103" y="14188"/>
                  </a:cubicBezTo>
                  <a:cubicBezTo>
                    <a:pt x="29012" y="13893"/>
                    <a:pt x="30395" y="12519"/>
                    <a:pt x="31215" y="11413"/>
                  </a:cubicBezTo>
                  <a:cubicBezTo>
                    <a:pt x="31768" y="10673"/>
                    <a:pt x="32223" y="9852"/>
                    <a:pt x="32670" y="9067"/>
                  </a:cubicBezTo>
                  <a:cubicBezTo>
                    <a:pt x="33009" y="8460"/>
                    <a:pt x="33356" y="7845"/>
                    <a:pt x="33749" y="7247"/>
                  </a:cubicBezTo>
                  <a:cubicBezTo>
                    <a:pt x="34275" y="6453"/>
                    <a:pt x="34909" y="5686"/>
                    <a:pt x="35622" y="4963"/>
                  </a:cubicBezTo>
                  <a:cubicBezTo>
                    <a:pt x="38634" y="1944"/>
                    <a:pt x="42868" y="133"/>
                    <a:pt x="46731" y="133"/>
                  </a:cubicBezTo>
                  <a:cubicBezTo>
                    <a:pt x="47182" y="133"/>
                    <a:pt x="47629" y="158"/>
                    <a:pt x="48067" y="208"/>
                  </a:cubicBezTo>
                  <a:lnTo>
                    <a:pt x="48085" y="75"/>
                  </a:lnTo>
                  <a:cubicBezTo>
                    <a:pt x="47645" y="25"/>
                    <a:pt x="47198" y="0"/>
                    <a:pt x="4674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7"/>
            <p:cNvSpPr/>
            <p:nvPr/>
          </p:nvSpPr>
          <p:spPr>
            <a:xfrm>
              <a:off x="581569" y="2753166"/>
              <a:ext cx="2860182" cy="1474047"/>
            </a:xfrm>
            <a:custGeom>
              <a:avLst/>
              <a:gdLst/>
              <a:ahLst/>
              <a:cxnLst/>
              <a:rect l="l" t="t" r="r" b="b"/>
              <a:pathLst>
                <a:path w="47630" h="24547" extrusionOk="0">
                  <a:moveTo>
                    <a:pt x="46920" y="0"/>
                  </a:moveTo>
                  <a:cubicBezTo>
                    <a:pt x="43006" y="0"/>
                    <a:pt x="38561" y="1975"/>
                    <a:pt x="35399" y="5170"/>
                  </a:cubicBezTo>
                  <a:cubicBezTo>
                    <a:pt x="34677" y="5893"/>
                    <a:pt x="34043" y="6660"/>
                    <a:pt x="33499" y="7454"/>
                  </a:cubicBezTo>
                  <a:cubicBezTo>
                    <a:pt x="33124" y="8016"/>
                    <a:pt x="32776" y="8596"/>
                    <a:pt x="32437" y="9167"/>
                  </a:cubicBezTo>
                  <a:cubicBezTo>
                    <a:pt x="31973" y="9961"/>
                    <a:pt x="31483" y="10781"/>
                    <a:pt x="30903" y="11531"/>
                  </a:cubicBezTo>
                  <a:cubicBezTo>
                    <a:pt x="30082" y="12574"/>
                    <a:pt x="28708" y="13877"/>
                    <a:pt x="26844" y="14145"/>
                  </a:cubicBezTo>
                  <a:cubicBezTo>
                    <a:pt x="26604" y="14181"/>
                    <a:pt x="26359" y="14199"/>
                    <a:pt x="26104" y="14199"/>
                  </a:cubicBezTo>
                  <a:cubicBezTo>
                    <a:pt x="25922" y="14199"/>
                    <a:pt x="25735" y="14190"/>
                    <a:pt x="25541" y="14171"/>
                  </a:cubicBezTo>
                  <a:cubicBezTo>
                    <a:pt x="24801" y="14100"/>
                    <a:pt x="24052" y="13913"/>
                    <a:pt x="23329" y="13725"/>
                  </a:cubicBezTo>
                  <a:cubicBezTo>
                    <a:pt x="22391" y="13489"/>
                    <a:pt x="21419" y="13243"/>
                    <a:pt x="20437" y="13243"/>
                  </a:cubicBezTo>
                  <a:cubicBezTo>
                    <a:pt x="20420" y="13243"/>
                    <a:pt x="20402" y="13243"/>
                    <a:pt x="20385" y="13244"/>
                  </a:cubicBezTo>
                  <a:cubicBezTo>
                    <a:pt x="18164" y="13279"/>
                    <a:pt x="15978" y="14564"/>
                    <a:pt x="13890" y="17071"/>
                  </a:cubicBezTo>
                  <a:cubicBezTo>
                    <a:pt x="13730" y="17267"/>
                    <a:pt x="13560" y="17472"/>
                    <a:pt x="13382" y="17704"/>
                  </a:cubicBezTo>
                  <a:cubicBezTo>
                    <a:pt x="13114" y="18043"/>
                    <a:pt x="12847" y="18400"/>
                    <a:pt x="12588" y="18739"/>
                  </a:cubicBezTo>
                  <a:cubicBezTo>
                    <a:pt x="11491" y="20184"/>
                    <a:pt x="10358" y="21674"/>
                    <a:pt x="8868" y="22744"/>
                  </a:cubicBezTo>
                  <a:cubicBezTo>
                    <a:pt x="8484" y="23021"/>
                    <a:pt x="8065" y="23271"/>
                    <a:pt x="7628" y="23485"/>
                  </a:cubicBezTo>
                  <a:cubicBezTo>
                    <a:pt x="6369" y="24105"/>
                    <a:pt x="4996" y="24415"/>
                    <a:pt x="3660" y="24415"/>
                  </a:cubicBezTo>
                  <a:cubicBezTo>
                    <a:pt x="2383" y="24415"/>
                    <a:pt x="1140" y="24132"/>
                    <a:pt x="63" y="23565"/>
                  </a:cubicBezTo>
                  <a:lnTo>
                    <a:pt x="0" y="23681"/>
                  </a:lnTo>
                  <a:cubicBezTo>
                    <a:pt x="1098" y="24252"/>
                    <a:pt x="2356" y="24546"/>
                    <a:pt x="3649" y="24546"/>
                  </a:cubicBezTo>
                  <a:cubicBezTo>
                    <a:pt x="5005" y="24546"/>
                    <a:pt x="6406" y="24225"/>
                    <a:pt x="7690" y="23601"/>
                  </a:cubicBezTo>
                  <a:cubicBezTo>
                    <a:pt x="8127" y="23378"/>
                    <a:pt x="8556" y="23128"/>
                    <a:pt x="8948" y="22843"/>
                  </a:cubicBezTo>
                  <a:cubicBezTo>
                    <a:pt x="10447" y="21763"/>
                    <a:pt x="11589" y="20264"/>
                    <a:pt x="12686" y="18819"/>
                  </a:cubicBezTo>
                  <a:cubicBezTo>
                    <a:pt x="12945" y="18471"/>
                    <a:pt x="13212" y="18123"/>
                    <a:pt x="13489" y="17775"/>
                  </a:cubicBezTo>
                  <a:cubicBezTo>
                    <a:pt x="13667" y="17552"/>
                    <a:pt x="13828" y="17347"/>
                    <a:pt x="13989" y="17151"/>
                  </a:cubicBezTo>
                  <a:cubicBezTo>
                    <a:pt x="16049" y="14680"/>
                    <a:pt x="18199" y="13404"/>
                    <a:pt x="20385" y="13368"/>
                  </a:cubicBezTo>
                  <a:cubicBezTo>
                    <a:pt x="20402" y="13368"/>
                    <a:pt x="20419" y="13368"/>
                    <a:pt x="20436" y="13368"/>
                  </a:cubicBezTo>
                  <a:cubicBezTo>
                    <a:pt x="21400" y="13368"/>
                    <a:pt x="22364" y="13613"/>
                    <a:pt x="23293" y="13850"/>
                  </a:cubicBezTo>
                  <a:cubicBezTo>
                    <a:pt x="24025" y="14037"/>
                    <a:pt x="24783" y="14225"/>
                    <a:pt x="25524" y="14296"/>
                  </a:cubicBezTo>
                  <a:cubicBezTo>
                    <a:pt x="25724" y="14315"/>
                    <a:pt x="25917" y="14324"/>
                    <a:pt x="26104" y="14324"/>
                  </a:cubicBezTo>
                  <a:cubicBezTo>
                    <a:pt x="26366" y="14324"/>
                    <a:pt x="26617" y="14306"/>
                    <a:pt x="26862" y="14269"/>
                  </a:cubicBezTo>
                  <a:cubicBezTo>
                    <a:pt x="28771" y="14002"/>
                    <a:pt x="30162" y="12673"/>
                    <a:pt x="31001" y="11602"/>
                  </a:cubicBezTo>
                  <a:cubicBezTo>
                    <a:pt x="31590" y="10853"/>
                    <a:pt x="32080" y="10032"/>
                    <a:pt x="32553" y="9229"/>
                  </a:cubicBezTo>
                  <a:cubicBezTo>
                    <a:pt x="32883" y="8667"/>
                    <a:pt x="33231" y="8087"/>
                    <a:pt x="33606" y="7525"/>
                  </a:cubicBezTo>
                  <a:cubicBezTo>
                    <a:pt x="34141" y="6740"/>
                    <a:pt x="34775" y="5973"/>
                    <a:pt x="35488" y="5259"/>
                  </a:cubicBezTo>
                  <a:cubicBezTo>
                    <a:pt x="38629" y="2085"/>
                    <a:pt x="43049" y="127"/>
                    <a:pt x="46941" y="127"/>
                  </a:cubicBezTo>
                  <a:cubicBezTo>
                    <a:pt x="47173" y="127"/>
                    <a:pt x="47402" y="133"/>
                    <a:pt x="47630" y="147"/>
                  </a:cubicBezTo>
                  <a:lnTo>
                    <a:pt x="47630" y="23"/>
                  </a:lnTo>
                  <a:cubicBezTo>
                    <a:pt x="47395" y="8"/>
                    <a:pt x="47158" y="0"/>
                    <a:pt x="4692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7"/>
            <p:cNvSpPr/>
            <p:nvPr/>
          </p:nvSpPr>
          <p:spPr>
            <a:xfrm>
              <a:off x="624444" y="2741576"/>
              <a:ext cx="2832859" cy="1485097"/>
            </a:xfrm>
            <a:custGeom>
              <a:avLst/>
              <a:gdLst/>
              <a:ahLst/>
              <a:cxnLst/>
              <a:rect l="l" t="t" r="r" b="b"/>
              <a:pathLst>
                <a:path w="47175" h="24731" extrusionOk="0">
                  <a:moveTo>
                    <a:pt x="47050" y="1"/>
                  </a:moveTo>
                  <a:cubicBezTo>
                    <a:pt x="43101" y="1"/>
                    <a:pt x="38584" y="2098"/>
                    <a:pt x="35256" y="5488"/>
                  </a:cubicBezTo>
                  <a:cubicBezTo>
                    <a:pt x="34542" y="6211"/>
                    <a:pt x="33900" y="6969"/>
                    <a:pt x="33356" y="7754"/>
                  </a:cubicBezTo>
                  <a:cubicBezTo>
                    <a:pt x="32990" y="8280"/>
                    <a:pt x="32651" y="8824"/>
                    <a:pt x="32321" y="9351"/>
                  </a:cubicBezTo>
                  <a:cubicBezTo>
                    <a:pt x="31795" y="10198"/>
                    <a:pt x="31295" y="10992"/>
                    <a:pt x="30680" y="11742"/>
                  </a:cubicBezTo>
                  <a:cubicBezTo>
                    <a:pt x="29841" y="12750"/>
                    <a:pt x="28458" y="14016"/>
                    <a:pt x="26594" y="14257"/>
                  </a:cubicBezTo>
                  <a:cubicBezTo>
                    <a:pt x="26361" y="14288"/>
                    <a:pt x="26122" y="14304"/>
                    <a:pt x="25874" y="14304"/>
                  </a:cubicBezTo>
                  <a:cubicBezTo>
                    <a:pt x="25686" y="14304"/>
                    <a:pt x="25492" y="14294"/>
                    <a:pt x="25291" y="14275"/>
                  </a:cubicBezTo>
                  <a:cubicBezTo>
                    <a:pt x="24560" y="14195"/>
                    <a:pt x="23819" y="14007"/>
                    <a:pt x="23106" y="13820"/>
                  </a:cubicBezTo>
                  <a:cubicBezTo>
                    <a:pt x="22159" y="13575"/>
                    <a:pt x="21186" y="13329"/>
                    <a:pt x="20205" y="13329"/>
                  </a:cubicBezTo>
                  <a:cubicBezTo>
                    <a:pt x="20187" y="13329"/>
                    <a:pt x="20170" y="13329"/>
                    <a:pt x="20153" y="13329"/>
                  </a:cubicBezTo>
                  <a:cubicBezTo>
                    <a:pt x="17396" y="13356"/>
                    <a:pt x="15112" y="15399"/>
                    <a:pt x="13685" y="17103"/>
                  </a:cubicBezTo>
                  <a:cubicBezTo>
                    <a:pt x="13524" y="17299"/>
                    <a:pt x="13355" y="17504"/>
                    <a:pt x="13176" y="17736"/>
                  </a:cubicBezTo>
                  <a:cubicBezTo>
                    <a:pt x="12882" y="18111"/>
                    <a:pt x="12588" y="18495"/>
                    <a:pt x="12302" y="18869"/>
                  </a:cubicBezTo>
                  <a:cubicBezTo>
                    <a:pt x="11241" y="20279"/>
                    <a:pt x="10143" y="21733"/>
                    <a:pt x="8725" y="22795"/>
                  </a:cubicBezTo>
                  <a:cubicBezTo>
                    <a:pt x="8341" y="23080"/>
                    <a:pt x="7940" y="23339"/>
                    <a:pt x="7512" y="23562"/>
                  </a:cubicBezTo>
                  <a:cubicBezTo>
                    <a:pt x="6182" y="24261"/>
                    <a:pt x="4717" y="24615"/>
                    <a:pt x="3302" y="24615"/>
                  </a:cubicBezTo>
                  <a:cubicBezTo>
                    <a:pt x="2153" y="24615"/>
                    <a:pt x="1037" y="24382"/>
                    <a:pt x="54" y="23910"/>
                  </a:cubicBezTo>
                  <a:lnTo>
                    <a:pt x="0" y="24017"/>
                  </a:lnTo>
                  <a:cubicBezTo>
                    <a:pt x="999" y="24499"/>
                    <a:pt x="2132" y="24730"/>
                    <a:pt x="3301" y="24730"/>
                  </a:cubicBezTo>
                  <a:cubicBezTo>
                    <a:pt x="4737" y="24730"/>
                    <a:pt x="6227" y="24374"/>
                    <a:pt x="7574" y="23669"/>
                  </a:cubicBezTo>
                  <a:cubicBezTo>
                    <a:pt x="8002" y="23446"/>
                    <a:pt x="8413" y="23187"/>
                    <a:pt x="8796" y="22893"/>
                  </a:cubicBezTo>
                  <a:cubicBezTo>
                    <a:pt x="10233" y="21822"/>
                    <a:pt x="11339" y="20359"/>
                    <a:pt x="12400" y="18950"/>
                  </a:cubicBezTo>
                  <a:cubicBezTo>
                    <a:pt x="12686" y="18575"/>
                    <a:pt x="12980" y="18182"/>
                    <a:pt x="13275" y="17808"/>
                  </a:cubicBezTo>
                  <a:cubicBezTo>
                    <a:pt x="13453" y="17585"/>
                    <a:pt x="13614" y="17380"/>
                    <a:pt x="13774" y="17183"/>
                  </a:cubicBezTo>
                  <a:cubicBezTo>
                    <a:pt x="15184" y="15497"/>
                    <a:pt x="17441" y="13481"/>
                    <a:pt x="20162" y="13445"/>
                  </a:cubicBezTo>
                  <a:cubicBezTo>
                    <a:pt x="21143" y="13445"/>
                    <a:pt x="22124" y="13695"/>
                    <a:pt x="23070" y="13936"/>
                  </a:cubicBezTo>
                  <a:cubicBezTo>
                    <a:pt x="23793" y="14123"/>
                    <a:pt x="24542" y="14320"/>
                    <a:pt x="25282" y="14391"/>
                  </a:cubicBezTo>
                  <a:cubicBezTo>
                    <a:pt x="25508" y="14412"/>
                    <a:pt x="25725" y="14423"/>
                    <a:pt x="25937" y="14423"/>
                  </a:cubicBezTo>
                  <a:cubicBezTo>
                    <a:pt x="26168" y="14423"/>
                    <a:pt x="26392" y="14410"/>
                    <a:pt x="26612" y="14382"/>
                  </a:cubicBezTo>
                  <a:cubicBezTo>
                    <a:pt x="28512" y="14132"/>
                    <a:pt x="29921" y="12848"/>
                    <a:pt x="30778" y="11813"/>
                  </a:cubicBezTo>
                  <a:cubicBezTo>
                    <a:pt x="31393" y="11064"/>
                    <a:pt x="31920" y="10225"/>
                    <a:pt x="32419" y="9413"/>
                  </a:cubicBezTo>
                  <a:cubicBezTo>
                    <a:pt x="32749" y="8887"/>
                    <a:pt x="33088" y="8343"/>
                    <a:pt x="33454" y="7825"/>
                  </a:cubicBezTo>
                  <a:cubicBezTo>
                    <a:pt x="33998" y="7049"/>
                    <a:pt x="34632" y="6291"/>
                    <a:pt x="35336" y="5568"/>
                  </a:cubicBezTo>
                  <a:cubicBezTo>
                    <a:pt x="38655" y="2196"/>
                    <a:pt x="43133" y="117"/>
                    <a:pt x="47059" y="117"/>
                  </a:cubicBezTo>
                  <a:lnTo>
                    <a:pt x="47175" y="117"/>
                  </a:lnTo>
                  <a:lnTo>
                    <a:pt x="47175" y="1"/>
                  </a:lnTo>
                  <a:cubicBezTo>
                    <a:pt x="47133" y="1"/>
                    <a:pt x="47092" y="1"/>
                    <a:pt x="470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7"/>
            <p:cNvSpPr/>
            <p:nvPr/>
          </p:nvSpPr>
          <p:spPr>
            <a:xfrm>
              <a:off x="666719" y="2728245"/>
              <a:ext cx="2806137" cy="1499509"/>
            </a:xfrm>
            <a:custGeom>
              <a:avLst/>
              <a:gdLst/>
              <a:ahLst/>
              <a:cxnLst/>
              <a:rect l="l" t="t" r="r" b="b"/>
              <a:pathLst>
                <a:path w="46730" h="24971" extrusionOk="0">
                  <a:moveTo>
                    <a:pt x="46729" y="0"/>
                  </a:moveTo>
                  <a:cubicBezTo>
                    <a:pt x="42902" y="179"/>
                    <a:pt x="38459" y="2418"/>
                    <a:pt x="35123" y="5826"/>
                  </a:cubicBezTo>
                  <a:cubicBezTo>
                    <a:pt x="34418" y="6548"/>
                    <a:pt x="33776" y="7307"/>
                    <a:pt x="33214" y="8083"/>
                  </a:cubicBezTo>
                  <a:cubicBezTo>
                    <a:pt x="32866" y="8574"/>
                    <a:pt x="32536" y="9073"/>
                    <a:pt x="32224" y="9555"/>
                  </a:cubicBezTo>
                  <a:cubicBezTo>
                    <a:pt x="31662" y="10420"/>
                    <a:pt x="31126" y="11223"/>
                    <a:pt x="30475" y="11972"/>
                  </a:cubicBezTo>
                  <a:cubicBezTo>
                    <a:pt x="29619" y="12963"/>
                    <a:pt x="28209" y="14176"/>
                    <a:pt x="26354" y="14399"/>
                  </a:cubicBezTo>
                  <a:cubicBezTo>
                    <a:pt x="26148" y="14426"/>
                    <a:pt x="25939" y="14439"/>
                    <a:pt x="25724" y="14439"/>
                  </a:cubicBezTo>
                  <a:cubicBezTo>
                    <a:pt x="25508" y="14439"/>
                    <a:pt x="25288" y="14426"/>
                    <a:pt x="25060" y="14399"/>
                  </a:cubicBezTo>
                  <a:cubicBezTo>
                    <a:pt x="24329" y="14319"/>
                    <a:pt x="23597" y="14131"/>
                    <a:pt x="22883" y="13944"/>
                  </a:cubicBezTo>
                  <a:cubicBezTo>
                    <a:pt x="21944" y="13698"/>
                    <a:pt x="20971" y="13435"/>
                    <a:pt x="19988" y="13435"/>
                  </a:cubicBezTo>
                  <a:cubicBezTo>
                    <a:pt x="19972" y="13435"/>
                    <a:pt x="19956" y="13435"/>
                    <a:pt x="19939" y="13435"/>
                  </a:cubicBezTo>
                  <a:cubicBezTo>
                    <a:pt x="17183" y="13453"/>
                    <a:pt x="14908" y="15478"/>
                    <a:pt x="13489" y="17173"/>
                  </a:cubicBezTo>
                  <a:cubicBezTo>
                    <a:pt x="13320" y="17361"/>
                    <a:pt x="13159" y="17566"/>
                    <a:pt x="12981" y="17798"/>
                  </a:cubicBezTo>
                  <a:cubicBezTo>
                    <a:pt x="12660" y="18208"/>
                    <a:pt x="12339" y="18628"/>
                    <a:pt x="12035" y="19038"/>
                  </a:cubicBezTo>
                  <a:cubicBezTo>
                    <a:pt x="11001" y="20403"/>
                    <a:pt x="9939" y="21821"/>
                    <a:pt x="8592" y="22883"/>
                  </a:cubicBezTo>
                  <a:cubicBezTo>
                    <a:pt x="8217" y="23177"/>
                    <a:pt x="7816" y="23445"/>
                    <a:pt x="7405" y="23677"/>
                  </a:cubicBezTo>
                  <a:cubicBezTo>
                    <a:pt x="6014" y="24454"/>
                    <a:pt x="4457" y="24852"/>
                    <a:pt x="2962" y="24852"/>
                  </a:cubicBezTo>
                  <a:cubicBezTo>
                    <a:pt x="1936" y="24852"/>
                    <a:pt x="939" y="24665"/>
                    <a:pt x="45" y="24283"/>
                  </a:cubicBezTo>
                  <a:lnTo>
                    <a:pt x="1" y="24390"/>
                  </a:lnTo>
                  <a:cubicBezTo>
                    <a:pt x="911" y="24774"/>
                    <a:pt x="1919" y="24970"/>
                    <a:pt x="2963" y="24970"/>
                  </a:cubicBezTo>
                  <a:cubicBezTo>
                    <a:pt x="4470" y="24970"/>
                    <a:pt x="6049" y="24560"/>
                    <a:pt x="7459" y="23775"/>
                  </a:cubicBezTo>
                  <a:cubicBezTo>
                    <a:pt x="7878" y="23534"/>
                    <a:pt x="8289" y="23266"/>
                    <a:pt x="8663" y="22972"/>
                  </a:cubicBezTo>
                  <a:cubicBezTo>
                    <a:pt x="10028" y="21902"/>
                    <a:pt x="11090" y="20483"/>
                    <a:pt x="12125" y="19109"/>
                  </a:cubicBezTo>
                  <a:cubicBezTo>
                    <a:pt x="12428" y="18699"/>
                    <a:pt x="12749" y="18271"/>
                    <a:pt x="13070" y="17869"/>
                  </a:cubicBezTo>
                  <a:cubicBezTo>
                    <a:pt x="13249" y="17637"/>
                    <a:pt x="13409" y="17441"/>
                    <a:pt x="13570" y="17245"/>
                  </a:cubicBezTo>
                  <a:cubicBezTo>
                    <a:pt x="14979" y="15568"/>
                    <a:pt x="17227" y="13569"/>
                    <a:pt x="19939" y="13551"/>
                  </a:cubicBezTo>
                  <a:lnTo>
                    <a:pt x="19975" y="13551"/>
                  </a:lnTo>
                  <a:cubicBezTo>
                    <a:pt x="20947" y="13551"/>
                    <a:pt x="21920" y="13810"/>
                    <a:pt x="22857" y="14051"/>
                  </a:cubicBezTo>
                  <a:cubicBezTo>
                    <a:pt x="23570" y="14238"/>
                    <a:pt x="24311" y="14435"/>
                    <a:pt x="25042" y="14515"/>
                  </a:cubicBezTo>
                  <a:cubicBezTo>
                    <a:pt x="25279" y="14542"/>
                    <a:pt x="25506" y="14555"/>
                    <a:pt x="25726" y="14555"/>
                  </a:cubicBezTo>
                  <a:cubicBezTo>
                    <a:pt x="25945" y="14555"/>
                    <a:pt x="26157" y="14542"/>
                    <a:pt x="26363" y="14515"/>
                  </a:cubicBezTo>
                  <a:cubicBezTo>
                    <a:pt x="28263" y="14292"/>
                    <a:pt x="29690" y="13052"/>
                    <a:pt x="30564" y="12053"/>
                  </a:cubicBezTo>
                  <a:cubicBezTo>
                    <a:pt x="31225" y="11294"/>
                    <a:pt x="31751" y="10483"/>
                    <a:pt x="32313" y="9617"/>
                  </a:cubicBezTo>
                  <a:cubicBezTo>
                    <a:pt x="32634" y="9136"/>
                    <a:pt x="32964" y="8636"/>
                    <a:pt x="33312" y="8145"/>
                  </a:cubicBezTo>
                  <a:cubicBezTo>
                    <a:pt x="33865" y="7378"/>
                    <a:pt x="34499" y="6629"/>
                    <a:pt x="35203" y="5906"/>
                  </a:cubicBezTo>
                  <a:cubicBezTo>
                    <a:pt x="38522" y="2516"/>
                    <a:pt x="42938" y="295"/>
                    <a:pt x="46729" y="116"/>
                  </a:cubicBezTo>
                  <a:lnTo>
                    <a:pt x="4672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7"/>
            <p:cNvSpPr/>
            <p:nvPr/>
          </p:nvSpPr>
          <p:spPr>
            <a:xfrm>
              <a:off x="709594" y="2714854"/>
              <a:ext cx="2779294" cy="1515062"/>
            </a:xfrm>
            <a:custGeom>
              <a:avLst/>
              <a:gdLst/>
              <a:ahLst/>
              <a:cxnLst/>
              <a:rect l="l" t="t" r="r" b="b"/>
              <a:pathLst>
                <a:path w="46283" h="25230" extrusionOk="0">
                  <a:moveTo>
                    <a:pt x="46265" y="0"/>
                  </a:moveTo>
                  <a:cubicBezTo>
                    <a:pt x="42554" y="411"/>
                    <a:pt x="38334" y="2712"/>
                    <a:pt x="34980" y="6174"/>
                  </a:cubicBezTo>
                  <a:cubicBezTo>
                    <a:pt x="34275" y="6896"/>
                    <a:pt x="33633" y="7655"/>
                    <a:pt x="33071" y="8413"/>
                  </a:cubicBezTo>
                  <a:cubicBezTo>
                    <a:pt x="32741" y="8859"/>
                    <a:pt x="32429" y="9314"/>
                    <a:pt x="32116" y="9760"/>
                  </a:cubicBezTo>
                  <a:cubicBezTo>
                    <a:pt x="31519" y="10634"/>
                    <a:pt x="30957" y="11464"/>
                    <a:pt x="30261" y="12213"/>
                  </a:cubicBezTo>
                  <a:cubicBezTo>
                    <a:pt x="29386" y="13168"/>
                    <a:pt x="27959" y="14345"/>
                    <a:pt x="26104" y="14542"/>
                  </a:cubicBezTo>
                  <a:cubicBezTo>
                    <a:pt x="25908" y="14563"/>
                    <a:pt x="25710" y="14574"/>
                    <a:pt x="25506" y="14574"/>
                  </a:cubicBezTo>
                  <a:cubicBezTo>
                    <a:pt x="25283" y="14574"/>
                    <a:pt x="25052" y="14561"/>
                    <a:pt x="24810" y="14533"/>
                  </a:cubicBezTo>
                  <a:cubicBezTo>
                    <a:pt x="24087" y="14452"/>
                    <a:pt x="23365" y="14256"/>
                    <a:pt x="22660" y="14069"/>
                  </a:cubicBezTo>
                  <a:cubicBezTo>
                    <a:pt x="21705" y="13810"/>
                    <a:pt x="20724" y="13551"/>
                    <a:pt x="19716" y="13551"/>
                  </a:cubicBezTo>
                  <a:cubicBezTo>
                    <a:pt x="16959" y="13560"/>
                    <a:pt x="14694" y="15559"/>
                    <a:pt x="13275" y="17236"/>
                  </a:cubicBezTo>
                  <a:cubicBezTo>
                    <a:pt x="13114" y="17432"/>
                    <a:pt x="12945" y="17637"/>
                    <a:pt x="12775" y="17860"/>
                  </a:cubicBezTo>
                  <a:cubicBezTo>
                    <a:pt x="12419" y="18297"/>
                    <a:pt x="12080" y="18761"/>
                    <a:pt x="11750" y="19207"/>
                  </a:cubicBezTo>
                  <a:cubicBezTo>
                    <a:pt x="10759" y="20537"/>
                    <a:pt x="9733" y="21919"/>
                    <a:pt x="8440" y="22972"/>
                  </a:cubicBezTo>
                  <a:cubicBezTo>
                    <a:pt x="8083" y="23266"/>
                    <a:pt x="7690" y="23543"/>
                    <a:pt x="7289" y="23784"/>
                  </a:cubicBezTo>
                  <a:cubicBezTo>
                    <a:pt x="5814" y="24665"/>
                    <a:pt x="4186" y="25117"/>
                    <a:pt x="2628" y="25117"/>
                  </a:cubicBezTo>
                  <a:cubicBezTo>
                    <a:pt x="1726" y="25117"/>
                    <a:pt x="848" y="24966"/>
                    <a:pt x="36" y="24658"/>
                  </a:cubicBezTo>
                  <a:lnTo>
                    <a:pt x="1" y="24756"/>
                  </a:lnTo>
                  <a:cubicBezTo>
                    <a:pt x="821" y="25068"/>
                    <a:pt x="1713" y="25229"/>
                    <a:pt x="2632" y="25229"/>
                  </a:cubicBezTo>
                  <a:cubicBezTo>
                    <a:pt x="4211" y="25229"/>
                    <a:pt x="5853" y="24765"/>
                    <a:pt x="7343" y="23873"/>
                  </a:cubicBezTo>
                  <a:cubicBezTo>
                    <a:pt x="7753" y="23632"/>
                    <a:pt x="8145" y="23356"/>
                    <a:pt x="8511" y="23052"/>
                  </a:cubicBezTo>
                  <a:cubicBezTo>
                    <a:pt x="9814" y="21991"/>
                    <a:pt x="10840" y="20608"/>
                    <a:pt x="11830" y="19279"/>
                  </a:cubicBezTo>
                  <a:cubicBezTo>
                    <a:pt x="12169" y="18833"/>
                    <a:pt x="12508" y="18369"/>
                    <a:pt x="12856" y="17923"/>
                  </a:cubicBezTo>
                  <a:cubicBezTo>
                    <a:pt x="13034" y="17700"/>
                    <a:pt x="13195" y="17503"/>
                    <a:pt x="13364" y="17307"/>
                  </a:cubicBezTo>
                  <a:cubicBezTo>
                    <a:pt x="14756" y="15648"/>
                    <a:pt x="16995" y="13667"/>
                    <a:pt x="19716" y="13658"/>
                  </a:cubicBezTo>
                  <a:cubicBezTo>
                    <a:pt x="20706" y="13658"/>
                    <a:pt x="21679" y="13917"/>
                    <a:pt x="22633" y="14176"/>
                  </a:cubicBezTo>
                  <a:cubicBezTo>
                    <a:pt x="23338" y="14363"/>
                    <a:pt x="24070" y="14560"/>
                    <a:pt x="24801" y="14640"/>
                  </a:cubicBezTo>
                  <a:cubicBezTo>
                    <a:pt x="25064" y="14670"/>
                    <a:pt x="25316" y="14686"/>
                    <a:pt x="25562" y="14686"/>
                  </a:cubicBezTo>
                  <a:cubicBezTo>
                    <a:pt x="25748" y="14686"/>
                    <a:pt x="25931" y="14677"/>
                    <a:pt x="26112" y="14658"/>
                  </a:cubicBezTo>
                  <a:cubicBezTo>
                    <a:pt x="28004" y="14452"/>
                    <a:pt x="29458" y="13257"/>
                    <a:pt x="30341" y="12294"/>
                  </a:cubicBezTo>
                  <a:cubicBezTo>
                    <a:pt x="31037" y="11526"/>
                    <a:pt x="31608" y="10697"/>
                    <a:pt x="32214" y="9822"/>
                  </a:cubicBezTo>
                  <a:cubicBezTo>
                    <a:pt x="32518" y="9376"/>
                    <a:pt x="32830" y="8921"/>
                    <a:pt x="33160" y="8475"/>
                  </a:cubicBezTo>
                  <a:cubicBezTo>
                    <a:pt x="33722" y="7717"/>
                    <a:pt x="34355" y="6977"/>
                    <a:pt x="35060" y="6254"/>
                  </a:cubicBezTo>
                  <a:cubicBezTo>
                    <a:pt x="38397" y="2811"/>
                    <a:pt x="42590" y="509"/>
                    <a:pt x="46283" y="107"/>
                  </a:cubicBezTo>
                  <a:lnTo>
                    <a:pt x="4626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7"/>
            <p:cNvSpPr/>
            <p:nvPr/>
          </p:nvSpPr>
          <p:spPr>
            <a:xfrm>
              <a:off x="751929" y="2702004"/>
              <a:ext cx="2752512" cy="1530014"/>
            </a:xfrm>
            <a:custGeom>
              <a:avLst/>
              <a:gdLst/>
              <a:ahLst/>
              <a:cxnLst/>
              <a:rect l="l" t="t" r="r" b="b"/>
              <a:pathLst>
                <a:path w="45837" h="25479" extrusionOk="0">
                  <a:moveTo>
                    <a:pt x="45819" y="0"/>
                  </a:moveTo>
                  <a:cubicBezTo>
                    <a:pt x="42277" y="616"/>
                    <a:pt x="38173" y="3051"/>
                    <a:pt x="34846" y="6513"/>
                  </a:cubicBezTo>
                  <a:cubicBezTo>
                    <a:pt x="34150" y="7235"/>
                    <a:pt x="33499" y="7985"/>
                    <a:pt x="32928" y="8734"/>
                  </a:cubicBezTo>
                  <a:cubicBezTo>
                    <a:pt x="32625" y="9135"/>
                    <a:pt x="32330" y="9546"/>
                    <a:pt x="32045" y="9938"/>
                  </a:cubicBezTo>
                  <a:cubicBezTo>
                    <a:pt x="31402" y="10839"/>
                    <a:pt x="30796" y="11687"/>
                    <a:pt x="30046" y="12445"/>
                  </a:cubicBezTo>
                  <a:cubicBezTo>
                    <a:pt x="29163" y="13364"/>
                    <a:pt x="27709" y="14497"/>
                    <a:pt x="25862" y="14675"/>
                  </a:cubicBezTo>
                  <a:cubicBezTo>
                    <a:pt x="25685" y="14695"/>
                    <a:pt x="25506" y="14704"/>
                    <a:pt x="25323" y="14704"/>
                  </a:cubicBezTo>
                  <a:cubicBezTo>
                    <a:pt x="25083" y="14704"/>
                    <a:pt x="24836" y="14688"/>
                    <a:pt x="24578" y="14658"/>
                  </a:cubicBezTo>
                  <a:cubicBezTo>
                    <a:pt x="23864" y="14568"/>
                    <a:pt x="23141" y="14372"/>
                    <a:pt x="22446" y="14185"/>
                  </a:cubicBezTo>
                  <a:cubicBezTo>
                    <a:pt x="21491" y="13917"/>
                    <a:pt x="20501" y="13649"/>
                    <a:pt x="19502" y="13649"/>
                  </a:cubicBezTo>
                  <a:lnTo>
                    <a:pt x="19493" y="13649"/>
                  </a:lnTo>
                  <a:cubicBezTo>
                    <a:pt x="16736" y="13649"/>
                    <a:pt x="14488" y="15630"/>
                    <a:pt x="13079" y="17289"/>
                  </a:cubicBezTo>
                  <a:cubicBezTo>
                    <a:pt x="12909" y="17485"/>
                    <a:pt x="12748" y="17691"/>
                    <a:pt x="12570" y="17914"/>
                  </a:cubicBezTo>
                  <a:cubicBezTo>
                    <a:pt x="12195" y="18395"/>
                    <a:pt x="11821" y="18895"/>
                    <a:pt x="11464" y="19377"/>
                  </a:cubicBezTo>
                  <a:cubicBezTo>
                    <a:pt x="10509" y="20670"/>
                    <a:pt x="9528" y="22000"/>
                    <a:pt x="8306" y="23043"/>
                  </a:cubicBezTo>
                  <a:cubicBezTo>
                    <a:pt x="7949" y="23356"/>
                    <a:pt x="7574" y="23632"/>
                    <a:pt x="7182" y="23882"/>
                  </a:cubicBezTo>
                  <a:cubicBezTo>
                    <a:pt x="5639" y="24862"/>
                    <a:pt x="3915" y="25374"/>
                    <a:pt x="2279" y="25374"/>
                  </a:cubicBezTo>
                  <a:cubicBezTo>
                    <a:pt x="1502" y="25374"/>
                    <a:pt x="745" y="25259"/>
                    <a:pt x="36" y="25024"/>
                  </a:cubicBezTo>
                  <a:lnTo>
                    <a:pt x="0" y="25122"/>
                  </a:lnTo>
                  <a:cubicBezTo>
                    <a:pt x="723" y="25363"/>
                    <a:pt x="1499" y="25479"/>
                    <a:pt x="2284" y="25479"/>
                  </a:cubicBezTo>
                  <a:cubicBezTo>
                    <a:pt x="3943" y="25479"/>
                    <a:pt x="5683" y="24961"/>
                    <a:pt x="7235" y="23971"/>
                  </a:cubicBezTo>
                  <a:cubicBezTo>
                    <a:pt x="7637" y="23721"/>
                    <a:pt x="8011" y="23436"/>
                    <a:pt x="8377" y="23124"/>
                  </a:cubicBezTo>
                  <a:cubicBezTo>
                    <a:pt x="9599" y="22071"/>
                    <a:pt x="10590" y="20733"/>
                    <a:pt x="11553" y="19439"/>
                  </a:cubicBezTo>
                  <a:cubicBezTo>
                    <a:pt x="11910" y="18957"/>
                    <a:pt x="12276" y="18458"/>
                    <a:pt x="12659" y="17976"/>
                  </a:cubicBezTo>
                  <a:cubicBezTo>
                    <a:pt x="12829" y="17753"/>
                    <a:pt x="12989" y="17557"/>
                    <a:pt x="13159" y="17361"/>
                  </a:cubicBezTo>
                  <a:cubicBezTo>
                    <a:pt x="14551" y="15719"/>
                    <a:pt x="16781" y="13757"/>
                    <a:pt x="19493" y="13757"/>
                  </a:cubicBezTo>
                  <a:lnTo>
                    <a:pt x="19502" y="13757"/>
                  </a:lnTo>
                  <a:cubicBezTo>
                    <a:pt x="20492" y="13757"/>
                    <a:pt x="21464" y="14024"/>
                    <a:pt x="22410" y="14283"/>
                  </a:cubicBezTo>
                  <a:cubicBezTo>
                    <a:pt x="23115" y="14470"/>
                    <a:pt x="23837" y="14666"/>
                    <a:pt x="24560" y="14756"/>
                  </a:cubicBezTo>
                  <a:cubicBezTo>
                    <a:pt x="24838" y="14788"/>
                    <a:pt x="25104" y="14804"/>
                    <a:pt x="25362" y="14804"/>
                  </a:cubicBezTo>
                  <a:cubicBezTo>
                    <a:pt x="25534" y="14804"/>
                    <a:pt x="25704" y="14797"/>
                    <a:pt x="25871" y="14782"/>
                  </a:cubicBezTo>
                  <a:cubicBezTo>
                    <a:pt x="27754" y="14604"/>
                    <a:pt x="29226" y="13453"/>
                    <a:pt x="30127" y="12525"/>
                  </a:cubicBezTo>
                  <a:cubicBezTo>
                    <a:pt x="30867" y="11749"/>
                    <a:pt x="31483" y="10902"/>
                    <a:pt x="32125" y="10001"/>
                  </a:cubicBezTo>
                  <a:cubicBezTo>
                    <a:pt x="32410" y="9608"/>
                    <a:pt x="32705" y="9198"/>
                    <a:pt x="33017" y="8796"/>
                  </a:cubicBezTo>
                  <a:cubicBezTo>
                    <a:pt x="33579" y="8047"/>
                    <a:pt x="34221" y="7307"/>
                    <a:pt x="34917" y="6584"/>
                  </a:cubicBezTo>
                  <a:cubicBezTo>
                    <a:pt x="38236" y="3141"/>
                    <a:pt x="42322" y="714"/>
                    <a:pt x="45837" y="98"/>
                  </a:cubicBezTo>
                  <a:lnTo>
                    <a:pt x="458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7"/>
            <p:cNvSpPr/>
            <p:nvPr/>
          </p:nvSpPr>
          <p:spPr>
            <a:xfrm>
              <a:off x="794264" y="2688613"/>
              <a:ext cx="2725730" cy="1546107"/>
            </a:xfrm>
            <a:custGeom>
              <a:avLst/>
              <a:gdLst/>
              <a:ahLst/>
              <a:cxnLst/>
              <a:rect l="l" t="t" r="r" b="b"/>
              <a:pathLst>
                <a:path w="45391" h="25747" extrusionOk="0">
                  <a:moveTo>
                    <a:pt x="45373" y="0"/>
                  </a:moveTo>
                  <a:cubicBezTo>
                    <a:pt x="42009" y="830"/>
                    <a:pt x="38030" y="3390"/>
                    <a:pt x="34712" y="6861"/>
                  </a:cubicBezTo>
                  <a:cubicBezTo>
                    <a:pt x="34016" y="7583"/>
                    <a:pt x="33374" y="8324"/>
                    <a:pt x="32794" y="9055"/>
                  </a:cubicBezTo>
                  <a:cubicBezTo>
                    <a:pt x="32517" y="9412"/>
                    <a:pt x="32241" y="9778"/>
                    <a:pt x="31982" y="10126"/>
                  </a:cubicBezTo>
                  <a:cubicBezTo>
                    <a:pt x="31286" y="11045"/>
                    <a:pt x="30635" y="11919"/>
                    <a:pt x="29841" y="12686"/>
                  </a:cubicBezTo>
                  <a:cubicBezTo>
                    <a:pt x="28931" y="13578"/>
                    <a:pt x="27468" y="14666"/>
                    <a:pt x="25621" y="14818"/>
                  </a:cubicBezTo>
                  <a:cubicBezTo>
                    <a:pt x="25463" y="14832"/>
                    <a:pt x="25304" y="14839"/>
                    <a:pt x="25142" y="14839"/>
                  </a:cubicBezTo>
                  <a:cubicBezTo>
                    <a:pt x="24883" y="14839"/>
                    <a:pt x="24616" y="14821"/>
                    <a:pt x="24337" y="14782"/>
                  </a:cubicBezTo>
                  <a:cubicBezTo>
                    <a:pt x="23632" y="14693"/>
                    <a:pt x="22918" y="14497"/>
                    <a:pt x="22222" y="14301"/>
                  </a:cubicBezTo>
                  <a:cubicBezTo>
                    <a:pt x="21268" y="14042"/>
                    <a:pt x="20287" y="13765"/>
                    <a:pt x="19287" y="13765"/>
                  </a:cubicBezTo>
                  <a:lnTo>
                    <a:pt x="19252" y="13765"/>
                  </a:lnTo>
                  <a:cubicBezTo>
                    <a:pt x="16513" y="13765"/>
                    <a:pt x="14274" y="15719"/>
                    <a:pt x="12882" y="17361"/>
                  </a:cubicBezTo>
                  <a:cubicBezTo>
                    <a:pt x="12713" y="17548"/>
                    <a:pt x="12543" y="17762"/>
                    <a:pt x="12374" y="17976"/>
                  </a:cubicBezTo>
                  <a:cubicBezTo>
                    <a:pt x="11963" y="18494"/>
                    <a:pt x="11571" y="19038"/>
                    <a:pt x="11187" y="19555"/>
                  </a:cubicBezTo>
                  <a:cubicBezTo>
                    <a:pt x="10268" y="20804"/>
                    <a:pt x="9323" y="22098"/>
                    <a:pt x="8172" y="23132"/>
                  </a:cubicBezTo>
                  <a:cubicBezTo>
                    <a:pt x="7824" y="23445"/>
                    <a:pt x="7449" y="23730"/>
                    <a:pt x="7074" y="23998"/>
                  </a:cubicBezTo>
                  <a:cubicBezTo>
                    <a:pt x="5479" y="25079"/>
                    <a:pt x="3666" y="25649"/>
                    <a:pt x="1952" y="25649"/>
                  </a:cubicBezTo>
                  <a:cubicBezTo>
                    <a:pt x="1289" y="25649"/>
                    <a:pt x="641" y="25564"/>
                    <a:pt x="27" y="25389"/>
                  </a:cubicBezTo>
                  <a:lnTo>
                    <a:pt x="0" y="25488"/>
                  </a:lnTo>
                  <a:cubicBezTo>
                    <a:pt x="625" y="25666"/>
                    <a:pt x="1276" y="25746"/>
                    <a:pt x="1945" y="25746"/>
                  </a:cubicBezTo>
                  <a:cubicBezTo>
                    <a:pt x="3676" y="25746"/>
                    <a:pt x="5513" y="25166"/>
                    <a:pt x="7128" y="24078"/>
                  </a:cubicBezTo>
                  <a:cubicBezTo>
                    <a:pt x="7512" y="23810"/>
                    <a:pt x="7886" y="23516"/>
                    <a:pt x="8234" y="23204"/>
                  </a:cubicBezTo>
                  <a:cubicBezTo>
                    <a:pt x="9394" y="22169"/>
                    <a:pt x="10348" y="20867"/>
                    <a:pt x="11267" y="19618"/>
                  </a:cubicBezTo>
                  <a:cubicBezTo>
                    <a:pt x="11651" y="19091"/>
                    <a:pt x="12043" y="18556"/>
                    <a:pt x="12454" y="18039"/>
                  </a:cubicBezTo>
                  <a:cubicBezTo>
                    <a:pt x="12623" y="17816"/>
                    <a:pt x="12793" y="17610"/>
                    <a:pt x="12953" y="17423"/>
                  </a:cubicBezTo>
                  <a:cubicBezTo>
                    <a:pt x="14336" y="15799"/>
                    <a:pt x="16549" y="13864"/>
                    <a:pt x="19252" y="13864"/>
                  </a:cubicBezTo>
                  <a:lnTo>
                    <a:pt x="19278" y="13864"/>
                  </a:lnTo>
                  <a:cubicBezTo>
                    <a:pt x="20269" y="13864"/>
                    <a:pt x="21250" y="14140"/>
                    <a:pt x="22196" y="14399"/>
                  </a:cubicBezTo>
                  <a:cubicBezTo>
                    <a:pt x="22891" y="14595"/>
                    <a:pt x="23614" y="14791"/>
                    <a:pt x="24328" y="14881"/>
                  </a:cubicBezTo>
                  <a:cubicBezTo>
                    <a:pt x="24607" y="14919"/>
                    <a:pt x="24877" y="14937"/>
                    <a:pt x="25141" y="14937"/>
                  </a:cubicBezTo>
                  <a:cubicBezTo>
                    <a:pt x="25306" y="14937"/>
                    <a:pt x="25469" y="14930"/>
                    <a:pt x="25630" y="14916"/>
                  </a:cubicBezTo>
                  <a:cubicBezTo>
                    <a:pt x="27504" y="14765"/>
                    <a:pt x="28993" y="13658"/>
                    <a:pt x="29912" y="12757"/>
                  </a:cubicBezTo>
                  <a:cubicBezTo>
                    <a:pt x="30706" y="11981"/>
                    <a:pt x="31366" y="11107"/>
                    <a:pt x="32062" y="10179"/>
                  </a:cubicBezTo>
                  <a:cubicBezTo>
                    <a:pt x="32321" y="9831"/>
                    <a:pt x="32589" y="9474"/>
                    <a:pt x="32874" y="9118"/>
                  </a:cubicBezTo>
                  <a:cubicBezTo>
                    <a:pt x="33445" y="8386"/>
                    <a:pt x="34087" y="7655"/>
                    <a:pt x="34783" y="6923"/>
                  </a:cubicBezTo>
                  <a:cubicBezTo>
                    <a:pt x="38084" y="3471"/>
                    <a:pt x="42054" y="919"/>
                    <a:pt x="45390" y="98"/>
                  </a:cubicBezTo>
                  <a:lnTo>
                    <a:pt x="4537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7"/>
            <p:cNvSpPr/>
            <p:nvPr/>
          </p:nvSpPr>
          <p:spPr>
            <a:xfrm>
              <a:off x="837079" y="2675222"/>
              <a:ext cx="2698947" cy="1563762"/>
            </a:xfrm>
            <a:custGeom>
              <a:avLst/>
              <a:gdLst/>
              <a:ahLst/>
              <a:cxnLst/>
              <a:rect l="l" t="t" r="r" b="b"/>
              <a:pathLst>
                <a:path w="44945" h="26041" extrusionOk="0">
                  <a:moveTo>
                    <a:pt x="44918" y="0"/>
                  </a:moveTo>
                  <a:cubicBezTo>
                    <a:pt x="41698" y="1044"/>
                    <a:pt x="37924" y="3667"/>
                    <a:pt x="34570" y="7208"/>
                  </a:cubicBezTo>
                  <a:cubicBezTo>
                    <a:pt x="33874" y="7931"/>
                    <a:pt x="33232" y="8663"/>
                    <a:pt x="32643" y="9385"/>
                  </a:cubicBezTo>
                  <a:cubicBezTo>
                    <a:pt x="32402" y="9688"/>
                    <a:pt x="32161" y="9992"/>
                    <a:pt x="31929" y="10286"/>
                  </a:cubicBezTo>
                  <a:cubicBezTo>
                    <a:pt x="31189" y="11241"/>
                    <a:pt x="30475" y="12142"/>
                    <a:pt x="29628" y="12927"/>
                  </a:cubicBezTo>
                  <a:cubicBezTo>
                    <a:pt x="28298" y="14158"/>
                    <a:pt x="26835" y="14854"/>
                    <a:pt x="25372" y="14961"/>
                  </a:cubicBezTo>
                  <a:cubicBezTo>
                    <a:pt x="25231" y="14973"/>
                    <a:pt x="25090" y="14979"/>
                    <a:pt x="24946" y="14979"/>
                  </a:cubicBezTo>
                  <a:cubicBezTo>
                    <a:pt x="24671" y="14979"/>
                    <a:pt x="24389" y="14957"/>
                    <a:pt x="24096" y="14916"/>
                  </a:cubicBezTo>
                  <a:cubicBezTo>
                    <a:pt x="23392" y="14818"/>
                    <a:pt x="22687" y="14622"/>
                    <a:pt x="22000" y="14426"/>
                  </a:cubicBezTo>
                  <a:cubicBezTo>
                    <a:pt x="21045" y="14158"/>
                    <a:pt x="20064" y="13881"/>
                    <a:pt x="19056" y="13872"/>
                  </a:cubicBezTo>
                  <a:cubicBezTo>
                    <a:pt x="19037" y="13872"/>
                    <a:pt x="19019" y="13872"/>
                    <a:pt x="19000" y="13872"/>
                  </a:cubicBezTo>
                  <a:cubicBezTo>
                    <a:pt x="16278" y="13872"/>
                    <a:pt x="14060" y="15802"/>
                    <a:pt x="12669" y="17423"/>
                  </a:cubicBezTo>
                  <a:cubicBezTo>
                    <a:pt x="12508" y="17619"/>
                    <a:pt x="12339" y="17824"/>
                    <a:pt x="12169" y="18039"/>
                  </a:cubicBezTo>
                  <a:cubicBezTo>
                    <a:pt x="11732" y="18592"/>
                    <a:pt x="11304" y="19180"/>
                    <a:pt x="10893" y="19742"/>
                  </a:cubicBezTo>
                  <a:cubicBezTo>
                    <a:pt x="10019" y="20956"/>
                    <a:pt x="9109" y="22205"/>
                    <a:pt x="8030" y="23222"/>
                  </a:cubicBezTo>
                  <a:cubicBezTo>
                    <a:pt x="7691" y="23534"/>
                    <a:pt x="7325" y="23837"/>
                    <a:pt x="6950" y="24105"/>
                  </a:cubicBezTo>
                  <a:cubicBezTo>
                    <a:pt x="5294" y="25303"/>
                    <a:pt x="3386" y="25944"/>
                    <a:pt x="1600" y="25944"/>
                  </a:cubicBezTo>
                  <a:cubicBezTo>
                    <a:pt x="1058" y="25944"/>
                    <a:pt x="527" y="25885"/>
                    <a:pt x="19" y="25764"/>
                  </a:cubicBezTo>
                  <a:lnTo>
                    <a:pt x="1" y="25853"/>
                  </a:lnTo>
                  <a:cubicBezTo>
                    <a:pt x="509" y="25978"/>
                    <a:pt x="1045" y="26041"/>
                    <a:pt x="1598" y="26041"/>
                  </a:cubicBezTo>
                  <a:cubicBezTo>
                    <a:pt x="3400" y="26041"/>
                    <a:pt x="5336" y="25389"/>
                    <a:pt x="7013" y="24176"/>
                  </a:cubicBezTo>
                  <a:cubicBezTo>
                    <a:pt x="7387" y="23909"/>
                    <a:pt x="7744" y="23605"/>
                    <a:pt x="8092" y="23284"/>
                  </a:cubicBezTo>
                  <a:cubicBezTo>
                    <a:pt x="9181" y="22258"/>
                    <a:pt x="10090" y="21009"/>
                    <a:pt x="10965" y="19805"/>
                  </a:cubicBezTo>
                  <a:cubicBezTo>
                    <a:pt x="11375" y="19234"/>
                    <a:pt x="11803" y="18654"/>
                    <a:pt x="12240" y="18092"/>
                  </a:cubicBezTo>
                  <a:cubicBezTo>
                    <a:pt x="12410" y="17887"/>
                    <a:pt x="12579" y="17682"/>
                    <a:pt x="12740" y="17485"/>
                  </a:cubicBezTo>
                  <a:cubicBezTo>
                    <a:pt x="14114" y="15880"/>
                    <a:pt x="16317" y="13962"/>
                    <a:pt x="19012" y="13962"/>
                  </a:cubicBezTo>
                  <a:lnTo>
                    <a:pt x="19056" y="13962"/>
                  </a:lnTo>
                  <a:cubicBezTo>
                    <a:pt x="20046" y="13979"/>
                    <a:pt x="21028" y="14256"/>
                    <a:pt x="21973" y="14515"/>
                  </a:cubicBezTo>
                  <a:cubicBezTo>
                    <a:pt x="22660" y="14711"/>
                    <a:pt x="23374" y="14916"/>
                    <a:pt x="24079" y="15005"/>
                  </a:cubicBezTo>
                  <a:cubicBezTo>
                    <a:pt x="24403" y="15049"/>
                    <a:pt x="24706" y="15071"/>
                    <a:pt x="25003" y="15071"/>
                  </a:cubicBezTo>
                  <a:cubicBezTo>
                    <a:pt x="25130" y="15071"/>
                    <a:pt x="25255" y="15067"/>
                    <a:pt x="25381" y="15059"/>
                  </a:cubicBezTo>
                  <a:cubicBezTo>
                    <a:pt x="26862" y="14952"/>
                    <a:pt x="28352" y="14238"/>
                    <a:pt x="29690" y="12998"/>
                  </a:cubicBezTo>
                  <a:cubicBezTo>
                    <a:pt x="30546" y="12204"/>
                    <a:pt x="31251" y="11303"/>
                    <a:pt x="32001" y="10349"/>
                  </a:cubicBezTo>
                  <a:cubicBezTo>
                    <a:pt x="32232" y="10054"/>
                    <a:pt x="32473" y="9751"/>
                    <a:pt x="32714" y="9448"/>
                  </a:cubicBezTo>
                  <a:cubicBezTo>
                    <a:pt x="33303" y="8725"/>
                    <a:pt x="33945" y="7994"/>
                    <a:pt x="34632" y="7271"/>
                  </a:cubicBezTo>
                  <a:cubicBezTo>
                    <a:pt x="37987" y="3738"/>
                    <a:pt x="41742" y="1124"/>
                    <a:pt x="44945" y="89"/>
                  </a:cubicBezTo>
                  <a:lnTo>
                    <a:pt x="44918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7"/>
            <p:cNvSpPr/>
            <p:nvPr/>
          </p:nvSpPr>
          <p:spPr>
            <a:xfrm>
              <a:off x="879413" y="2662371"/>
              <a:ext cx="2672165" cy="1581417"/>
            </a:xfrm>
            <a:custGeom>
              <a:avLst/>
              <a:gdLst/>
              <a:ahLst/>
              <a:cxnLst/>
              <a:rect l="l" t="t" r="r" b="b"/>
              <a:pathLst>
                <a:path w="44499" h="26335" extrusionOk="0">
                  <a:moveTo>
                    <a:pt x="44463" y="0"/>
                  </a:moveTo>
                  <a:cubicBezTo>
                    <a:pt x="41412" y="1240"/>
                    <a:pt x="37853" y="3917"/>
                    <a:pt x="34436" y="7547"/>
                  </a:cubicBezTo>
                  <a:cubicBezTo>
                    <a:pt x="33749" y="8270"/>
                    <a:pt x="33098" y="9001"/>
                    <a:pt x="32509" y="9706"/>
                  </a:cubicBezTo>
                  <a:cubicBezTo>
                    <a:pt x="32304" y="9947"/>
                    <a:pt x="32107" y="10188"/>
                    <a:pt x="31911" y="10429"/>
                  </a:cubicBezTo>
                  <a:cubicBezTo>
                    <a:pt x="31099" y="11419"/>
                    <a:pt x="30341" y="12356"/>
                    <a:pt x="29413" y="13159"/>
                  </a:cubicBezTo>
                  <a:cubicBezTo>
                    <a:pt x="28066" y="14336"/>
                    <a:pt x="26585" y="15005"/>
                    <a:pt x="25131" y="15095"/>
                  </a:cubicBezTo>
                  <a:cubicBezTo>
                    <a:pt x="25008" y="15103"/>
                    <a:pt x="24884" y="15107"/>
                    <a:pt x="24759" y="15107"/>
                  </a:cubicBezTo>
                  <a:cubicBezTo>
                    <a:pt x="24467" y="15107"/>
                    <a:pt x="24168" y="15085"/>
                    <a:pt x="23855" y="15041"/>
                  </a:cubicBezTo>
                  <a:cubicBezTo>
                    <a:pt x="23160" y="14943"/>
                    <a:pt x="22464" y="14738"/>
                    <a:pt x="21786" y="14541"/>
                  </a:cubicBezTo>
                  <a:cubicBezTo>
                    <a:pt x="20831" y="14274"/>
                    <a:pt x="19850" y="13988"/>
                    <a:pt x="18842" y="13979"/>
                  </a:cubicBezTo>
                  <a:cubicBezTo>
                    <a:pt x="18816" y="13979"/>
                    <a:pt x="18791" y="13979"/>
                    <a:pt x="18766" y="13979"/>
                  </a:cubicBezTo>
                  <a:cubicBezTo>
                    <a:pt x="16044" y="13979"/>
                    <a:pt x="13851" y="15877"/>
                    <a:pt x="12472" y="17476"/>
                  </a:cubicBezTo>
                  <a:cubicBezTo>
                    <a:pt x="12312" y="17673"/>
                    <a:pt x="12142" y="17878"/>
                    <a:pt x="11973" y="18092"/>
                  </a:cubicBezTo>
                  <a:cubicBezTo>
                    <a:pt x="11500" y="18690"/>
                    <a:pt x="11045" y="19323"/>
                    <a:pt x="10608" y="19930"/>
                  </a:cubicBezTo>
                  <a:cubicBezTo>
                    <a:pt x="9769" y="21098"/>
                    <a:pt x="8913" y="22294"/>
                    <a:pt x="7887" y="23293"/>
                  </a:cubicBezTo>
                  <a:cubicBezTo>
                    <a:pt x="7557" y="23623"/>
                    <a:pt x="7209" y="23926"/>
                    <a:pt x="6843" y="24203"/>
                  </a:cubicBezTo>
                  <a:cubicBezTo>
                    <a:pt x="5115" y="25533"/>
                    <a:pt x="3152" y="26248"/>
                    <a:pt x="1297" y="26248"/>
                  </a:cubicBezTo>
                  <a:cubicBezTo>
                    <a:pt x="864" y="26248"/>
                    <a:pt x="436" y="26209"/>
                    <a:pt x="18" y="26130"/>
                  </a:cubicBezTo>
                  <a:lnTo>
                    <a:pt x="1" y="26219"/>
                  </a:lnTo>
                  <a:cubicBezTo>
                    <a:pt x="420" y="26299"/>
                    <a:pt x="857" y="26335"/>
                    <a:pt x="1294" y="26335"/>
                  </a:cubicBezTo>
                  <a:cubicBezTo>
                    <a:pt x="3167" y="26335"/>
                    <a:pt x="5148" y="25612"/>
                    <a:pt x="6896" y="24274"/>
                  </a:cubicBezTo>
                  <a:cubicBezTo>
                    <a:pt x="7262" y="23998"/>
                    <a:pt x="7619" y="23685"/>
                    <a:pt x="7949" y="23355"/>
                  </a:cubicBezTo>
                  <a:cubicBezTo>
                    <a:pt x="8975" y="22356"/>
                    <a:pt x="9840" y="21152"/>
                    <a:pt x="10679" y="19983"/>
                  </a:cubicBezTo>
                  <a:cubicBezTo>
                    <a:pt x="11116" y="19377"/>
                    <a:pt x="11562" y="18743"/>
                    <a:pt x="12035" y="18145"/>
                  </a:cubicBezTo>
                  <a:cubicBezTo>
                    <a:pt x="12205" y="17931"/>
                    <a:pt x="12374" y="17726"/>
                    <a:pt x="12535" y="17539"/>
                  </a:cubicBezTo>
                  <a:cubicBezTo>
                    <a:pt x="13900" y="15951"/>
                    <a:pt x="16085" y="14060"/>
                    <a:pt x="18770" y="14060"/>
                  </a:cubicBezTo>
                  <a:lnTo>
                    <a:pt x="18842" y="14060"/>
                  </a:lnTo>
                  <a:cubicBezTo>
                    <a:pt x="19832" y="14078"/>
                    <a:pt x="20813" y="14354"/>
                    <a:pt x="21759" y="14631"/>
                  </a:cubicBezTo>
                  <a:cubicBezTo>
                    <a:pt x="22437" y="14827"/>
                    <a:pt x="23142" y="15023"/>
                    <a:pt x="23846" y="15121"/>
                  </a:cubicBezTo>
                  <a:cubicBezTo>
                    <a:pt x="24169" y="15172"/>
                    <a:pt x="24473" y="15196"/>
                    <a:pt x="24772" y="15196"/>
                  </a:cubicBezTo>
                  <a:cubicBezTo>
                    <a:pt x="24896" y="15196"/>
                    <a:pt x="25018" y="15192"/>
                    <a:pt x="25140" y="15184"/>
                  </a:cubicBezTo>
                  <a:cubicBezTo>
                    <a:pt x="26612" y="15095"/>
                    <a:pt x="28111" y="14417"/>
                    <a:pt x="29476" y="13230"/>
                  </a:cubicBezTo>
                  <a:cubicBezTo>
                    <a:pt x="30403" y="12418"/>
                    <a:pt x="31171" y="11482"/>
                    <a:pt x="31982" y="10491"/>
                  </a:cubicBezTo>
                  <a:cubicBezTo>
                    <a:pt x="32179" y="10250"/>
                    <a:pt x="32375" y="10010"/>
                    <a:pt x="32571" y="9769"/>
                  </a:cubicBezTo>
                  <a:cubicBezTo>
                    <a:pt x="33160" y="9064"/>
                    <a:pt x="33811" y="8332"/>
                    <a:pt x="34498" y="7601"/>
                  </a:cubicBezTo>
                  <a:cubicBezTo>
                    <a:pt x="37906" y="3988"/>
                    <a:pt x="41457" y="1312"/>
                    <a:pt x="44499" y="80"/>
                  </a:cubicBezTo>
                  <a:lnTo>
                    <a:pt x="4446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7"/>
            <p:cNvSpPr/>
            <p:nvPr/>
          </p:nvSpPr>
          <p:spPr>
            <a:xfrm>
              <a:off x="921748" y="2648980"/>
              <a:ext cx="2645383" cy="1600753"/>
            </a:xfrm>
            <a:custGeom>
              <a:avLst/>
              <a:gdLst/>
              <a:ahLst/>
              <a:cxnLst/>
              <a:rect l="l" t="t" r="r" b="b"/>
              <a:pathLst>
                <a:path w="44053" h="26657" extrusionOk="0">
                  <a:moveTo>
                    <a:pt x="44017" y="0"/>
                  </a:moveTo>
                  <a:cubicBezTo>
                    <a:pt x="40413" y="1793"/>
                    <a:pt x="36746" y="5281"/>
                    <a:pt x="34302" y="7886"/>
                  </a:cubicBezTo>
                  <a:cubicBezTo>
                    <a:pt x="33606" y="8627"/>
                    <a:pt x="32964" y="9349"/>
                    <a:pt x="32366" y="10036"/>
                  </a:cubicBezTo>
                  <a:cubicBezTo>
                    <a:pt x="32214" y="10215"/>
                    <a:pt x="32071" y="10393"/>
                    <a:pt x="31920" y="10563"/>
                  </a:cubicBezTo>
                  <a:cubicBezTo>
                    <a:pt x="31037" y="11597"/>
                    <a:pt x="30207" y="12579"/>
                    <a:pt x="29208" y="13399"/>
                  </a:cubicBezTo>
                  <a:cubicBezTo>
                    <a:pt x="27843" y="14532"/>
                    <a:pt x="26344" y="15166"/>
                    <a:pt x="24890" y="15237"/>
                  </a:cubicBezTo>
                  <a:cubicBezTo>
                    <a:pt x="24795" y="15241"/>
                    <a:pt x="24699" y="15244"/>
                    <a:pt x="24601" y="15244"/>
                  </a:cubicBezTo>
                  <a:cubicBezTo>
                    <a:pt x="24285" y="15244"/>
                    <a:pt x="23955" y="15220"/>
                    <a:pt x="23614" y="15166"/>
                  </a:cubicBezTo>
                  <a:cubicBezTo>
                    <a:pt x="22927" y="15068"/>
                    <a:pt x="22240" y="14863"/>
                    <a:pt x="21562" y="14666"/>
                  </a:cubicBezTo>
                  <a:cubicBezTo>
                    <a:pt x="20617" y="14390"/>
                    <a:pt x="19627" y="14104"/>
                    <a:pt x="18627" y="14086"/>
                  </a:cubicBezTo>
                  <a:lnTo>
                    <a:pt x="18529" y="14086"/>
                  </a:lnTo>
                  <a:cubicBezTo>
                    <a:pt x="15826" y="14086"/>
                    <a:pt x="13641" y="15960"/>
                    <a:pt x="12276" y="17548"/>
                  </a:cubicBezTo>
                  <a:cubicBezTo>
                    <a:pt x="12106" y="17735"/>
                    <a:pt x="11937" y="17940"/>
                    <a:pt x="11776" y="18154"/>
                  </a:cubicBezTo>
                  <a:cubicBezTo>
                    <a:pt x="11259" y="18797"/>
                    <a:pt x="10786" y="19475"/>
                    <a:pt x="10313" y="20135"/>
                  </a:cubicBezTo>
                  <a:cubicBezTo>
                    <a:pt x="9528" y="21250"/>
                    <a:pt x="8707" y="22401"/>
                    <a:pt x="7753" y="23382"/>
                  </a:cubicBezTo>
                  <a:cubicBezTo>
                    <a:pt x="7432" y="23712"/>
                    <a:pt x="7093" y="24024"/>
                    <a:pt x="6736" y="24310"/>
                  </a:cubicBezTo>
                  <a:cubicBezTo>
                    <a:pt x="4946" y="25778"/>
                    <a:pt x="2895" y="26571"/>
                    <a:pt x="969" y="26571"/>
                  </a:cubicBezTo>
                  <a:cubicBezTo>
                    <a:pt x="648" y="26571"/>
                    <a:pt x="330" y="26549"/>
                    <a:pt x="18" y="26504"/>
                  </a:cubicBezTo>
                  <a:lnTo>
                    <a:pt x="0" y="26585"/>
                  </a:lnTo>
                  <a:cubicBezTo>
                    <a:pt x="321" y="26629"/>
                    <a:pt x="643" y="26656"/>
                    <a:pt x="964" y="26656"/>
                  </a:cubicBezTo>
                  <a:cubicBezTo>
                    <a:pt x="2909" y="26656"/>
                    <a:pt x="4987" y="25853"/>
                    <a:pt x="6789" y="24381"/>
                  </a:cubicBezTo>
                  <a:cubicBezTo>
                    <a:pt x="7146" y="24087"/>
                    <a:pt x="7485" y="23775"/>
                    <a:pt x="7815" y="23436"/>
                  </a:cubicBezTo>
                  <a:cubicBezTo>
                    <a:pt x="8770" y="22454"/>
                    <a:pt x="9590" y="21303"/>
                    <a:pt x="10384" y="20179"/>
                  </a:cubicBezTo>
                  <a:cubicBezTo>
                    <a:pt x="10848" y="19528"/>
                    <a:pt x="11330" y="18850"/>
                    <a:pt x="11839" y="18208"/>
                  </a:cubicBezTo>
                  <a:cubicBezTo>
                    <a:pt x="11999" y="17994"/>
                    <a:pt x="12169" y="17789"/>
                    <a:pt x="12338" y="17601"/>
                  </a:cubicBezTo>
                  <a:cubicBezTo>
                    <a:pt x="13687" y="16023"/>
                    <a:pt x="15855" y="14166"/>
                    <a:pt x="18533" y="14166"/>
                  </a:cubicBezTo>
                  <a:cubicBezTo>
                    <a:pt x="18564" y="14166"/>
                    <a:pt x="18596" y="14166"/>
                    <a:pt x="18627" y="14167"/>
                  </a:cubicBezTo>
                  <a:cubicBezTo>
                    <a:pt x="19618" y="14185"/>
                    <a:pt x="20599" y="14470"/>
                    <a:pt x="21545" y="14747"/>
                  </a:cubicBezTo>
                  <a:cubicBezTo>
                    <a:pt x="22214" y="14943"/>
                    <a:pt x="22910" y="15148"/>
                    <a:pt x="23605" y="15246"/>
                  </a:cubicBezTo>
                  <a:cubicBezTo>
                    <a:pt x="23937" y="15299"/>
                    <a:pt x="24265" y="15328"/>
                    <a:pt x="24580" y="15328"/>
                  </a:cubicBezTo>
                  <a:cubicBezTo>
                    <a:pt x="24688" y="15328"/>
                    <a:pt x="24794" y="15324"/>
                    <a:pt x="24899" y="15318"/>
                  </a:cubicBezTo>
                  <a:cubicBezTo>
                    <a:pt x="26371" y="15246"/>
                    <a:pt x="27879" y="14604"/>
                    <a:pt x="29261" y="13462"/>
                  </a:cubicBezTo>
                  <a:cubicBezTo>
                    <a:pt x="30260" y="12641"/>
                    <a:pt x="31099" y="11660"/>
                    <a:pt x="31982" y="10616"/>
                  </a:cubicBezTo>
                  <a:cubicBezTo>
                    <a:pt x="32134" y="10447"/>
                    <a:pt x="32277" y="10268"/>
                    <a:pt x="32428" y="10090"/>
                  </a:cubicBezTo>
                  <a:cubicBezTo>
                    <a:pt x="33017" y="9403"/>
                    <a:pt x="33668" y="8680"/>
                    <a:pt x="34364" y="7949"/>
                  </a:cubicBezTo>
                  <a:cubicBezTo>
                    <a:pt x="36800" y="5344"/>
                    <a:pt x="40457" y="1856"/>
                    <a:pt x="44052" y="72"/>
                  </a:cubicBezTo>
                  <a:lnTo>
                    <a:pt x="44017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7"/>
            <p:cNvSpPr/>
            <p:nvPr/>
          </p:nvSpPr>
          <p:spPr>
            <a:xfrm>
              <a:off x="964563" y="2635589"/>
              <a:ext cx="2618120" cy="1620569"/>
            </a:xfrm>
            <a:custGeom>
              <a:avLst/>
              <a:gdLst/>
              <a:ahLst/>
              <a:cxnLst/>
              <a:rect l="l" t="t" r="r" b="b"/>
              <a:pathLst>
                <a:path w="43599" h="26987" extrusionOk="0">
                  <a:moveTo>
                    <a:pt x="43562" y="0"/>
                  </a:moveTo>
                  <a:cubicBezTo>
                    <a:pt x="40957" y="1552"/>
                    <a:pt x="37791" y="4327"/>
                    <a:pt x="34160" y="8234"/>
                  </a:cubicBezTo>
                  <a:cubicBezTo>
                    <a:pt x="33464" y="8984"/>
                    <a:pt x="32804" y="9706"/>
                    <a:pt x="32224" y="10366"/>
                  </a:cubicBezTo>
                  <a:lnTo>
                    <a:pt x="31956" y="10670"/>
                  </a:lnTo>
                  <a:cubicBezTo>
                    <a:pt x="30993" y="11767"/>
                    <a:pt x="30083" y="12793"/>
                    <a:pt x="28994" y="13640"/>
                  </a:cubicBezTo>
                  <a:cubicBezTo>
                    <a:pt x="27585" y="14747"/>
                    <a:pt x="26122" y="15326"/>
                    <a:pt x="24641" y="15380"/>
                  </a:cubicBezTo>
                  <a:cubicBezTo>
                    <a:pt x="24561" y="15383"/>
                    <a:pt x="24479" y="15385"/>
                    <a:pt x="24397" y="15385"/>
                  </a:cubicBezTo>
                  <a:cubicBezTo>
                    <a:pt x="24068" y="15385"/>
                    <a:pt x="23724" y="15357"/>
                    <a:pt x="23374" y="15300"/>
                  </a:cubicBezTo>
                  <a:cubicBezTo>
                    <a:pt x="22687" y="15193"/>
                    <a:pt x="22000" y="14987"/>
                    <a:pt x="21340" y="14791"/>
                  </a:cubicBezTo>
                  <a:cubicBezTo>
                    <a:pt x="20394" y="14515"/>
                    <a:pt x="19404" y="14220"/>
                    <a:pt x="18405" y="14193"/>
                  </a:cubicBezTo>
                  <a:cubicBezTo>
                    <a:pt x="18367" y="14193"/>
                    <a:pt x="18329" y="14192"/>
                    <a:pt x="18291" y="14192"/>
                  </a:cubicBezTo>
                  <a:cubicBezTo>
                    <a:pt x="16184" y="14192"/>
                    <a:pt x="13972" y="15402"/>
                    <a:pt x="12062" y="17610"/>
                  </a:cubicBezTo>
                  <a:cubicBezTo>
                    <a:pt x="11902" y="17798"/>
                    <a:pt x="11732" y="18003"/>
                    <a:pt x="11563" y="18217"/>
                  </a:cubicBezTo>
                  <a:cubicBezTo>
                    <a:pt x="11018" y="18904"/>
                    <a:pt x="10510" y="19635"/>
                    <a:pt x="10019" y="20340"/>
                  </a:cubicBezTo>
                  <a:cubicBezTo>
                    <a:pt x="9270" y="21411"/>
                    <a:pt x="8494" y="22517"/>
                    <a:pt x="7611" y="23462"/>
                  </a:cubicBezTo>
                  <a:cubicBezTo>
                    <a:pt x="7289" y="23810"/>
                    <a:pt x="6959" y="24131"/>
                    <a:pt x="6620" y="24426"/>
                  </a:cubicBezTo>
                  <a:cubicBezTo>
                    <a:pt x="4778" y="26025"/>
                    <a:pt x="2622" y="26908"/>
                    <a:pt x="628" y="26908"/>
                  </a:cubicBezTo>
                  <a:cubicBezTo>
                    <a:pt x="420" y="26908"/>
                    <a:pt x="214" y="26898"/>
                    <a:pt x="10" y="26879"/>
                  </a:cubicBezTo>
                  <a:lnTo>
                    <a:pt x="1" y="26950"/>
                  </a:lnTo>
                  <a:cubicBezTo>
                    <a:pt x="206" y="26977"/>
                    <a:pt x="420" y="26986"/>
                    <a:pt x="634" y="26986"/>
                  </a:cubicBezTo>
                  <a:cubicBezTo>
                    <a:pt x="2651" y="26986"/>
                    <a:pt x="4818" y="26094"/>
                    <a:pt x="6674" y="24479"/>
                  </a:cubicBezTo>
                  <a:cubicBezTo>
                    <a:pt x="7013" y="24185"/>
                    <a:pt x="7352" y="23864"/>
                    <a:pt x="7664" y="23516"/>
                  </a:cubicBezTo>
                  <a:cubicBezTo>
                    <a:pt x="8556" y="22561"/>
                    <a:pt x="9332" y="21455"/>
                    <a:pt x="10082" y="20385"/>
                  </a:cubicBezTo>
                  <a:cubicBezTo>
                    <a:pt x="10572" y="19680"/>
                    <a:pt x="11081" y="18948"/>
                    <a:pt x="11625" y="18261"/>
                  </a:cubicBezTo>
                  <a:cubicBezTo>
                    <a:pt x="11795" y="18056"/>
                    <a:pt x="11955" y="17851"/>
                    <a:pt x="12125" y="17664"/>
                  </a:cubicBezTo>
                  <a:cubicBezTo>
                    <a:pt x="14016" y="15469"/>
                    <a:pt x="16202" y="14274"/>
                    <a:pt x="18289" y="14274"/>
                  </a:cubicBezTo>
                  <a:lnTo>
                    <a:pt x="18396" y="14274"/>
                  </a:lnTo>
                  <a:cubicBezTo>
                    <a:pt x="19395" y="14300"/>
                    <a:pt x="20377" y="14586"/>
                    <a:pt x="21322" y="14863"/>
                  </a:cubicBezTo>
                  <a:cubicBezTo>
                    <a:pt x="21982" y="15068"/>
                    <a:pt x="22678" y="15264"/>
                    <a:pt x="23365" y="15380"/>
                  </a:cubicBezTo>
                  <a:cubicBezTo>
                    <a:pt x="23726" y="15431"/>
                    <a:pt x="24087" y="15465"/>
                    <a:pt x="24433" y="15465"/>
                  </a:cubicBezTo>
                  <a:cubicBezTo>
                    <a:pt x="24506" y="15465"/>
                    <a:pt x="24578" y="15463"/>
                    <a:pt x="24650" y="15460"/>
                  </a:cubicBezTo>
                  <a:cubicBezTo>
                    <a:pt x="26140" y="15407"/>
                    <a:pt x="27612" y="14818"/>
                    <a:pt x="29039" y="13703"/>
                  </a:cubicBezTo>
                  <a:cubicBezTo>
                    <a:pt x="30136" y="12855"/>
                    <a:pt x="31046" y="11820"/>
                    <a:pt x="32010" y="10723"/>
                  </a:cubicBezTo>
                  <a:lnTo>
                    <a:pt x="32277" y="10420"/>
                  </a:lnTo>
                  <a:cubicBezTo>
                    <a:pt x="32866" y="9760"/>
                    <a:pt x="33517" y="9037"/>
                    <a:pt x="34213" y="8288"/>
                  </a:cubicBezTo>
                  <a:cubicBezTo>
                    <a:pt x="37844" y="4380"/>
                    <a:pt x="41002" y="1615"/>
                    <a:pt x="43598" y="72"/>
                  </a:cubicBezTo>
                  <a:lnTo>
                    <a:pt x="4356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7"/>
            <p:cNvSpPr/>
            <p:nvPr/>
          </p:nvSpPr>
          <p:spPr>
            <a:xfrm>
              <a:off x="1006898" y="2622739"/>
              <a:ext cx="2591818" cy="1640926"/>
            </a:xfrm>
            <a:custGeom>
              <a:avLst/>
              <a:gdLst/>
              <a:ahLst/>
              <a:cxnLst/>
              <a:rect l="l" t="t" r="r" b="b"/>
              <a:pathLst>
                <a:path w="43161" h="27326" extrusionOk="0">
                  <a:moveTo>
                    <a:pt x="43116" y="0"/>
                  </a:moveTo>
                  <a:cubicBezTo>
                    <a:pt x="40145" y="2088"/>
                    <a:pt x="36854" y="5504"/>
                    <a:pt x="34026" y="8573"/>
                  </a:cubicBezTo>
                  <a:cubicBezTo>
                    <a:pt x="33437" y="9215"/>
                    <a:pt x="32750" y="9956"/>
                    <a:pt x="32081" y="10687"/>
                  </a:cubicBezTo>
                  <a:lnTo>
                    <a:pt x="32036" y="10732"/>
                  </a:lnTo>
                  <a:cubicBezTo>
                    <a:pt x="30984" y="11901"/>
                    <a:pt x="29975" y="12998"/>
                    <a:pt x="28780" y="13881"/>
                  </a:cubicBezTo>
                  <a:cubicBezTo>
                    <a:pt x="27353" y="14925"/>
                    <a:pt x="25881" y="15478"/>
                    <a:pt x="24400" y="15514"/>
                  </a:cubicBezTo>
                  <a:cubicBezTo>
                    <a:pt x="24350" y="15515"/>
                    <a:pt x="24301" y="15515"/>
                    <a:pt x="24250" y="15515"/>
                  </a:cubicBezTo>
                  <a:cubicBezTo>
                    <a:pt x="23893" y="15515"/>
                    <a:pt x="23516" y="15487"/>
                    <a:pt x="23133" y="15424"/>
                  </a:cubicBezTo>
                  <a:cubicBezTo>
                    <a:pt x="22464" y="15308"/>
                    <a:pt x="21777" y="15103"/>
                    <a:pt x="21126" y="14907"/>
                  </a:cubicBezTo>
                  <a:cubicBezTo>
                    <a:pt x="20171" y="14622"/>
                    <a:pt x="19190" y="14327"/>
                    <a:pt x="18182" y="14300"/>
                  </a:cubicBezTo>
                  <a:cubicBezTo>
                    <a:pt x="18135" y="14299"/>
                    <a:pt x="18088" y="14299"/>
                    <a:pt x="18042" y="14299"/>
                  </a:cubicBezTo>
                  <a:cubicBezTo>
                    <a:pt x="15226" y="14299"/>
                    <a:pt x="12972" y="16400"/>
                    <a:pt x="11866" y="17664"/>
                  </a:cubicBezTo>
                  <a:cubicBezTo>
                    <a:pt x="11696" y="17860"/>
                    <a:pt x="11536" y="18056"/>
                    <a:pt x="11366" y="18270"/>
                  </a:cubicBezTo>
                  <a:cubicBezTo>
                    <a:pt x="10786" y="19011"/>
                    <a:pt x="10242" y="19796"/>
                    <a:pt x="9716" y="20554"/>
                  </a:cubicBezTo>
                  <a:cubicBezTo>
                    <a:pt x="9020" y="21571"/>
                    <a:pt x="8288" y="22624"/>
                    <a:pt x="7477" y="23543"/>
                  </a:cubicBezTo>
                  <a:cubicBezTo>
                    <a:pt x="7164" y="23890"/>
                    <a:pt x="6843" y="24221"/>
                    <a:pt x="6513" y="24524"/>
                  </a:cubicBezTo>
                  <a:cubicBezTo>
                    <a:pt x="4598" y="26295"/>
                    <a:pt x="2410" y="27253"/>
                    <a:pt x="330" y="27253"/>
                  </a:cubicBezTo>
                  <a:cubicBezTo>
                    <a:pt x="220" y="27253"/>
                    <a:pt x="110" y="27250"/>
                    <a:pt x="1" y="27245"/>
                  </a:cubicBezTo>
                  <a:lnTo>
                    <a:pt x="1" y="27316"/>
                  </a:lnTo>
                  <a:cubicBezTo>
                    <a:pt x="117" y="27316"/>
                    <a:pt x="233" y="27325"/>
                    <a:pt x="340" y="27325"/>
                  </a:cubicBezTo>
                  <a:cubicBezTo>
                    <a:pt x="2436" y="27325"/>
                    <a:pt x="4631" y="26353"/>
                    <a:pt x="6558" y="24577"/>
                  </a:cubicBezTo>
                  <a:cubicBezTo>
                    <a:pt x="6888" y="24274"/>
                    <a:pt x="7218" y="23935"/>
                    <a:pt x="7530" y="23587"/>
                  </a:cubicBezTo>
                  <a:cubicBezTo>
                    <a:pt x="8351" y="22668"/>
                    <a:pt x="9073" y="21607"/>
                    <a:pt x="9778" y="20590"/>
                  </a:cubicBezTo>
                  <a:cubicBezTo>
                    <a:pt x="10296" y="19831"/>
                    <a:pt x="10840" y="19046"/>
                    <a:pt x="11420" y="18315"/>
                  </a:cubicBezTo>
                  <a:cubicBezTo>
                    <a:pt x="11589" y="18101"/>
                    <a:pt x="11759" y="17904"/>
                    <a:pt x="11919" y="17717"/>
                  </a:cubicBezTo>
                  <a:cubicBezTo>
                    <a:pt x="13016" y="16454"/>
                    <a:pt x="15252" y="14370"/>
                    <a:pt x="18042" y="14370"/>
                  </a:cubicBezTo>
                  <a:cubicBezTo>
                    <a:pt x="18088" y="14370"/>
                    <a:pt x="18135" y="14371"/>
                    <a:pt x="18182" y="14372"/>
                  </a:cubicBezTo>
                  <a:cubicBezTo>
                    <a:pt x="19181" y="14399"/>
                    <a:pt x="20162" y="14693"/>
                    <a:pt x="21108" y="14978"/>
                  </a:cubicBezTo>
                  <a:cubicBezTo>
                    <a:pt x="21759" y="15175"/>
                    <a:pt x="22446" y="15380"/>
                    <a:pt x="23124" y="15496"/>
                  </a:cubicBezTo>
                  <a:cubicBezTo>
                    <a:pt x="23507" y="15558"/>
                    <a:pt x="23891" y="15587"/>
                    <a:pt x="24250" y="15587"/>
                  </a:cubicBezTo>
                  <a:cubicBezTo>
                    <a:pt x="24300" y="15587"/>
                    <a:pt x="24350" y="15586"/>
                    <a:pt x="24400" y="15585"/>
                  </a:cubicBezTo>
                  <a:cubicBezTo>
                    <a:pt x="25890" y="15549"/>
                    <a:pt x="27379" y="14996"/>
                    <a:pt x="28825" y="13935"/>
                  </a:cubicBezTo>
                  <a:cubicBezTo>
                    <a:pt x="30029" y="13051"/>
                    <a:pt x="31028" y="11945"/>
                    <a:pt x="32090" y="10786"/>
                  </a:cubicBezTo>
                  <a:lnTo>
                    <a:pt x="32134" y="10732"/>
                  </a:lnTo>
                  <a:cubicBezTo>
                    <a:pt x="32794" y="10009"/>
                    <a:pt x="33481" y="9260"/>
                    <a:pt x="34079" y="8618"/>
                  </a:cubicBezTo>
                  <a:cubicBezTo>
                    <a:pt x="36907" y="5558"/>
                    <a:pt x="40190" y="2141"/>
                    <a:pt x="43161" y="54"/>
                  </a:cubicBezTo>
                  <a:lnTo>
                    <a:pt x="43116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7"/>
            <p:cNvSpPr/>
            <p:nvPr/>
          </p:nvSpPr>
          <p:spPr>
            <a:xfrm>
              <a:off x="1049233" y="2609348"/>
              <a:ext cx="2565036" cy="1662304"/>
            </a:xfrm>
            <a:custGeom>
              <a:avLst/>
              <a:gdLst/>
              <a:ahLst/>
              <a:cxnLst/>
              <a:rect l="l" t="t" r="r" b="b"/>
              <a:pathLst>
                <a:path w="42715" h="27682" extrusionOk="0">
                  <a:moveTo>
                    <a:pt x="42670" y="0"/>
                  </a:moveTo>
                  <a:cubicBezTo>
                    <a:pt x="40154" y="2070"/>
                    <a:pt x="37415" y="5067"/>
                    <a:pt x="34516" y="8234"/>
                  </a:cubicBezTo>
                  <a:lnTo>
                    <a:pt x="33892" y="8921"/>
                  </a:lnTo>
                  <a:cubicBezTo>
                    <a:pt x="33312" y="9554"/>
                    <a:pt x="32669" y="10241"/>
                    <a:pt x="31947" y="11017"/>
                  </a:cubicBezTo>
                  <a:cubicBezTo>
                    <a:pt x="30823" y="12213"/>
                    <a:pt x="29788" y="13274"/>
                    <a:pt x="28575" y="14122"/>
                  </a:cubicBezTo>
                  <a:cubicBezTo>
                    <a:pt x="27120" y="15121"/>
                    <a:pt x="25640" y="15639"/>
                    <a:pt x="24159" y="15656"/>
                  </a:cubicBezTo>
                  <a:cubicBezTo>
                    <a:pt x="24118" y="15657"/>
                    <a:pt x="24077" y="15658"/>
                    <a:pt x="24036" y="15658"/>
                  </a:cubicBezTo>
                  <a:cubicBezTo>
                    <a:pt x="23671" y="15658"/>
                    <a:pt x="23286" y="15622"/>
                    <a:pt x="22901" y="15558"/>
                  </a:cubicBezTo>
                  <a:cubicBezTo>
                    <a:pt x="22232" y="15442"/>
                    <a:pt x="21554" y="15228"/>
                    <a:pt x="20911" y="15032"/>
                  </a:cubicBezTo>
                  <a:cubicBezTo>
                    <a:pt x="19957" y="14746"/>
                    <a:pt x="18976" y="14443"/>
                    <a:pt x="17967" y="14407"/>
                  </a:cubicBezTo>
                  <a:lnTo>
                    <a:pt x="17798" y="14407"/>
                  </a:lnTo>
                  <a:cubicBezTo>
                    <a:pt x="14997" y="14407"/>
                    <a:pt x="12758" y="16477"/>
                    <a:pt x="11669" y="17735"/>
                  </a:cubicBezTo>
                  <a:cubicBezTo>
                    <a:pt x="11500" y="17922"/>
                    <a:pt x="11330" y="18127"/>
                    <a:pt x="11170" y="18333"/>
                  </a:cubicBezTo>
                  <a:cubicBezTo>
                    <a:pt x="10545" y="19118"/>
                    <a:pt x="9974" y="19965"/>
                    <a:pt x="9421" y="20777"/>
                  </a:cubicBezTo>
                  <a:cubicBezTo>
                    <a:pt x="8770" y="21740"/>
                    <a:pt x="8092" y="22740"/>
                    <a:pt x="7334" y="23632"/>
                  </a:cubicBezTo>
                  <a:cubicBezTo>
                    <a:pt x="7039" y="23980"/>
                    <a:pt x="6727" y="24319"/>
                    <a:pt x="6406" y="24631"/>
                  </a:cubicBezTo>
                  <a:cubicBezTo>
                    <a:pt x="4443" y="26558"/>
                    <a:pt x="2186" y="27619"/>
                    <a:pt x="36" y="27619"/>
                  </a:cubicBezTo>
                  <a:lnTo>
                    <a:pt x="0" y="27619"/>
                  </a:lnTo>
                  <a:lnTo>
                    <a:pt x="0" y="27682"/>
                  </a:lnTo>
                  <a:lnTo>
                    <a:pt x="36" y="27682"/>
                  </a:lnTo>
                  <a:cubicBezTo>
                    <a:pt x="2204" y="27682"/>
                    <a:pt x="4479" y="26620"/>
                    <a:pt x="6450" y="24684"/>
                  </a:cubicBezTo>
                  <a:cubicBezTo>
                    <a:pt x="6772" y="24363"/>
                    <a:pt x="7084" y="24024"/>
                    <a:pt x="7387" y="23667"/>
                  </a:cubicBezTo>
                  <a:cubicBezTo>
                    <a:pt x="8145" y="22775"/>
                    <a:pt x="8823" y="21776"/>
                    <a:pt x="9475" y="20813"/>
                  </a:cubicBezTo>
                  <a:cubicBezTo>
                    <a:pt x="10028" y="20001"/>
                    <a:pt x="10599" y="19162"/>
                    <a:pt x="11223" y="18368"/>
                  </a:cubicBezTo>
                  <a:cubicBezTo>
                    <a:pt x="11384" y="18163"/>
                    <a:pt x="11553" y="17967"/>
                    <a:pt x="11714" y="17771"/>
                  </a:cubicBezTo>
                  <a:cubicBezTo>
                    <a:pt x="12797" y="16530"/>
                    <a:pt x="15019" y="14476"/>
                    <a:pt x="17792" y="14476"/>
                  </a:cubicBezTo>
                  <a:cubicBezTo>
                    <a:pt x="17850" y="14476"/>
                    <a:pt x="17909" y="14477"/>
                    <a:pt x="17967" y="14479"/>
                  </a:cubicBezTo>
                  <a:cubicBezTo>
                    <a:pt x="18967" y="14506"/>
                    <a:pt x="19939" y="14809"/>
                    <a:pt x="20894" y="15094"/>
                  </a:cubicBezTo>
                  <a:cubicBezTo>
                    <a:pt x="21545" y="15300"/>
                    <a:pt x="22214" y="15505"/>
                    <a:pt x="22892" y="15621"/>
                  </a:cubicBezTo>
                  <a:cubicBezTo>
                    <a:pt x="23320" y="15692"/>
                    <a:pt x="23748" y="15728"/>
                    <a:pt x="24159" y="15728"/>
                  </a:cubicBezTo>
                  <a:cubicBezTo>
                    <a:pt x="25648" y="15710"/>
                    <a:pt x="27147" y="15184"/>
                    <a:pt x="28610" y="14175"/>
                  </a:cubicBezTo>
                  <a:cubicBezTo>
                    <a:pt x="29832" y="13328"/>
                    <a:pt x="30867" y="12266"/>
                    <a:pt x="31991" y="11062"/>
                  </a:cubicBezTo>
                  <a:cubicBezTo>
                    <a:pt x="32723" y="10286"/>
                    <a:pt x="33356" y="9599"/>
                    <a:pt x="33936" y="8966"/>
                  </a:cubicBezTo>
                  <a:lnTo>
                    <a:pt x="34570" y="8279"/>
                  </a:lnTo>
                  <a:cubicBezTo>
                    <a:pt x="37460" y="5112"/>
                    <a:pt x="40199" y="2114"/>
                    <a:pt x="42714" y="54"/>
                  </a:cubicBezTo>
                  <a:lnTo>
                    <a:pt x="4267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7"/>
            <p:cNvSpPr/>
            <p:nvPr/>
          </p:nvSpPr>
          <p:spPr>
            <a:xfrm>
              <a:off x="1091567" y="2596437"/>
              <a:ext cx="2538253" cy="1683802"/>
            </a:xfrm>
            <a:custGeom>
              <a:avLst/>
              <a:gdLst/>
              <a:ahLst/>
              <a:cxnLst/>
              <a:rect l="l" t="t" r="r" b="b"/>
              <a:pathLst>
                <a:path w="42269" h="28040" extrusionOk="0">
                  <a:moveTo>
                    <a:pt x="42224" y="1"/>
                  </a:moveTo>
                  <a:cubicBezTo>
                    <a:pt x="40484" y="1651"/>
                    <a:pt x="38619" y="3774"/>
                    <a:pt x="36639" y="6014"/>
                  </a:cubicBezTo>
                  <a:cubicBezTo>
                    <a:pt x="35711" y="7075"/>
                    <a:pt x="34748" y="8173"/>
                    <a:pt x="33757" y="9261"/>
                  </a:cubicBezTo>
                  <a:cubicBezTo>
                    <a:pt x="33142" y="9939"/>
                    <a:pt x="32482" y="10635"/>
                    <a:pt x="31804" y="11339"/>
                  </a:cubicBezTo>
                  <a:cubicBezTo>
                    <a:pt x="30831" y="12348"/>
                    <a:pt x="29681" y="13498"/>
                    <a:pt x="28369" y="14355"/>
                  </a:cubicBezTo>
                  <a:cubicBezTo>
                    <a:pt x="26897" y="15309"/>
                    <a:pt x="25398" y="15791"/>
                    <a:pt x="23918" y="15791"/>
                  </a:cubicBezTo>
                  <a:cubicBezTo>
                    <a:pt x="23516" y="15791"/>
                    <a:pt x="23088" y="15755"/>
                    <a:pt x="22660" y="15675"/>
                  </a:cubicBezTo>
                  <a:cubicBezTo>
                    <a:pt x="22000" y="15559"/>
                    <a:pt x="21330" y="15354"/>
                    <a:pt x="20688" y="15149"/>
                  </a:cubicBezTo>
                  <a:cubicBezTo>
                    <a:pt x="19743" y="14854"/>
                    <a:pt x="18761" y="14551"/>
                    <a:pt x="17753" y="14515"/>
                  </a:cubicBezTo>
                  <a:lnTo>
                    <a:pt x="17557" y="14515"/>
                  </a:lnTo>
                  <a:cubicBezTo>
                    <a:pt x="14765" y="14515"/>
                    <a:pt x="12552" y="16549"/>
                    <a:pt x="11464" y="17789"/>
                  </a:cubicBezTo>
                  <a:cubicBezTo>
                    <a:pt x="11303" y="17977"/>
                    <a:pt x="11134" y="18182"/>
                    <a:pt x="10973" y="18387"/>
                  </a:cubicBezTo>
                  <a:cubicBezTo>
                    <a:pt x="10304" y="19226"/>
                    <a:pt x="9697" y="20136"/>
                    <a:pt x="9118" y="21010"/>
                  </a:cubicBezTo>
                  <a:cubicBezTo>
                    <a:pt x="8511" y="21920"/>
                    <a:pt x="7886" y="22856"/>
                    <a:pt x="7200" y="23704"/>
                  </a:cubicBezTo>
                  <a:cubicBezTo>
                    <a:pt x="6905" y="24070"/>
                    <a:pt x="6602" y="24418"/>
                    <a:pt x="6299" y="24739"/>
                  </a:cubicBezTo>
                  <a:cubicBezTo>
                    <a:pt x="4372" y="26746"/>
                    <a:pt x="2132" y="27897"/>
                    <a:pt x="0" y="27986"/>
                  </a:cubicBezTo>
                  <a:lnTo>
                    <a:pt x="0" y="28040"/>
                  </a:lnTo>
                  <a:cubicBezTo>
                    <a:pt x="2150" y="27959"/>
                    <a:pt x="4407" y="26800"/>
                    <a:pt x="6343" y="24775"/>
                  </a:cubicBezTo>
                  <a:cubicBezTo>
                    <a:pt x="6646" y="24453"/>
                    <a:pt x="6950" y="24105"/>
                    <a:pt x="7244" y="23740"/>
                  </a:cubicBezTo>
                  <a:cubicBezTo>
                    <a:pt x="7940" y="22892"/>
                    <a:pt x="8564" y="21947"/>
                    <a:pt x="9171" y="21037"/>
                  </a:cubicBezTo>
                  <a:cubicBezTo>
                    <a:pt x="9751" y="20162"/>
                    <a:pt x="10349" y="19261"/>
                    <a:pt x="11018" y="18423"/>
                  </a:cubicBezTo>
                  <a:cubicBezTo>
                    <a:pt x="11178" y="18218"/>
                    <a:pt x="11348" y="18021"/>
                    <a:pt x="11508" y="17825"/>
                  </a:cubicBezTo>
                  <a:cubicBezTo>
                    <a:pt x="12588" y="16603"/>
                    <a:pt x="14791" y="14569"/>
                    <a:pt x="17557" y="14569"/>
                  </a:cubicBezTo>
                  <a:cubicBezTo>
                    <a:pt x="17619" y="14569"/>
                    <a:pt x="17682" y="14569"/>
                    <a:pt x="17753" y="14578"/>
                  </a:cubicBezTo>
                  <a:cubicBezTo>
                    <a:pt x="18752" y="14605"/>
                    <a:pt x="19725" y="14917"/>
                    <a:pt x="20670" y="15211"/>
                  </a:cubicBezTo>
                  <a:cubicBezTo>
                    <a:pt x="21322" y="15407"/>
                    <a:pt x="21982" y="15613"/>
                    <a:pt x="22651" y="15738"/>
                  </a:cubicBezTo>
                  <a:cubicBezTo>
                    <a:pt x="23088" y="15818"/>
                    <a:pt x="23507" y="15854"/>
                    <a:pt x="23918" y="15854"/>
                  </a:cubicBezTo>
                  <a:cubicBezTo>
                    <a:pt x="25407" y="15854"/>
                    <a:pt x="26915" y="15363"/>
                    <a:pt x="28396" y="14399"/>
                  </a:cubicBezTo>
                  <a:cubicBezTo>
                    <a:pt x="29716" y="13543"/>
                    <a:pt x="30867" y="12392"/>
                    <a:pt x="31848" y="11375"/>
                  </a:cubicBezTo>
                  <a:cubicBezTo>
                    <a:pt x="32526" y="10679"/>
                    <a:pt x="33187" y="9975"/>
                    <a:pt x="33802" y="9297"/>
                  </a:cubicBezTo>
                  <a:cubicBezTo>
                    <a:pt x="34792" y="8208"/>
                    <a:pt x="35756" y="7111"/>
                    <a:pt x="36684" y="6058"/>
                  </a:cubicBezTo>
                  <a:cubicBezTo>
                    <a:pt x="38664" y="3810"/>
                    <a:pt x="40529" y="1696"/>
                    <a:pt x="42268" y="37"/>
                  </a:cubicBezTo>
                  <a:lnTo>
                    <a:pt x="42224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7"/>
            <p:cNvSpPr/>
            <p:nvPr/>
          </p:nvSpPr>
          <p:spPr>
            <a:xfrm>
              <a:off x="1133902" y="2583046"/>
              <a:ext cx="2511411" cy="1705780"/>
            </a:xfrm>
            <a:custGeom>
              <a:avLst/>
              <a:gdLst/>
              <a:ahLst/>
              <a:cxnLst/>
              <a:rect l="l" t="t" r="r" b="b"/>
              <a:pathLst>
                <a:path w="41822" h="28406" extrusionOk="0">
                  <a:moveTo>
                    <a:pt x="41777" y="1"/>
                  </a:moveTo>
                  <a:cubicBezTo>
                    <a:pt x="40591" y="1294"/>
                    <a:pt x="39351" y="2802"/>
                    <a:pt x="38039" y="4399"/>
                  </a:cubicBezTo>
                  <a:cubicBezTo>
                    <a:pt x="36639" y="6103"/>
                    <a:pt x="35194" y="7860"/>
                    <a:pt x="33623" y="9600"/>
                  </a:cubicBezTo>
                  <a:cubicBezTo>
                    <a:pt x="32999" y="10296"/>
                    <a:pt x="32339" y="10992"/>
                    <a:pt x="31670" y="11670"/>
                  </a:cubicBezTo>
                  <a:cubicBezTo>
                    <a:pt x="30688" y="12651"/>
                    <a:pt x="29502" y="13775"/>
                    <a:pt x="28155" y="14596"/>
                  </a:cubicBezTo>
                  <a:cubicBezTo>
                    <a:pt x="26692" y="15488"/>
                    <a:pt x="25220" y="15934"/>
                    <a:pt x="23766" y="15934"/>
                  </a:cubicBezTo>
                  <a:lnTo>
                    <a:pt x="23676" y="15934"/>
                  </a:lnTo>
                  <a:cubicBezTo>
                    <a:pt x="23275" y="15934"/>
                    <a:pt x="22847" y="15889"/>
                    <a:pt x="22428" y="15809"/>
                  </a:cubicBezTo>
                  <a:cubicBezTo>
                    <a:pt x="21767" y="15684"/>
                    <a:pt x="21107" y="15479"/>
                    <a:pt x="20474" y="15274"/>
                  </a:cubicBezTo>
                  <a:cubicBezTo>
                    <a:pt x="19528" y="14979"/>
                    <a:pt x="18547" y="14667"/>
                    <a:pt x="17539" y="14622"/>
                  </a:cubicBezTo>
                  <a:lnTo>
                    <a:pt x="17316" y="14622"/>
                  </a:lnTo>
                  <a:cubicBezTo>
                    <a:pt x="14541" y="14622"/>
                    <a:pt x="12347" y="16630"/>
                    <a:pt x="11267" y="17852"/>
                  </a:cubicBezTo>
                  <a:cubicBezTo>
                    <a:pt x="11098" y="18048"/>
                    <a:pt x="10937" y="18244"/>
                    <a:pt x="10768" y="18449"/>
                  </a:cubicBezTo>
                  <a:cubicBezTo>
                    <a:pt x="10063" y="19342"/>
                    <a:pt x="9430" y="20314"/>
                    <a:pt x="8814" y="21251"/>
                  </a:cubicBezTo>
                  <a:cubicBezTo>
                    <a:pt x="8261" y="22107"/>
                    <a:pt x="7690" y="22981"/>
                    <a:pt x="7065" y="23793"/>
                  </a:cubicBezTo>
                  <a:cubicBezTo>
                    <a:pt x="6780" y="24168"/>
                    <a:pt x="6486" y="24516"/>
                    <a:pt x="6191" y="24846"/>
                  </a:cubicBezTo>
                  <a:cubicBezTo>
                    <a:pt x="4862" y="26318"/>
                    <a:pt x="2703" y="28129"/>
                    <a:pt x="0" y="28352"/>
                  </a:cubicBezTo>
                  <a:lnTo>
                    <a:pt x="9" y="28405"/>
                  </a:lnTo>
                  <a:cubicBezTo>
                    <a:pt x="2730" y="28173"/>
                    <a:pt x="4889" y="26362"/>
                    <a:pt x="6227" y="24882"/>
                  </a:cubicBezTo>
                  <a:cubicBezTo>
                    <a:pt x="6530" y="24551"/>
                    <a:pt x="6825" y="24195"/>
                    <a:pt x="7110" y="23820"/>
                  </a:cubicBezTo>
                  <a:cubicBezTo>
                    <a:pt x="7735" y="23017"/>
                    <a:pt x="8306" y="22134"/>
                    <a:pt x="8859" y="21286"/>
                  </a:cubicBezTo>
                  <a:cubicBezTo>
                    <a:pt x="9474" y="20350"/>
                    <a:pt x="10108" y="19377"/>
                    <a:pt x="10812" y="18485"/>
                  </a:cubicBezTo>
                  <a:cubicBezTo>
                    <a:pt x="10973" y="18280"/>
                    <a:pt x="11142" y="18075"/>
                    <a:pt x="11312" y="17887"/>
                  </a:cubicBezTo>
                  <a:cubicBezTo>
                    <a:pt x="12382" y="16678"/>
                    <a:pt x="14563" y="14672"/>
                    <a:pt x="17318" y="14672"/>
                  </a:cubicBezTo>
                  <a:cubicBezTo>
                    <a:pt x="17388" y="14672"/>
                    <a:pt x="17459" y="14673"/>
                    <a:pt x="17530" y="14676"/>
                  </a:cubicBezTo>
                  <a:cubicBezTo>
                    <a:pt x="18538" y="14721"/>
                    <a:pt x="19510" y="15024"/>
                    <a:pt x="20456" y="15327"/>
                  </a:cubicBezTo>
                  <a:cubicBezTo>
                    <a:pt x="21098" y="15532"/>
                    <a:pt x="21758" y="15738"/>
                    <a:pt x="22419" y="15862"/>
                  </a:cubicBezTo>
                  <a:cubicBezTo>
                    <a:pt x="22847" y="15943"/>
                    <a:pt x="23266" y="15987"/>
                    <a:pt x="23676" y="15987"/>
                  </a:cubicBezTo>
                  <a:cubicBezTo>
                    <a:pt x="23705" y="15988"/>
                    <a:pt x="23733" y="15988"/>
                    <a:pt x="23761" y="15988"/>
                  </a:cubicBezTo>
                  <a:cubicBezTo>
                    <a:pt x="25224" y="15988"/>
                    <a:pt x="26711" y="15533"/>
                    <a:pt x="28182" y="14640"/>
                  </a:cubicBezTo>
                  <a:cubicBezTo>
                    <a:pt x="29538" y="13819"/>
                    <a:pt x="30724" y="12695"/>
                    <a:pt x="31705" y="11705"/>
                  </a:cubicBezTo>
                  <a:cubicBezTo>
                    <a:pt x="32383" y="11027"/>
                    <a:pt x="33044" y="10331"/>
                    <a:pt x="33668" y="9636"/>
                  </a:cubicBezTo>
                  <a:cubicBezTo>
                    <a:pt x="35229" y="7896"/>
                    <a:pt x="36683" y="6139"/>
                    <a:pt x="38084" y="4435"/>
                  </a:cubicBezTo>
                  <a:cubicBezTo>
                    <a:pt x="39395" y="2838"/>
                    <a:pt x="40635" y="1330"/>
                    <a:pt x="41822" y="37"/>
                  </a:cubicBezTo>
                  <a:lnTo>
                    <a:pt x="4177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7"/>
            <p:cNvSpPr/>
            <p:nvPr/>
          </p:nvSpPr>
          <p:spPr>
            <a:xfrm>
              <a:off x="1176177" y="2569655"/>
              <a:ext cx="2484148" cy="1728239"/>
            </a:xfrm>
            <a:custGeom>
              <a:avLst/>
              <a:gdLst/>
              <a:ahLst/>
              <a:cxnLst/>
              <a:rect l="l" t="t" r="r" b="b"/>
              <a:pathLst>
                <a:path w="41368" h="28780" extrusionOk="0">
                  <a:moveTo>
                    <a:pt x="41332" y="1"/>
                  </a:moveTo>
                  <a:cubicBezTo>
                    <a:pt x="40556" y="973"/>
                    <a:pt x="39771" y="2035"/>
                    <a:pt x="38923" y="3150"/>
                  </a:cubicBezTo>
                  <a:cubicBezTo>
                    <a:pt x="37326" y="5282"/>
                    <a:pt x="35507" y="7700"/>
                    <a:pt x="33490" y="9948"/>
                  </a:cubicBezTo>
                  <a:cubicBezTo>
                    <a:pt x="32866" y="10644"/>
                    <a:pt x="32206" y="11339"/>
                    <a:pt x="31528" y="12000"/>
                  </a:cubicBezTo>
                  <a:cubicBezTo>
                    <a:pt x="30172" y="13320"/>
                    <a:pt x="29074" y="14194"/>
                    <a:pt x="27950" y="14836"/>
                  </a:cubicBezTo>
                  <a:cubicBezTo>
                    <a:pt x="26505" y="15666"/>
                    <a:pt x="25042" y="16085"/>
                    <a:pt x="23624" y="16085"/>
                  </a:cubicBezTo>
                  <a:cubicBezTo>
                    <a:pt x="23561" y="16085"/>
                    <a:pt x="23499" y="16076"/>
                    <a:pt x="23436" y="16076"/>
                  </a:cubicBezTo>
                  <a:cubicBezTo>
                    <a:pt x="23035" y="16068"/>
                    <a:pt x="22616" y="16023"/>
                    <a:pt x="22187" y="15943"/>
                  </a:cubicBezTo>
                  <a:cubicBezTo>
                    <a:pt x="21536" y="15809"/>
                    <a:pt x="20885" y="15604"/>
                    <a:pt x="20260" y="15398"/>
                  </a:cubicBezTo>
                  <a:cubicBezTo>
                    <a:pt x="19315" y="15095"/>
                    <a:pt x="18334" y="14783"/>
                    <a:pt x="17317" y="14738"/>
                  </a:cubicBezTo>
                  <a:cubicBezTo>
                    <a:pt x="17233" y="14735"/>
                    <a:pt x="17150" y="14733"/>
                    <a:pt x="17067" y="14733"/>
                  </a:cubicBezTo>
                  <a:cubicBezTo>
                    <a:pt x="14312" y="14733"/>
                    <a:pt x="12137" y="16711"/>
                    <a:pt x="11072" y="17923"/>
                  </a:cubicBezTo>
                  <a:cubicBezTo>
                    <a:pt x="10902" y="18110"/>
                    <a:pt x="10733" y="18307"/>
                    <a:pt x="10572" y="18512"/>
                  </a:cubicBezTo>
                  <a:cubicBezTo>
                    <a:pt x="9814" y="19466"/>
                    <a:pt x="9154" y="20510"/>
                    <a:pt x="8511" y="21518"/>
                  </a:cubicBezTo>
                  <a:cubicBezTo>
                    <a:pt x="8003" y="22303"/>
                    <a:pt x="7486" y="23115"/>
                    <a:pt x="6932" y="23873"/>
                  </a:cubicBezTo>
                  <a:cubicBezTo>
                    <a:pt x="6656" y="24257"/>
                    <a:pt x="6370" y="24623"/>
                    <a:pt x="6085" y="24953"/>
                  </a:cubicBezTo>
                  <a:cubicBezTo>
                    <a:pt x="4782" y="26487"/>
                    <a:pt x="2677" y="28379"/>
                    <a:pt x="1" y="28726"/>
                  </a:cubicBezTo>
                  <a:lnTo>
                    <a:pt x="10" y="28780"/>
                  </a:lnTo>
                  <a:cubicBezTo>
                    <a:pt x="2695" y="28432"/>
                    <a:pt x="4818" y="26523"/>
                    <a:pt x="6121" y="24989"/>
                  </a:cubicBezTo>
                  <a:cubicBezTo>
                    <a:pt x="6406" y="24650"/>
                    <a:pt x="6692" y="24284"/>
                    <a:pt x="6968" y="23900"/>
                  </a:cubicBezTo>
                  <a:cubicBezTo>
                    <a:pt x="7530" y="23142"/>
                    <a:pt x="8048" y="22330"/>
                    <a:pt x="8547" y="21536"/>
                  </a:cubicBezTo>
                  <a:cubicBezTo>
                    <a:pt x="9189" y="20537"/>
                    <a:pt x="9859" y="19493"/>
                    <a:pt x="10608" y="18539"/>
                  </a:cubicBezTo>
                  <a:cubicBezTo>
                    <a:pt x="10768" y="18342"/>
                    <a:pt x="10938" y="18137"/>
                    <a:pt x="11107" y="17950"/>
                  </a:cubicBezTo>
                  <a:cubicBezTo>
                    <a:pt x="12169" y="16754"/>
                    <a:pt x="14328" y="14783"/>
                    <a:pt x="17076" y="14783"/>
                  </a:cubicBezTo>
                  <a:lnTo>
                    <a:pt x="17317" y="14783"/>
                  </a:lnTo>
                  <a:cubicBezTo>
                    <a:pt x="18325" y="14828"/>
                    <a:pt x="19297" y="15140"/>
                    <a:pt x="20243" y="15443"/>
                  </a:cubicBezTo>
                  <a:cubicBezTo>
                    <a:pt x="20876" y="15648"/>
                    <a:pt x="21527" y="15862"/>
                    <a:pt x="22178" y="15987"/>
                  </a:cubicBezTo>
                  <a:cubicBezTo>
                    <a:pt x="22607" y="16068"/>
                    <a:pt x="23026" y="16121"/>
                    <a:pt x="23436" y="16130"/>
                  </a:cubicBezTo>
                  <a:cubicBezTo>
                    <a:pt x="23495" y="16131"/>
                    <a:pt x="23554" y="16132"/>
                    <a:pt x="23613" y="16132"/>
                  </a:cubicBezTo>
                  <a:cubicBezTo>
                    <a:pt x="25055" y="16132"/>
                    <a:pt x="26520" y="15712"/>
                    <a:pt x="27968" y="14881"/>
                  </a:cubicBezTo>
                  <a:cubicBezTo>
                    <a:pt x="29101" y="14230"/>
                    <a:pt x="30207" y="13356"/>
                    <a:pt x="31563" y="12035"/>
                  </a:cubicBezTo>
                  <a:cubicBezTo>
                    <a:pt x="32241" y="11366"/>
                    <a:pt x="32902" y="10679"/>
                    <a:pt x="33526" y="9983"/>
                  </a:cubicBezTo>
                  <a:cubicBezTo>
                    <a:pt x="35542" y="7726"/>
                    <a:pt x="37362" y="5309"/>
                    <a:pt x="38968" y="3177"/>
                  </a:cubicBezTo>
                  <a:cubicBezTo>
                    <a:pt x="39806" y="2062"/>
                    <a:pt x="40600" y="1009"/>
                    <a:pt x="41368" y="37"/>
                  </a:cubicBezTo>
                  <a:lnTo>
                    <a:pt x="4133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7"/>
            <p:cNvSpPr/>
            <p:nvPr/>
          </p:nvSpPr>
          <p:spPr>
            <a:xfrm>
              <a:off x="1218511" y="2556805"/>
              <a:ext cx="2457366" cy="1749677"/>
            </a:xfrm>
            <a:custGeom>
              <a:avLst/>
              <a:gdLst/>
              <a:ahLst/>
              <a:cxnLst/>
              <a:rect l="l" t="t" r="r" b="b"/>
              <a:pathLst>
                <a:path w="40922" h="29137" extrusionOk="0">
                  <a:moveTo>
                    <a:pt x="40886" y="1"/>
                  </a:moveTo>
                  <a:cubicBezTo>
                    <a:pt x="40413" y="688"/>
                    <a:pt x="39931" y="1392"/>
                    <a:pt x="39423" y="2151"/>
                  </a:cubicBezTo>
                  <a:cubicBezTo>
                    <a:pt x="37683" y="4720"/>
                    <a:pt x="35711" y="7637"/>
                    <a:pt x="33356" y="10287"/>
                  </a:cubicBezTo>
                  <a:cubicBezTo>
                    <a:pt x="32732" y="10991"/>
                    <a:pt x="32072" y="11669"/>
                    <a:pt x="31394" y="12321"/>
                  </a:cubicBezTo>
                  <a:cubicBezTo>
                    <a:pt x="30064" y="13570"/>
                    <a:pt x="28905" y="14444"/>
                    <a:pt x="27736" y="15068"/>
                  </a:cubicBezTo>
                  <a:cubicBezTo>
                    <a:pt x="26304" y="15830"/>
                    <a:pt x="24872" y="16215"/>
                    <a:pt x="23469" y="16215"/>
                  </a:cubicBezTo>
                  <a:cubicBezTo>
                    <a:pt x="23378" y="16215"/>
                    <a:pt x="23287" y="16213"/>
                    <a:pt x="23195" y="16210"/>
                  </a:cubicBezTo>
                  <a:cubicBezTo>
                    <a:pt x="22794" y="16201"/>
                    <a:pt x="22375" y="16148"/>
                    <a:pt x="21955" y="16059"/>
                  </a:cubicBezTo>
                  <a:cubicBezTo>
                    <a:pt x="21304" y="15934"/>
                    <a:pt x="20662" y="15720"/>
                    <a:pt x="20046" y="15514"/>
                  </a:cubicBezTo>
                  <a:cubicBezTo>
                    <a:pt x="19092" y="15211"/>
                    <a:pt x="18110" y="14890"/>
                    <a:pt x="17102" y="14836"/>
                  </a:cubicBezTo>
                  <a:cubicBezTo>
                    <a:pt x="17012" y="14832"/>
                    <a:pt x="16922" y="14830"/>
                    <a:pt x="16833" y="14830"/>
                  </a:cubicBezTo>
                  <a:cubicBezTo>
                    <a:pt x="14088" y="14830"/>
                    <a:pt x="11929" y="16784"/>
                    <a:pt x="10866" y="17977"/>
                  </a:cubicBezTo>
                  <a:cubicBezTo>
                    <a:pt x="10706" y="18164"/>
                    <a:pt x="10536" y="18360"/>
                    <a:pt x="10376" y="18565"/>
                  </a:cubicBezTo>
                  <a:cubicBezTo>
                    <a:pt x="9564" y="19582"/>
                    <a:pt x="8877" y="20697"/>
                    <a:pt x="8199" y="21777"/>
                  </a:cubicBezTo>
                  <a:cubicBezTo>
                    <a:pt x="7753" y="22499"/>
                    <a:pt x="7289" y="23249"/>
                    <a:pt x="6798" y="23954"/>
                  </a:cubicBezTo>
                  <a:cubicBezTo>
                    <a:pt x="6522" y="24346"/>
                    <a:pt x="6245" y="24712"/>
                    <a:pt x="5978" y="25051"/>
                  </a:cubicBezTo>
                  <a:cubicBezTo>
                    <a:pt x="4158" y="27335"/>
                    <a:pt x="2088" y="28726"/>
                    <a:pt x="1" y="29092"/>
                  </a:cubicBezTo>
                  <a:lnTo>
                    <a:pt x="9" y="29137"/>
                  </a:lnTo>
                  <a:cubicBezTo>
                    <a:pt x="2106" y="28771"/>
                    <a:pt x="4185" y="27370"/>
                    <a:pt x="6013" y="25078"/>
                  </a:cubicBezTo>
                  <a:cubicBezTo>
                    <a:pt x="6281" y="24739"/>
                    <a:pt x="6558" y="24364"/>
                    <a:pt x="6834" y="23980"/>
                  </a:cubicBezTo>
                  <a:cubicBezTo>
                    <a:pt x="7325" y="23276"/>
                    <a:pt x="7789" y="22526"/>
                    <a:pt x="8235" y="21804"/>
                  </a:cubicBezTo>
                  <a:cubicBezTo>
                    <a:pt x="8913" y="20724"/>
                    <a:pt x="9600" y="19609"/>
                    <a:pt x="10411" y="18592"/>
                  </a:cubicBezTo>
                  <a:cubicBezTo>
                    <a:pt x="10572" y="18387"/>
                    <a:pt x="10733" y="18191"/>
                    <a:pt x="10902" y="18003"/>
                  </a:cubicBezTo>
                  <a:cubicBezTo>
                    <a:pt x="11956" y="16820"/>
                    <a:pt x="14106" y="14875"/>
                    <a:pt x="16834" y="14875"/>
                  </a:cubicBezTo>
                  <a:cubicBezTo>
                    <a:pt x="16923" y="14875"/>
                    <a:pt x="17012" y="14877"/>
                    <a:pt x="17102" y="14881"/>
                  </a:cubicBezTo>
                  <a:cubicBezTo>
                    <a:pt x="18110" y="14934"/>
                    <a:pt x="19083" y="15247"/>
                    <a:pt x="20028" y="15559"/>
                  </a:cubicBezTo>
                  <a:cubicBezTo>
                    <a:pt x="20653" y="15764"/>
                    <a:pt x="21295" y="15969"/>
                    <a:pt x="21946" y="16103"/>
                  </a:cubicBezTo>
                  <a:cubicBezTo>
                    <a:pt x="22366" y="16192"/>
                    <a:pt x="22785" y="16237"/>
                    <a:pt x="23195" y="16255"/>
                  </a:cubicBezTo>
                  <a:cubicBezTo>
                    <a:pt x="23287" y="16258"/>
                    <a:pt x="23379" y="16260"/>
                    <a:pt x="23471" y="16260"/>
                  </a:cubicBezTo>
                  <a:cubicBezTo>
                    <a:pt x="24882" y="16260"/>
                    <a:pt x="26322" y="15874"/>
                    <a:pt x="27763" y="15104"/>
                  </a:cubicBezTo>
                  <a:cubicBezTo>
                    <a:pt x="28931" y="14480"/>
                    <a:pt x="30091" y="13605"/>
                    <a:pt x="31420" y="12347"/>
                  </a:cubicBezTo>
                  <a:cubicBezTo>
                    <a:pt x="32107" y="11696"/>
                    <a:pt x="32768" y="11018"/>
                    <a:pt x="33392" y="10313"/>
                  </a:cubicBezTo>
                  <a:cubicBezTo>
                    <a:pt x="35738" y="7664"/>
                    <a:pt x="37719" y="4747"/>
                    <a:pt x="39458" y="2177"/>
                  </a:cubicBezTo>
                  <a:cubicBezTo>
                    <a:pt x="39967" y="1419"/>
                    <a:pt x="40449" y="714"/>
                    <a:pt x="40921" y="19"/>
                  </a:cubicBezTo>
                  <a:lnTo>
                    <a:pt x="40886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7"/>
            <p:cNvSpPr/>
            <p:nvPr/>
          </p:nvSpPr>
          <p:spPr>
            <a:xfrm>
              <a:off x="1260846" y="2543414"/>
              <a:ext cx="2430584" cy="1771655"/>
            </a:xfrm>
            <a:custGeom>
              <a:avLst/>
              <a:gdLst/>
              <a:ahLst/>
              <a:cxnLst/>
              <a:rect l="l" t="t" r="r" b="b"/>
              <a:pathLst>
                <a:path w="40476" h="29503" extrusionOk="0">
                  <a:moveTo>
                    <a:pt x="40448" y="1"/>
                  </a:moveTo>
                  <a:cubicBezTo>
                    <a:pt x="40172" y="447"/>
                    <a:pt x="39904" y="893"/>
                    <a:pt x="39619" y="1375"/>
                  </a:cubicBezTo>
                  <a:cubicBezTo>
                    <a:pt x="37834" y="4336"/>
                    <a:pt x="35818" y="7691"/>
                    <a:pt x="33222" y="10635"/>
                  </a:cubicBezTo>
                  <a:cubicBezTo>
                    <a:pt x="32607" y="11330"/>
                    <a:pt x="31938" y="12008"/>
                    <a:pt x="31251" y="12651"/>
                  </a:cubicBezTo>
                  <a:cubicBezTo>
                    <a:pt x="29957" y="13837"/>
                    <a:pt x="28744" y="14703"/>
                    <a:pt x="27531" y="15309"/>
                  </a:cubicBezTo>
                  <a:cubicBezTo>
                    <a:pt x="26129" y="16006"/>
                    <a:pt x="24736" y="16364"/>
                    <a:pt x="23369" y="16364"/>
                  </a:cubicBezTo>
                  <a:cubicBezTo>
                    <a:pt x="23231" y="16364"/>
                    <a:pt x="23092" y="16360"/>
                    <a:pt x="22954" y="16353"/>
                  </a:cubicBezTo>
                  <a:cubicBezTo>
                    <a:pt x="22553" y="16335"/>
                    <a:pt x="22133" y="16282"/>
                    <a:pt x="21714" y="16192"/>
                  </a:cubicBezTo>
                  <a:cubicBezTo>
                    <a:pt x="21081" y="16059"/>
                    <a:pt x="20438" y="15844"/>
                    <a:pt x="19832" y="15639"/>
                  </a:cubicBezTo>
                  <a:cubicBezTo>
                    <a:pt x="18877" y="15327"/>
                    <a:pt x="17896" y="15006"/>
                    <a:pt x="16888" y="14952"/>
                  </a:cubicBezTo>
                  <a:cubicBezTo>
                    <a:pt x="16785" y="14947"/>
                    <a:pt x="16683" y="14944"/>
                    <a:pt x="16582" y="14944"/>
                  </a:cubicBezTo>
                  <a:cubicBezTo>
                    <a:pt x="13856" y="14944"/>
                    <a:pt x="11719" y="16869"/>
                    <a:pt x="10670" y="18039"/>
                  </a:cubicBezTo>
                  <a:cubicBezTo>
                    <a:pt x="10500" y="18226"/>
                    <a:pt x="10340" y="18432"/>
                    <a:pt x="10179" y="18628"/>
                  </a:cubicBezTo>
                  <a:cubicBezTo>
                    <a:pt x="9314" y="19707"/>
                    <a:pt x="8591" y="20912"/>
                    <a:pt x="7887" y="22062"/>
                  </a:cubicBezTo>
                  <a:cubicBezTo>
                    <a:pt x="7494" y="22722"/>
                    <a:pt x="7084" y="23392"/>
                    <a:pt x="6664" y="24034"/>
                  </a:cubicBezTo>
                  <a:cubicBezTo>
                    <a:pt x="6388" y="24444"/>
                    <a:pt x="6129" y="24810"/>
                    <a:pt x="5870" y="25167"/>
                  </a:cubicBezTo>
                  <a:cubicBezTo>
                    <a:pt x="4068" y="27567"/>
                    <a:pt x="2097" y="29012"/>
                    <a:pt x="0" y="29467"/>
                  </a:cubicBezTo>
                  <a:lnTo>
                    <a:pt x="9" y="29502"/>
                  </a:lnTo>
                  <a:cubicBezTo>
                    <a:pt x="2115" y="29047"/>
                    <a:pt x="4095" y="27593"/>
                    <a:pt x="5897" y="25185"/>
                  </a:cubicBezTo>
                  <a:cubicBezTo>
                    <a:pt x="6165" y="24837"/>
                    <a:pt x="6423" y="24462"/>
                    <a:pt x="6691" y="24061"/>
                  </a:cubicBezTo>
                  <a:cubicBezTo>
                    <a:pt x="7119" y="23418"/>
                    <a:pt x="7530" y="22740"/>
                    <a:pt x="7922" y="22089"/>
                  </a:cubicBezTo>
                  <a:cubicBezTo>
                    <a:pt x="8627" y="20929"/>
                    <a:pt x="9350" y="19734"/>
                    <a:pt x="10206" y="18655"/>
                  </a:cubicBezTo>
                  <a:cubicBezTo>
                    <a:pt x="10367" y="18449"/>
                    <a:pt x="10527" y="18253"/>
                    <a:pt x="10697" y="18066"/>
                  </a:cubicBezTo>
                  <a:cubicBezTo>
                    <a:pt x="11746" y="16896"/>
                    <a:pt x="13865" y="14980"/>
                    <a:pt x="16582" y="14980"/>
                  </a:cubicBezTo>
                  <a:cubicBezTo>
                    <a:pt x="16683" y="14980"/>
                    <a:pt x="16785" y="14983"/>
                    <a:pt x="16888" y="14988"/>
                  </a:cubicBezTo>
                  <a:cubicBezTo>
                    <a:pt x="17896" y="15042"/>
                    <a:pt x="18868" y="15363"/>
                    <a:pt x="19814" y="15675"/>
                  </a:cubicBezTo>
                  <a:cubicBezTo>
                    <a:pt x="20429" y="15880"/>
                    <a:pt x="21072" y="16094"/>
                    <a:pt x="21705" y="16228"/>
                  </a:cubicBezTo>
                  <a:cubicBezTo>
                    <a:pt x="22124" y="16317"/>
                    <a:pt x="22544" y="16371"/>
                    <a:pt x="22954" y="16389"/>
                  </a:cubicBezTo>
                  <a:cubicBezTo>
                    <a:pt x="23092" y="16396"/>
                    <a:pt x="23231" y="16400"/>
                    <a:pt x="23369" y="16400"/>
                  </a:cubicBezTo>
                  <a:cubicBezTo>
                    <a:pt x="24737" y="16400"/>
                    <a:pt x="26139" y="16041"/>
                    <a:pt x="27548" y="15345"/>
                  </a:cubicBezTo>
                  <a:cubicBezTo>
                    <a:pt x="28762" y="14738"/>
                    <a:pt x="29984" y="13864"/>
                    <a:pt x="31277" y="12677"/>
                  </a:cubicBezTo>
                  <a:cubicBezTo>
                    <a:pt x="31964" y="12035"/>
                    <a:pt x="32633" y="11357"/>
                    <a:pt x="33249" y="10661"/>
                  </a:cubicBezTo>
                  <a:cubicBezTo>
                    <a:pt x="35854" y="7708"/>
                    <a:pt x="37870" y="4354"/>
                    <a:pt x="39645" y="1392"/>
                  </a:cubicBezTo>
                  <a:cubicBezTo>
                    <a:pt x="39931" y="920"/>
                    <a:pt x="40207" y="465"/>
                    <a:pt x="40475" y="19"/>
                  </a:cubicBezTo>
                  <a:lnTo>
                    <a:pt x="40448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7"/>
            <p:cNvSpPr/>
            <p:nvPr/>
          </p:nvSpPr>
          <p:spPr>
            <a:xfrm>
              <a:off x="1303181" y="2530023"/>
              <a:ext cx="2403741" cy="1794174"/>
            </a:xfrm>
            <a:custGeom>
              <a:avLst/>
              <a:gdLst/>
              <a:ahLst/>
              <a:cxnLst/>
              <a:rect l="l" t="t" r="r" b="b"/>
              <a:pathLst>
                <a:path w="40029" h="29878" extrusionOk="0">
                  <a:moveTo>
                    <a:pt x="40002" y="1"/>
                  </a:moveTo>
                  <a:cubicBezTo>
                    <a:pt x="39868" y="259"/>
                    <a:pt x="39725" y="518"/>
                    <a:pt x="39592" y="777"/>
                  </a:cubicBezTo>
                  <a:cubicBezTo>
                    <a:pt x="37843" y="4078"/>
                    <a:pt x="35854" y="7815"/>
                    <a:pt x="33088" y="10982"/>
                  </a:cubicBezTo>
                  <a:cubicBezTo>
                    <a:pt x="32473" y="11678"/>
                    <a:pt x="31813" y="12356"/>
                    <a:pt x="31108" y="12981"/>
                  </a:cubicBezTo>
                  <a:cubicBezTo>
                    <a:pt x="29841" y="14114"/>
                    <a:pt x="28592" y="14952"/>
                    <a:pt x="27316" y="15550"/>
                  </a:cubicBezTo>
                  <a:cubicBezTo>
                    <a:pt x="25938" y="16188"/>
                    <a:pt x="24574" y="16513"/>
                    <a:pt x="23242" y="16513"/>
                  </a:cubicBezTo>
                  <a:cubicBezTo>
                    <a:pt x="23065" y="16513"/>
                    <a:pt x="22889" y="16507"/>
                    <a:pt x="22713" y="16496"/>
                  </a:cubicBezTo>
                  <a:cubicBezTo>
                    <a:pt x="22303" y="16469"/>
                    <a:pt x="21892" y="16415"/>
                    <a:pt x="21473" y="16326"/>
                  </a:cubicBezTo>
                  <a:cubicBezTo>
                    <a:pt x="20849" y="16183"/>
                    <a:pt x="20215" y="15978"/>
                    <a:pt x="19609" y="15773"/>
                  </a:cubicBezTo>
                  <a:cubicBezTo>
                    <a:pt x="18663" y="15452"/>
                    <a:pt x="17682" y="15122"/>
                    <a:pt x="16673" y="15059"/>
                  </a:cubicBezTo>
                  <a:cubicBezTo>
                    <a:pt x="16567" y="15053"/>
                    <a:pt x="16461" y="15050"/>
                    <a:pt x="16354" y="15050"/>
                  </a:cubicBezTo>
                  <a:cubicBezTo>
                    <a:pt x="15333" y="15050"/>
                    <a:pt x="14300" y="15321"/>
                    <a:pt x="13275" y="15862"/>
                  </a:cubicBezTo>
                  <a:cubicBezTo>
                    <a:pt x="12293" y="16380"/>
                    <a:pt x="11321" y="17156"/>
                    <a:pt x="10473" y="18110"/>
                  </a:cubicBezTo>
                  <a:cubicBezTo>
                    <a:pt x="10304" y="18298"/>
                    <a:pt x="10134" y="18494"/>
                    <a:pt x="9974" y="18690"/>
                  </a:cubicBezTo>
                  <a:cubicBezTo>
                    <a:pt x="9064" y="19841"/>
                    <a:pt x="8306" y="21126"/>
                    <a:pt x="7574" y="22375"/>
                  </a:cubicBezTo>
                  <a:cubicBezTo>
                    <a:pt x="7235" y="22954"/>
                    <a:pt x="6887" y="23552"/>
                    <a:pt x="6521" y="24123"/>
                  </a:cubicBezTo>
                  <a:cubicBezTo>
                    <a:pt x="6263" y="24542"/>
                    <a:pt x="6013" y="24917"/>
                    <a:pt x="5763" y="25274"/>
                  </a:cubicBezTo>
                  <a:cubicBezTo>
                    <a:pt x="4015" y="27763"/>
                    <a:pt x="2070" y="29297"/>
                    <a:pt x="0" y="29841"/>
                  </a:cubicBezTo>
                  <a:lnTo>
                    <a:pt x="9" y="29877"/>
                  </a:lnTo>
                  <a:cubicBezTo>
                    <a:pt x="2088" y="29333"/>
                    <a:pt x="4032" y="27790"/>
                    <a:pt x="5790" y="25292"/>
                  </a:cubicBezTo>
                  <a:cubicBezTo>
                    <a:pt x="6040" y="24935"/>
                    <a:pt x="6289" y="24560"/>
                    <a:pt x="6548" y="24141"/>
                  </a:cubicBezTo>
                  <a:cubicBezTo>
                    <a:pt x="6914" y="23561"/>
                    <a:pt x="7262" y="22963"/>
                    <a:pt x="7601" y="22383"/>
                  </a:cubicBezTo>
                  <a:cubicBezTo>
                    <a:pt x="8332" y="21143"/>
                    <a:pt x="9091" y="19859"/>
                    <a:pt x="10001" y="18708"/>
                  </a:cubicBezTo>
                  <a:cubicBezTo>
                    <a:pt x="10161" y="18512"/>
                    <a:pt x="10331" y="18316"/>
                    <a:pt x="10491" y="18128"/>
                  </a:cubicBezTo>
                  <a:cubicBezTo>
                    <a:pt x="11529" y="16970"/>
                    <a:pt x="13640" y="15086"/>
                    <a:pt x="16347" y="15086"/>
                  </a:cubicBezTo>
                  <a:cubicBezTo>
                    <a:pt x="16455" y="15086"/>
                    <a:pt x="16564" y="15089"/>
                    <a:pt x="16673" y="15095"/>
                  </a:cubicBezTo>
                  <a:cubicBezTo>
                    <a:pt x="17682" y="15149"/>
                    <a:pt x="18654" y="15479"/>
                    <a:pt x="19600" y="15800"/>
                  </a:cubicBezTo>
                  <a:cubicBezTo>
                    <a:pt x="20206" y="16005"/>
                    <a:pt x="20840" y="16219"/>
                    <a:pt x="21473" y="16353"/>
                  </a:cubicBezTo>
                  <a:cubicBezTo>
                    <a:pt x="21883" y="16442"/>
                    <a:pt x="22303" y="16505"/>
                    <a:pt x="22713" y="16531"/>
                  </a:cubicBezTo>
                  <a:cubicBezTo>
                    <a:pt x="22879" y="16541"/>
                    <a:pt x="23046" y="16546"/>
                    <a:pt x="23213" y="16546"/>
                  </a:cubicBezTo>
                  <a:cubicBezTo>
                    <a:pt x="24556" y="16546"/>
                    <a:pt x="25938" y="16227"/>
                    <a:pt x="27334" y="15577"/>
                  </a:cubicBezTo>
                  <a:cubicBezTo>
                    <a:pt x="28610" y="14979"/>
                    <a:pt x="29859" y="14140"/>
                    <a:pt x="31135" y="12999"/>
                  </a:cubicBezTo>
                  <a:cubicBezTo>
                    <a:pt x="31830" y="12374"/>
                    <a:pt x="32499" y="11705"/>
                    <a:pt x="33115" y="11000"/>
                  </a:cubicBezTo>
                  <a:cubicBezTo>
                    <a:pt x="35881" y="7833"/>
                    <a:pt x="37870" y="4095"/>
                    <a:pt x="39618" y="795"/>
                  </a:cubicBezTo>
                  <a:cubicBezTo>
                    <a:pt x="39752" y="527"/>
                    <a:pt x="39895" y="268"/>
                    <a:pt x="40029" y="19"/>
                  </a:cubicBezTo>
                  <a:lnTo>
                    <a:pt x="4000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7"/>
            <p:cNvSpPr/>
            <p:nvPr/>
          </p:nvSpPr>
          <p:spPr>
            <a:xfrm>
              <a:off x="1345456" y="2516632"/>
              <a:ext cx="2377019" cy="1816092"/>
            </a:xfrm>
            <a:custGeom>
              <a:avLst/>
              <a:gdLst/>
              <a:ahLst/>
              <a:cxnLst/>
              <a:rect l="l" t="t" r="r" b="b"/>
              <a:pathLst>
                <a:path w="39584" h="30243" extrusionOk="0">
                  <a:moveTo>
                    <a:pt x="39557" y="1"/>
                  </a:moveTo>
                  <a:lnTo>
                    <a:pt x="39405" y="340"/>
                  </a:lnTo>
                  <a:cubicBezTo>
                    <a:pt x="37648" y="4113"/>
                    <a:pt x="35828" y="8012"/>
                    <a:pt x="32955" y="11321"/>
                  </a:cubicBezTo>
                  <a:cubicBezTo>
                    <a:pt x="32349" y="12026"/>
                    <a:pt x="31679" y="12695"/>
                    <a:pt x="30975" y="13302"/>
                  </a:cubicBezTo>
                  <a:cubicBezTo>
                    <a:pt x="29717" y="14390"/>
                    <a:pt x="28423" y="15229"/>
                    <a:pt x="27112" y="15791"/>
                  </a:cubicBezTo>
                  <a:cubicBezTo>
                    <a:pt x="25761" y="16371"/>
                    <a:pt x="24430" y="16663"/>
                    <a:pt x="23130" y="16663"/>
                  </a:cubicBezTo>
                  <a:cubicBezTo>
                    <a:pt x="22910" y="16663"/>
                    <a:pt x="22691" y="16655"/>
                    <a:pt x="22473" y="16638"/>
                  </a:cubicBezTo>
                  <a:cubicBezTo>
                    <a:pt x="22063" y="16612"/>
                    <a:pt x="21652" y="16549"/>
                    <a:pt x="21242" y="16451"/>
                  </a:cubicBezTo>
                  <a:cubicBezTo>
                    <a:pt x="20617" y="16317"/>
                    <a:pt x="19993" y="16103"/>
                    <a:pt x="19395" y="15898"/>
                  </a:cubicBezTo>
                  <a:cubicBezTo>
                    <a:pt x="18450" y="15568"/>
                    <a:pt x="17468" y="15238"/>
                    <a:pt x="16451" y="15175"/>
                  </a:cubicBezTo>
                  <a:cubicBezTo>
                    <a:pt x="16331" y="15168"/>
                    <a:pt x="16210" y="15164"/>
                    <a:pt x="16089" y="15164"/>
                  </a:cubicBezTo>
                  <a:cubicBezTo>
                    <a:pt x="15091" y="15164"/>
                    <a:pt x="14081" y="15426"/>
                    <a:pt x="13070" y="15951"/>
                  </a:cubicBezTo>
                  <a:cubicBezTo>
                    <a:pt x="12089" y="16469"/>
                    <a:pt x="11116" y="17236"/>
                    <a:pt x="10269" y="18173"/>
                  </a:cubicBezTo>
                  <a:cubicBezTo>
                    <a:pt x="10108" y="18360"/>
                    <a:pt x="9939" y="18556"/>
                    <a:pt x="9778" y="18753"/>
                  </a:cubicBezTo>
                  <a:cubicBezTo>
                    <a:pt x="8806" y="19975"/>
                    <a:pt x="8021" y="21358"/>
                    <a:pt x="7263" y="22696"/>
                  </a:cubicBezTo>
                  <a:cubicBezTo>
                    <a:pt x="6977" y="23195"/>
                    <a:pt x="6692" y="23704"/>
                    <a:pt x="6388" y="24203"/>
                  </a:cubicBezTo>
                  <a:cubicBezTo>
                    <a:pt x="6130" y="24640"/>
                    <a:pt x="5889" y="25024"/>
                    <a:pt x="5657" y="25381"/>
                  </a:cubicBezTo>
                  <a:cubicBezTo>
                    <a:pt x="3926" y="28004"/>
                    <a:pt x="2079" y="29583"/>
                    <a:pt x="1" y="30216"/>
                  </a:cubicBezTo>
                  <a:lnTo>
                    <a:pt x="10" y="30243"/>
                  </a:lnTo>
                  <a:cubicBezTo>
                    <a:pt x="1125" y="29904"/>
                    <a:pt x="2204" y="29262"/>
                    <a:pt x="3212" y="28343"/>
                  </a:cubicBezTo>
                  <a:cubicBezTo>
                    <a:pt x="4069" y="27575"/>
                    <a:pt x="4898" y="26585"/>
                    <a:pt x="5675" y="25399"/>
                  </a:cubicBezTo>
                  <a:cubicBezTo>
                    <a:pt x="5915" y="25042"/>
                    <a:pt x="6156" y="24658"/>
                    <a:pt x="6415" y="24221"/>
                  </a:cubicBezTo>
                  <a:cubicBezTo>
                    <a:pt x="6709" y="23722"/>
                    <a:pt x="7004" y="23204"/>
                    <a:pt x="7289" y="22705"/>
                  </a:cubicBezTo>
                  <a:cubicBezTo>
                    <a:pt x="8048" y="21375"/>
                    <a:pt x="8824" y="19993"/>
                    <a:pt x="9796" y="18770"/>
                  </a:cubicBezTo>
                  <a:cubicBezTo>
                    <a:pt x="9957" y="18574"/>
                    <a:pt x="10126" y="18378"/>
                    <a:pt x="10296" y="18191"/>
                  </a:cubicBezTo>
                  <a:cubicBezTo>
                    <a:pt x="12024" y="16276"/>
                    <a:pt x="14120" y="15191"/>
                    <a:pt x="16107" y="15191"/>
                  </a:cubicBezTo>
                  <a:cubicBezTo>
                    <a:pt x="16222" y="15191"/>
                    <a:pt x="16337" y="15195"/>
                    <a:pt x="16451" y="15202"/>
                  </a:cubicBezTo>
                  <a:cubicBezTo>
                    <a:pt x="17468" y="15264"/>
                    <a:pt x="18441" y="15595"/>
                    <a:pt x="19386" y="15916"/>
                  </a:cubicBezTo>
                  <a:cubicBezTo>
                    <a:pt x="19993" y="16130"/>
                    <a:pt x="20608" y="16335"/>
                    <a:pt x="21233" y="16478"/>
                  </a:cubicBezTo>
                  <a:cubicBezTo>
                    <a:pt x="21643" y="16576"/>
                    <a:pt x="22063" y="16638"/>
                    <a:pt x="22473" y="16665"/>
                  </a:cubicBezTo>
                  <a:cubicBezTo>
                    <a:pt x="22691" y="16682"/>
                    <a:pt x="22910" y="16690"/>
                    <a:pt x="23131" y="16690"/>
                  </a:cubicBezTo>
                  <a:cubicBezTo>
                    <a:pt x="24433" y="16690"/>
                    <a:pt x="25770" y="16398"/>
                    <a:pt x="27121" y="15818"/>
                  </a:cubicBezTo>
                  <a:cubicBezTo>
                    <a:pt x="28432" y="15247"/>
                    <a:pt x="29735" y="14408"/>
                    <a:pt x="30993" y="13329"/>
                  </a:cubicBezTo>
                  <a:cubicBezTo>
                    <a:pt x="31697" y="12713"/>
                    <a:pt x="32366" y="12044"/>
                    <a:pt x="32982" y="11339"/>
                  </a:cubicBezTo>
                  <a:cubicBezTo>
                    <a:pt x="35855" y="8030"/>
                    <a:pt x="37665" y="4122"/>
                    <a:pt x="39423" y="349"/>
                  </a:cubicBezTo>
                  <a:lnTo>
                    <a:pt x="39584" y="10"/>
                  </a:lnTo>
                  <a:lnTo>
                    <a:pt x="3955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7"/>
            <p:cNvSpPr/>
            <p:nvPr/>
          </p:nvSpPr>
          <p:spPr>
            <a:xfrm>
              <a:off x="1387790" y="2503241"/>
              <a:ext cx="2350237" cy="1838070"/>
            </a:xfrm>
            <a:custGeom>
              <a:avLst/>
              <a:gdLst/>
              <a:ahLst/>
              <a:cxnLst/>
              <a:rect l="l" t="t" r="r" b="b"/>
              <a:pathLst>
                <a:path w="39138" h="30609" extrusionOk="0">
                  <a:moveTo>
                    <a:pt x="39110" y="1"/>
                  </a:moveTo>
                  <a:lnTo>
                    <a:pt x="39102" y="27"/>
                  </a:lnTo>
                  <a:cubicBezTo>
                    <a:pt x="37460" y="4078"/>
                    <a:pt x="35756" y="8261"/>
                    <a:pt x="32821" y="11669"/>
                  </a:cubicBezTo>
                  <a:cubicBezTo>
                    <a:pt x="32214" y="12374"/>
                    <a:pt x="31545" y="13034"/>
                    <a:pt x="30832" y="13632"/>
                  </a:cubicBezTo>
                  <a:cubicBezTo>
                    <a:pt x="29583" y="14685"/>
                    <a:pt x="28262" y="15496"/>
                    <a:pt x="26898" y="16041"/>
                  </a:cubicBezTo>
                  <a:cubicBezTo>
                    <a:pt x="25594" y="16556"/>
                    <a:pt x="24298" y="16816"/>
                    <a:pt x="23032" y="16816"/>
                  </a:cubicBezTo>
                  <a:cubicBezTo>
                    <a:pt x="22764" y="16816"/>
                    <a:pt x="22497" y="16804"/>
                    <a:pt x="22232" y="16781"/>
                  </a:cubicBezTo>
                  <a:cubicBezTo>
                    <a:pt x="21821" y="16745"/>
                    <a:pt x="21411" y="16683"/>
                    <a:pt x="21001" y="16585"/>
                  </a:cubicBezTo>
                  <a:cubicBezTo>
                    <a:pt x="20385" y="16442"/>
                    <a:pt x="19770" y="16228"/>
                    <a:pt x="19181" y="16023"/>
                  </a:cubicBezTo>
                  <a:cubicBezTo>
                    <a:pt x="18235" y="15693"/>
                    <a:pt x="17254" y="15354"/>
                    <a:pt x="16237" y="15282"/>
                  </a:cubicBezTo>
                  <a:cubicBezTo>
                    <a:pt x="16116" y="15275"/>
                    <a:pt x="15995" y="15271"/>
                    <a:pt x="15874" y="15271"/>
                  </a:cubicBezTo>
                  <a:cubicBezTo>
                    <a:pt x="14876" y="15271"/>
                    <a:pt x="13868" y="15532"/>
                    <a:pt x="12874" y="16041"/>
                  </a:cubicBezTo>
                  <a:cubicBezTo>
                    <a:pt x="11883" y="16549"/>
                    <a:pt x="10920" y="17307"/>
                    <a:pt x="10072" y="18235"/>
                  </a:cubicBezTo>
                  <a:cubicBezTo>
                    <a:pt x="9903" y="18423"/>
                    <a:pt x="9742" y="18619"/>
                    <a:pt x="9582" y="18815"/>
                  </a:cubicBezTo>
                  <a:cubicBezTo>
                    <a:pt x="8547" y="20117"/>
                    <a:pt x="7735" y="21598"/>
                    <a:pt x="6950" y="23035"/>
                  </a:cubicBezTo>
                  <a:cubicBezTo>
                    <a:pt x="6727" y="23454"/>
                    <a:pt x="6486" y="23873"/>
                    <a:pt x="6254" y="24293"/>
                  </a:cubicBezTo>
                  <a:cubicBezTo>
                    <a:pt x="6004" y="24739"/>
                    <a:pt x="5773" y="25131"/>
                    <a:pt x="5549" y="25488"/>
                  </a:cubicBezTo>
                  <a:cubicBezTo>
                    <a:pt x="3872" y="28209"/>
                    <a:pt x="2052" y="29877"/>
                    <a:pt x="1" y="30591"/>
                  </a:cubicBezTo>
                  <a:lnTo>
                    <a:pt x="10" y="30609"/>
                  </a:lnTo>
                  <a:cubicBezTo>
                    <a:pt x="2070" y="29895"/>
                    <a:pt x="3881" y="28218"/>
                    <a:pt x="5567" y="25497"/>
                  </a:cubicBezTo>
                  <a:cubicBezTo>
                    <a:pt x="5790" y="25140"/>
                    <a:pt x="6022" y="24747"/>
                    <a:pt x="6272" y="24301"/>
                  </a:cubicBezTo>
                  <a:cubicBezTo>
                    <a:pt x="6504" y="23882"/>
                    <a:pt x="6745" y="23463"/>
                    <a:pt x="6968" y="23044"/>
                  </a:cubicBezTo>
                  <a:cubicBezTo>
                    <a:pt x="7753" y="21616"/>
                    <a:pt x="8565" y="20126"/>
                    <a:pt x="9600" y="18833"/>
                  </a:cubicBezTo>
                  <a:cubicBezTo>
                    <a:pt x="9751" y="18637"/>
                    <a:pt x="9921" y="18440"/>
                    <a:pt x="10090" y="18253"/>
                  </a:cubicBezTo>
                  <a:cubicBezTo>
                    <a:pt x="11809" y="16357"/>
                    <a:pt x="13902" y="15289"/>
                    <a:pt x="15888" y="15289"/>
                  </a:cubicBezTo>
                  <a:cubicBezTo>
                    <a:pt x="16005" y="15289"/>
                    <a:pt x="16121" y="15293"/>
                    <a:pt x="16237" y="15300"/>
                  </a:cubicBezTo>
                  <a:cubicBezTo>
                    <a:pt x="17254" y="15372"/>
                    <a:pt x="18226" y="15711"/>
                    <a:pt x="19172" y="16041"/>
                  </a:cubicBezTo>
                  <a:cubicBezTo>
                    <a:pt x="19770" y="16246"/>
                    <a:pt x="20385" y="16460"/>
                    <a:pt x="21001" y="16603"/>
                  </a:cubicBezTo>
                  <a:cubicBezTo>
                    <a:pt x="21402" y="16701"/>
                    <a:pt x="21821" y="16772"/>
                    <a:pt x="22232" y="16808"/>
                  </a:cubicBezTo>
                  <a:cubicBezTo>
                    <a:pt x="22492" y="16831"/>
                    <a:pt x="22753" y="16842"/>
                    <a:pt x="23016" y="16842"/>
                  </a:cubicBezTo>
                  <a:cubicBezTo>
                    <a:pt x="24287" y="16842"/>
                    <a:pt x="25591" y="16576"/>
                    <a:pt x="26906" y="16058"/>
                  </a:cubicBezTo>
                  <a:cubicBezTo>
                    <a:pt x="28271" y="15514"/>
                    <a:pt x="29592" y="14702"/>
                    <a:pt x="30850" y="13650"/>
                  </a:cubicBezTo>
                  <a:cubicBezTo>
                    <a:pt x="31563" y="13052"/>
                    <a:pt x="32232" y="12392"/>
                    <a:pt x="32839" y="11687"/>
                  </a:cubicBezTo>
                  <a:cubicBezTo>
                    <a:pt x="35774" y="8270"/>
                    <a:pt x="37478" y="4086"/>
                    <a:pt x="39119" y="36"/>
                  </a:cubicBezTo>
                  <a:lnTo>
                    <a:pt x="39137" y="10"/>
                  </a:lnTo>
                  <a:lnTo>
                    <a:pt x="3911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7"/>
            <p:cNvSpPr/>
            <p:nvPr/>
          </p:nvSpPr>
          <p:spPr>
            <a:xfrm>
              <a:off x="1430125" y="2489850"/>
              <a:ext cx="2322854" cy="1860049"/>
            </a:xfrm>
            <a:custGeom>
              <a:avLst/>
              <a:gdLst/>
              <a:ahLst/>
              <a:cxnLst/>
              <a:rect l="l" t="t" r="r" b="b"/>
              <a:pathLst>
                <a:path w="38682" h="30975" extrusionOk="0">
                  <a:moveTo>
                    <a:pt x="38673" y="1"/>
                  </a:moveTo>
                  <a:cubicBezTo>
                    <a:pt x="37255" y="4015"/>
                    <a:pt x="35649" y="8556"/>
                    <a:pt x="32687" y="12017"/>
                  </a:cubicBezTo>
                  <a:cubicBezTo>
                    <a:pt x="30004" y="15163"/>
                    <a:pt x="26352" y="16971"/>
                    <a:pt x="22924" y="16971"/>
                  </a:cubicBezTo>
                  <a:cubicBezTo>
                    <a:pt x="22191" y="16971"/>
                    <a:pt x="21469" y="16888"/>
                    <a:pt x="20769" y="16719"/>
                  </a:cubicBezTo>
                  <a:cubicBezTo>
                    <a:pt x="20153" y="16567"/>
                    <a:pt x="19546" y="16353"/>
                    <a:pt x="18966" y="16148"/>
                  </a:cubicBezTo>
                  <a:cubicBezTo>
                    <a:pt x="18021" y="15809"/>
                    <a:pt x="17040" y="15470"/>
                    <a:pt x="16023" y="15398"/>
                  </a:cubicBezTo>
                  <a:cubicBezTo>
                    <a:pt x="15884" y="15388"/>
                    <a:pt x="15745" y="15383"/>
                    <a:pt x="15605" y="15383"/>
                  </a:cubicBezTo>
                  <a:cubicBezTo>
                    <a:pt x="14519" y="15383"/>
                    <a:pt x="13421" y="15691"/>
                    <a:pt x="12338" y="16308"/>
                  </a:cubicBezTo>
                  <a:cubicBezTo>
                    <a:pt x="11259" y="16915"/>
                    <a:pt x="10242" y="17807"/>
                    <a:pt x="9385" y="18877"/>
                  </a:cubicBezTo>
                  <a:cubicBezTo>
                    <a:pt x="8279" y="20260"/>
                    <a:pt x="7441" y="21857"/>
                    <a:pt x="6638" y="23400"/>
                  </a:cubicBezTo>
                  <a:cubicBezTo>
                    <a:pt x="6254" y="24123"/>
                    <a:pt x="5861" y="24881"/>
                    <a:pt x="5442" y="25595"/>
                  </a:cubicBezTo>
                  <a:cubicBezTo>
                    <a:pt x="3810" y="28414"/>
                    <a:pt x="2034" y="30171"/>
                    <a:pt x="0" y="30965"/>
                  </a:cubicBezTo>
                  <a:lnTo>
                    <a:pt x="9" y="30974"/>
                  </a:lnTo>
                  <a:cubicBezTo>
                    <a:pt x="1124" y="30537"/>
                    <a:pt x="2186" y="29806"/>
                    <a:pt x="3149" y="28780"/>
                  </a:cubicBezTo>
                  <a:cubicBezTo>
                    <a:pt x="3952" y="27932"/>
                    <a:pt x="4711" y="26897"/>
                    <a:pt x="5460" y="25604"/>
                  </a:cubicBezTo>
                  <a:cubicBezTo>
                    <a:pt x="5870" y="24881"/>
                    <a:pt x="6263" y="24132"/>
                    <a:pt x="6647" y="23409"/>
                  </a:cubicBezTo>
                  <a:cubicBezTo>
                    <a:pt x="7458" y="21866"/>
                    <a:pt x="8297" y="20269"/>
                    <a:pt x="9394" y="18886"/>
                  </a:cubicBezTo>
                  <a:cubicBezTo>
                    <a:pt x="11152" y="16683"/>
                    <a:pt x="13462" y="15398"/>
                    <a:pt x="15639" y="15398"/>
                  </a:cubicBezTo>
                  <a:cubicBezTo>
                    <a:pt x="15764" y="15398"/>
                    <a:pt x="15898" y="15398"/>
                    <a:pt x="16023" y="15407"/>
                  </a:cubicBezTo>
                  <a:cubicBezTo>
                    <a:pt x="17040" y="15479"/>
                    <a:pt x="18012" y="15826"/>
                    <a:pt x="18958" y="16165"/>
                  </a:cubicBezTo>
                  <a:cubicBezTo>
                    <a:pt x="19546" y="16371"/>
                    <a:pt x="20153" y="16585"/>
                    <a:pt x="20760" y="16727"/>
                  </a:cubicBezTo>
                  <a:cubicBezTo>
                    <a:pt x="21468" y="16899"/>
                    <a:pt x="22198" y="16984"/>
                    <a:pt x="22941" y="16984"/>
                  </a:cubicBezTo>
                  <a:cubicBezTo>
                    <a:pt x="24361" y="16984"/>
                    <a:pt x="25829" y="16673"/>
                    <a:pt x="27281" y="16058"/>
                  </a:cubicBezTo>
                  <a:cubicBezTo>
                    <a:pt x="28298" y="15630"/>
                    <a:pt x="29288" y="15059"/>
                    <a:pt x="30216" y="14355"/>
                  </a:cubicBezTo>
                  <a:cubicBezTo>
                    <a:pt x="31126" y="13677"/>
                    <a:pt x="31964" y="12891"/>
                    <a:pt x="32705" y="12026"/>
                  </a:cubicBezTo>
                  <a:cubicBezTo>
                    <a:pt x="34016" y="10492"/>
                    <a:pt x="35167" y="8627"/>
                    <a:pt x="36229" y="6326"/>
                  </a:cubicBezTo>
                  <a:cubicBezTo>
                    <a:pt x="37192" y="4229"/>
                    <a:pt x="37986" y="1990"/>
                    <a:pt x="38682" y="10"/>
                  </a:cubicBezTo>
                  <a:lnTo>
                    <a:pt x="38673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31" name="Google Shape;4731;p37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2" name="Google Shape;4732;p37"/>
          <p:cNvSpPr/>
          <p:nvPr/>
        </p:nvSpPr>
        <p:spPr>
          <a:xfrm>
            <a:off x="3230363" y="44960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3" name="Google Shape;4733;p37"/>
          <p:cNvSpPr/>
          <p:nvPr/>
        </p:nvSpPr>
        <p:spPr>
          <a:xfrm>
            <a:off x="1088638" y="4275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4" name="Google Shape;4734;p37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5" name="Google Shape;4735;p37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6" name="Google Shape;4736;p37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7" name="Google Shape;4737;p37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38" name="Google Shape;4738;p37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4739" name="Google Shape;4739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1" name="Google Shape;4741;p37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4742" name="Google Shape;4742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4" name="Google Shape;4744;p37"/>
          <p:cNvGrpSpPr/>
          <p:nvPr/>
        </p:nvGrpSpPr>
        <p:grpSpPr>
          <a:xfrm>
            <a:off x="995688" y="4724625"/>
            <a:ext cx="37200" cy="1232425"/>
            <a:chOff x="367100" y="2392375"/>
            <a:chExt cx="37200" cy="1232425"/>
          </a:xfrm>
        </p:grpSpPr>
        <p:sp>
          <p:nvSpPr>
            <p:cNvPr id="4745" name="Google Shape;4745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7" name="Google Shape;4747;p37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4748" name="Google Shape;4748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0" name="Google Shape;4750;p37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4751" name="Google Shape;4751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3" name="Google Shape;4753;p37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4754" name="Google Shape;4754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6" name="Google Shape;4756;p37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4757" name="Google Shape;4757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9" name="Google Shape;4759;p37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4760" name="Google Shape;4760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2" name="Google Shape;4762;p37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4763" name="Google Shape;4763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5" name="Google Shape;4765;p37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4766" name="Google Shape;4766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8" name="Google Shape;4768;p37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4769" name="Google Shape;4769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1" name="Google Shape;4771;p37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4772" name="Google Shape;4772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4" name="Google Shape;4774;p37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4775" name="Google Shape;4775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7" name="Google Shape;4777;p37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4778" name="Google Shape;4778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0" name="Google Shape;4780;p37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4781" name="Google Shape;4781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3" name="Google Shape;4783;p37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4784" name="Google Shape;4784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6" name="Google Shape;4786;p37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4787" name="Google Shape;4787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9" name="Google Shape;4789;p37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4790" name="Google Shape;4790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2" name="Google Shape;4792;p37"/>
          <p:cNvGrpSpPr/>
          <p:nvPr/>
        </p:nvGrpSpPr>
        <p:grpSpPr>
          <a:xfrm>
            <a:off x="542463" y="3775225"/>
            <a:ext cx="37200" cy="2435125"/>
            <a:chOff x="367100" y="2392375"/>
            <a:chExt cx="37200" cy="2435125"/>
          </a:xfrm>
        </p:grpSpPr>
        <p:sp>
          <p:nvSpPr>
            <p:cNvPr id="4793" name="Google Shape;4793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5" name="Google Shape;4795;p37"/>
          <p:cNvGrpSpPr/>
          <p:nvPr/>
        </p:nvGrpSpPr>
        <p:grpSpPr>
          <a:xfrm>
            <a:off x="5937800" y="4199463"/>
            <a:ext cx="37200" cy="2435125"/>
            <a:chOff x="367100" y="2392375"/>
            <a:chExt cx="37200" cy="2435125"/>
          </a:xfrm>
        </p:grpSpPr>
        <p:sp>
          <p:nvSpPr>
            <p:cNvPr id="4796" name="Google Shape;4796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98" name="Google Shape;4798;p37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99" name="Google Shape;4799;p37"/>
          <p:cNvGrpSpPr/>
          <p:nvPr/>
        </p:nvGrpSpPr>
        <p:grpSpPr>
          <a:xfrm>
            <a:off x="8743938" y="3932700"/>
            <a:ext cx="37200" cy="2435125"/>
            <a:chOff x="367100" y="2392375"/>
            <a:chExt cx="37200" cy="2435125"/>
          </a:xfrm>
        </p:grpSpPr>
        <p:sp>
          <p:nvSpPr>
            <p:cNvPr id="4800" name="Google Shape;4800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2" name="Google Shape;4802;p37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4803" name="Google Shape;4803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5" name="Google Shape;4805;p37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4806" name="Google Shape;4806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8" name="Google Shape;4808;p37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4809" name="Google Shape;4809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11" name="Google Shape;4811;p37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2" name="Google Shape;4812;p37"/>
          <p:cNvSpPr/>
          <p:nvPr/>
        </p:nvSpPr>
        <p:spPr>
          <a:xfrm>
            <a:off x="-378837" y="922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3" name="Google Shape;4813;p37"/>
          <p:cNvSpPr/>
          <p:nvPr/>
        </p:nvSpPr>
        <p:spPr>
          <a:xfrm>
            <a:off x="8781138" y="14181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3846441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3"/>
          <p:cNvSpPr txBox="1">
            <a:spLocks noGrp="1"/>
          </p:cNvSpPr>
          <p:nvPr>
            <p:ph type="title"/>
          </p:nvPr>
        </p:nvSpPr>
        <p:spPr>
          <a:xfrm>
            <a:off x="713225" y="3236825"/>
            <a:ext cx="508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5" name="Google Shape;95;p3"/>
          <p:cNvSpPr txBox="1">
            <a:spLocks noGrp="1"/>
          </p:cNvSpPr>
          <p:nvPr>
            <p:ph type="title" idx="2" hasCustomPrompt="1"/>
          </p:nvPr>
        </p:nvSpPr>
        <p:spPr>
          <a:xfrm>
            <a:off x="789425" y="1973100"/>
            <a:ext cx="1306200" cy="10734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6" name="Google Shape;96;p3"/>
          <p:cNvSpPr txBox="1">
            <a:spLocks noGrp="1"/>
          </p:cNvSpPr>
          <p:nvPr>
            <p:ph type="subTitle" idx="1"/>
          </p:nvPr>
        </p:nvSpPr>
        <p:spPr>
          <a:xfrm>
            <a:off x="713225" y="4133225"/>
            <a:ext cx="50811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" name="Google Shape;97;p3"/>
          <p:cNvGrpSpPr/>
          <p:nvPr/>
        </p:nvGrpSpPr>
        <p:grpSpPr>
          <a:xfrm>
            <a:off x="193956" y="-129694"/>
            <a:ext cx="9488806" cy="6117527"/>
            <a:chOff x="193956" y="-129694"/>
            <a:chExt cx="9488806" cy="6117527"/>
          </a:xfrm>
        </p:grpSpPr>
        <p:grpSp>
          <p:nvGrpSpPr>
            <p:cNvPr id="98" name="Google Shape;98;p3"/>
            <p:cNvGrpSpPr/>
            <p:nvPr/>
          </p:nvGrpSpPr>
          <p:grpSpPr>
            <a:xfrm flipH="1">
              <a:off x="2253946" y="-129694"/>
              <a:ext cx="2162588" cy="773762"/>
              <a:chOff x="5778550" y="3170475"/>
              <a:chExt cx="342800" cy="122650"/>
            </a:xfrm>
          </p:grpSpPr>
          <p:sp>
            <p:nvSpPr>
              <p:cNvPr id="99" name="Google Shape;99;p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5778550" y="3235000"/>
                <a:ext cx="130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5851400" y="3170475"/>
                <a:ext cx="124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5803625" y="3184400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5815175" y="3219475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862850" y="3195750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33600" y="3192200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" name="Google Shape;138;p3"/>
            <p:cNvGrpSpPr/>
            <p:nvPr/>
          </p:nvGrpSpPr>
          <p:grpSpPr>
            <a:xfrm rot="8272618" flipH="1">
              <a:off x="7615052" y="4345739"/>
              <a:ext cx="1935193" cy="1140380"/>
              <a:chOff x="5814600" y="3112362"/>
              <a:chExt cx="306750" cy="180763"/>
            </a:xfrm>
          </p:grpSpPr>
          <p:sp>
            <p:nvSpPr>
              <p:cNvPr id="139" name="Google Shape;139;p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" name="Google Shape;178;p3"/>
            <p:cNvGrpSpPr/>
            <p:nvPr/>
          </p:nvGrpSpPr>
          <p:grpSpPr>
            <a:xfrm>
              <a:off x="193956" y="2821656"/>
              <a:ext cx="270252" cy="415178"/>
              <a:chOff x="4515231" y="4502156"/>
              <a:chExt cx="270252" cy="415178"/>
            </a:xfrm>
          </p:grpSpPr>
          <p:grpSp>
            <p:nvGrpSpPr>
              <p:cNvPr id="179" name="Google Shape;179;p3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80" name="Google Shape;180;p3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181;p3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2" name="Google Shape;182;p3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83" name="Google Shape;183;p3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184;p3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1862623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720000" y="1215750"/>
            <a:ext cx="5988300" cy="220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●"/>
              <a:defRPr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74371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5"/>
          <p:cNvSpPr txBox="1">
            <a:spLocks noGrp="1"/>
          </p:cNvSpPr>
          <p:nvPr>
            <p:ph type="subTitle" idx="1"/>
          </p:nvPr>
        </p:nvSpPr>
        <p:spPr>
          <a:xfrm>
            <a:off x="4521945" y="3955105"/>
            <a:ext cx="1958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1" name="Google Shape;191;p5"/>
          <p:cNvSpPr txBox="1">
            <a:spLocks noGrp="1"/>
          </p:cNvSpPr>
          <p:nvPr>
            <p:ph type="subTitle" idx="2"/>
          </p:nvPr>
        </p:nvSpPr>
        <p:spPr>
          <a:xfrm>
            <a:off x="745114" y="3955105"/>
            <a:ext cx="1958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subTitle" idx="3"/>
          </p:nvPr>
        </p:nvSpPr>
        <p:spPr>
          <a:xfrm>
            <a:off x="4521938" y="3659550"/>
            <a:ext cx="19581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3" name="Google Shape;193;p5"/>
          <p:cNvSpPr txBox="1">
            <a:spLocks noGrp="1"/>
          </p:cNvSpPr>
          <p:nvPr>
            <p:ph type="subTitle" idx="4"/>
          </p:nvPr>
        </p:nvSpPr>
        <p:spPr>
          <a:xfrm>
            <a:off x="744938" y="3659550"/>
            <a:ext cx="19581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94" name="Google Shape;194;p5"/>
          <p:cNvGrpSpPr/>
          <p:nvPr/>
        </p:nvGrpSpPr>
        <p:grpSpPr>
          <a:xfrm>
            <a:off x="-496757" y="-132586"/>
            <a:ext cx="10823837" cy="2338932"/>
            <a:chOff x="-496757" y="-132586"/>
            <a:chExt cx="10823837" cy="2338932"/>
          </a:xfrm>
        </p:grpSpPr>
        <p:grpSp>
          <p:nvGrpSpPr>
            <p:cNvPr id="195" name="Google Shape;195;p5"/>
            <p:cNvGrpSpPr/>
            <p:nvPr/>
          </p:nvGrpSpPr>
          <p:grpSpPr>
            <a:xfrm rot="-8719983">
              <a:off x="8239347" y="316561"/>
              <a:ext cx="1935182" cy="1140374"/>
              <a:chOff x="5814600" y="3112362"/>
              <a:chExt cx="306750" cy="180763"/>
            </a:xfrm>
          </p:grpSpPr>
          <p:sp>
            <p:nvSpPr>
              <p:cNvPr id="196" name="Google Shape;196;p5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5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5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5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5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5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5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5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5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5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5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5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5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5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5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5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5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5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5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5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5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5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5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5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5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5" name="Google Shape;235;p5"/>
            <p:cNvGrpSpPr/>
            <p:nvPr/>
          </p:nvGrpSpPr>
          <p:grpSpPr>
            <a:xfrm flipH="1">
              <a:off x="8763256" y="1572697"/>
              <a:ext cx="270252" cy="633649"/>
              <a:chOff x="4444806" y="3454510"/>
              <a:chExt cx="270252" cy="633649"/>
            </a:xfrm>
          </p:grpSpPr>
          <p:grpSp>
            <p:nvGrpSpPr>
              <p:cNvPr id="236" name="Google Shape;236;p5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237" name="Google Shape;237;p5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238" name="Google Shape;238;p5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" name="Google Shape;239;p5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0" name="Google Shape;240;p5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241" name="Google Shape;241;p5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" name="Google Shape;242;p5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43" name="Google Shape;243;p5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244" name="Google Shape;244;p5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5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46" name="Google Shape;246;p5"/>
            <p:cNvGrpSpPr/>
            <p:nvPr/>
          </p:nvGrpSpPr>
          <p:grpSpPr>
            <a:xfrm rot="-5400000">
              <a:off x="-894164" y="422684"/>
              <a:ext cx="1935194" cy="1140381"/>
              <a:chOff x="5814600" y="3112362"/>
              <a:chExt cx="306750" cy="180763"/>
            </a:xfrm>
          </p:grpSpPr>
          <p:sp>
            <p:nvSpPr>
              <p:cNvPr id="247" name="Google Shape;247;p5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5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5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5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5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5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5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5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5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5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5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5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5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5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5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5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5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5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5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5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5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5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5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5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5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5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5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5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5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5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5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5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5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5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5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1162558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88" name="Google Shape;288;p6"/>
          <p:cNvGrpSpPr/>
          <p:nvPr/>
        </p:nvGrpSpPr>
        <p:grpSpPr>
          <a:xfrm>
            <a:off x="-595737" y="-897983"/>
            <a:ext cx="10538349" cy="6929024"/>
            <a:chOff x="-595737" y="-897983"/>
            <a:chExt cx="10538349" cy="6929024"/>
          </a:xfrm>
        </p:grpSpPr>
        <p:grpSp>
          <p:nvGrpSpPr>
            <p:cNvPr id="289" name="Google Shape;289;p6"/>
            <p:cNvGrpSpPr/>
            <p:nvPr/>
          </p:nvGrpSpPr>
          <p:grpSpPr>
            <a:xfrm rot="2143365">
              <a:off x="7668719" y="-440322"/>
              <a:ext cx="1935183" cy="1140374"/>
              <a:chOff x="5814600" y="3112362"/>
              <a:chExt cx="306750" cy="180763"/>
            </a:xfrm>
          </p:grpSpPr>
          <p:sp>
            <p:nvSpPr>
              <p:cNvPr id="290" name="Google Shape;290;p6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6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6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6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6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6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6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6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6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6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6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6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6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6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6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6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6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6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6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6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6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6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6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6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6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6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6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6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6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6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6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6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6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6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6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6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6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9" name="Google Shape;329;p6"/>
            <p:cNvSpPr/>
            <p:nvPr/>
          </p:nvSpPr>
          <p:spPr>
            <a:xfrm rot="1111088" flipH="1">
              <a:off x="-306588" y="-276010"/>
              <a:ext cx="1152668" cy="2008413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0" name="Google Shape;330;p6"/>
            <p:cNvGrpSpPr/>
            <p:nvPr/>
          </p:nvGrpSpPr>
          <p:grpSpPr>
            <a:xfrm rot="-9000025">
              <a:off x="-440272" y="4483262"/>
              <a:ext cx="1935188" cy="1140377"/>
              <a:chOff x="5814600" y="3112362"/>
              <a:chExt cx="306750" cy="180763"/>
            </a:xfrm>
          </p:grpSpPr>
          <p:sp>
            <p:nvSpPr>
              <p:cNvPr id="331" name="Google Shape;331;p6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6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6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6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6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6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6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6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6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6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6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6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6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6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6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6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6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6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6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6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6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6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6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6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6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6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6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6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6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6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6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6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6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6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6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6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6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6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6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0" name="Google Shape;370;p6"/>
            <p:cNvSpPr/>
            <p:nvPr/>
          </p:nvSpPr>
          <p:spPr>
            <a:xfrm rot="-5400000">
              <a:off x="8362100" y="3919114"/>
              <a:ext cx="1152664" cy="2008361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2574016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7"/>
          <p:cNvSpPr txBox="1">
            <a:spLocks noGrp="1"/>
          </p:cNvSpPr>
          <p:nvPr>
            <p:ph type="title"/>
          </p:nvPr>
        </p:nvSpPr>
        <p:spPr>
          <a:xfrm>
            <a:off x="4526550" y="928756"/>
            <a:ext cx="3904200" cy="117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p7"/>
          <p:cNvSpPr txBox="1">
            <a:spLocks noGrp="1"/>
          </p:cNvSpPr>
          <p:nvPr>
            <p:ph type="subTitle" idx="1"/>
          </p:nvPr>
        </p:nvSpPr>
        <p:spPr>
          <a:xfrm>
            <a:off x="4526550" y="2226944"/>
            <a:ext cx="3904200" cy="19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374" name="Google Shape;374;p7"/>
          <p:cNvSpPr>
            <a:spLocks noGrp="1"/>
          </p:cNvSpPr>
          <p:nvPr>
            <p:ph type="pic" idx="2"/>
          </p:nvPr>
        </p:nvSpPr>
        <p:spPr>
          <a:xfrm>
            <a:off x="713225" y="539400"/>
            <a:ext cx="3254700" cy="40647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5" name="Google Shape;375;p7"/>
          <p:cNvGrpSpPr/>
          <p:nvPr/>
        </p:nvGrpSpPr>
        <p:grpSpPr>
          <a:xfrm>
            <a:off x="-635958" y="-938208"/>
            <a:ext cx="10424271" cy="6982674"/>
            <a:chOff x="-635958" y="-938208"/>
            <a:chExt cx="10424271" cy="6982674"/>
          </a:xfrm>
        </p:grpSpPr>
        <p:grpSp>
          <p:nvGrpSpPr>
            <p:cNvPr id="376" name="Google Shape;376;p7"/>
            <p:cNvGrpSpPr/>
            <p:nvPr/>
          </p:nvGrpSpPr>
          <p:grpSpPr>
            <a:xfrm rot="-9000025">
              <a:off x="-480497" y="4496687"/>
              <a:ext cx="1935188" cy="1140377"/>
              <a:chOff x="5814600" y="3112362"/>
              <a:chExt cx="306750" cy="180763"/>
            </a:xfrm>
          </p:grpSpPr>
          <p:sp>
            <p:nvSpPr>
              <p:cNvPr id="377" name="Google Shape;377;p7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7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7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7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7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7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7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7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7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7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7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7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7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7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7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7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7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7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7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7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7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7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7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7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7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7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7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7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7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" name="Google Shape;416;p7"/>
            <p:cNvGrpSpPr/>
            <p:nvPr/>
          </p:nvGrpSpPr>
          <p:grpSpPr>
            <a:xfrm rot="2143365">
              <a:off x="7702269" y="-480547"/>
              <a:ext cx="1935183" cy="1140374"/>
              <a:chOff x="5814600" y="3112362"/>
              <a:chExt cx="306750" cy="180763"/>
            </a:xfrm>
          </p:grpSpPr>
          <p:sp>
            <p:nvSpPr>
              <p:cNvPr id="417" name="Google Shape;417;p7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7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7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7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7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7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7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7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7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7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7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7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7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7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7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7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7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7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7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7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7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7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7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7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7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7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7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7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7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7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7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6" name="Google Shape;456;p7"/>
            <p:cNvSpPr/>
            <p:nvPr/>
          </p:nvSpPr>
          <p:spPr>
            <a:xfrm rot="843791">
              <a:off x="8486208" y="3598650"/>
              <a:ext cx="945786" cy="573032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7" name="Google Shape;457;p7"/>
            <p:cNvGrpSpPr/>
            <p:nvPr/>
          </p:nvGrpSpPr>
          <p:grpSpPr>
            <a:xfrm>
              <a:off x="8430782" y="4152873"/>
              <a:ext cx="270252" cy="415178"/>
              <a:chOff x="4515231" y="4502156"/>
              <a:chExt cx="270252" cy="415178"/>
            </a:xfrm>
          </p:grpSpPr>
          <p:grpSp>
            <p:nvGrpSpPr>
              <p:cNvPr id="458" name="Google Shape;458;p7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459" name="Google Shape;459;p7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460;p7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" name="Google Shape;461;p7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462" name="Google Shape;462;p7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463;p7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464" name="Google Shape;464;p7"/>
            <p:cNvSpPr/>
            <p:nvPr/>
          </p:nvSpPr>
          <p:spPr>
            <a:xfrm rot="-151469" flipH="1">
              <a:off x="-65618" y="81998"/>
              <a:ext cx="945793" cy="573042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108408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Google Shape;466;p8"/>
          <p:cNvSpPr txBox="1">
            <a:spLocks noGrp="1"/>
          </p:cNvSpPr>
          <p:nvPr>
            <p:ph type="title"/>
          </p:nvPr>
        </p:nvSpPr>
        <p:spPr>
          <a:xfrm>
            <a:off x="1983812" y="1470100"/>
            <a:ext cx="5176500" cy="22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67" name="Google Shape;467;p8"/>
          <p:cNvGrpSpPr/>
          <p:nvPr/>
        </p:nvGrpSpPr>
        <p:grpSpPr>
          <a:xfrm>
            <a:off x="-445113" y="-943508"/>
            <a:ext cx="10293375" cy="3875758"/>
            <a:chOff x="-445113" y="-943508"/>
            <a:chExt cx="10293375" cy="3875758"/>
          </a:xfrm>
        </p:grpSpPr>
        <p:grpSp>
          <p:nvGrpSpPr>
            <p:cNvPr id="468" name="Google Shape;468;p8"/>
            <p:cNvGrpSpPr/>
            <p:nvPr/>
          </p:nvGrpSpPr>
          <p:grpSpPr>
            <a:xfrm rot="2143365">
              <a:off x="7762219" y="-485847"/>
              <a:ext cx="1935183" cy="1140374"/>
              <a:chOff x="5814600" y="3112362"/>
              <a:chExt cx="306750" cy="180763"/>
            </a:xfrm>
          </p:grpSpPr>
          <p:sp>
            <p:nvSpPr>
              <p:cNvPr id="469" name="Google Shape;469;p8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8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8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8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8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8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8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8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8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8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8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8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8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8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8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8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8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8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8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8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8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8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8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8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8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8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8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8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8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8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8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8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8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8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8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8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8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8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8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" name="Google Shape;508;p8"/>
            <p:cNvGrpSpPr/>
            <p:nvPr/>
          </p:nvGrpSpPr>
          <p:grpSpPr>
            <a:xfrm rot="-5400000">
              <a:off x="-842519" y="1394462"/>
              <a:ext cx="1935194" cy="1140381"/>
              <a:chOff x="5814600" y="3112362"/>
              <a:chExt cx="306750" cy="180763"/>
            </a:xfrm>
          </p:grpSpPr>
          <p:sp>
            <p:nvSpPr>
              <p:cNvPr id="509" name="Google Shape;509;p8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8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8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8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8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8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8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8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8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8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8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8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8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8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8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8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8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8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8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8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8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8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8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8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8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8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8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8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8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8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44174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9"/>
          <p:cNvSpPr txBox="1">
            <a:spLocks noGrp="1"/>
          </p:cNvSpPr>
          <p:nvPr>
            <p:ph type="title"/>
          </p:nvPr>
        </p:nvSpPr>
        <p:spPr>
          <a:xfrm>
            <a:off x="2362625" y="2073900"/>
            <a:ext cx="4418700" cy="146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p9"/>
          <p:cNvSpPr txBox="1">
            <a:spLocks noGrp="1"/>
          </p:cNvSpPr>
          <p:nvPr>
            <p:ph type="subTitle" idx="1"/>
          </p:nvPr>
        </p:nvSpPr>
        <p:spPr>
          <a:xfrm>
            <a:off x="2362625" y="3458300"/>
            <a:ext cx="4418700" cy="6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1" name="Google Shape;551;p9"/>
          <p:cNvGrpSpPr/>
          <p:nvPr/>
        </p:nvGrpSpPr>
        <p:grpSpPr>
          <a:xfrm>
            <a:off x="-534442" y="-129694"/>
            <a:ext cx="8965216" cy="6157752"/>
            <a:chOff x="-534442" y="-129694"/>
            <a:chExt cx="8965216" cy="6157752"/>
          </a:xfrm>
        </p:grpSpPr>
        <p:grpSp>
          <p:nvGrpSpPr>
            <p:cNvPr id="552" name="Google Shape;552;p9"/>
            <p:cNvGrpSpPr/>
            <p:nvPr/>
          </p:nvGrpSpPr>
          <p:grpSpPr>
            <a:xfrm>
              <a:off x="6268185" y="-129694"/>
              <a:ext cx="2162588" cy="773762"/>
              <a:chOff x="5778550" y="3170475"/>
              <a:chExt cx="342800" cy="122650"/>
            </a:xfrm>
          </p:grpSpPr>
          <p:sp>
            <p:nvSpPr>
              <p:cNvPr id="553" name="Google Shape;553;p9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9"/>
              <p:cNvSpPr/>
              <p:nvPr/>
            </p:nvSpPr>
            <p:spPr>
              <a:xfrm>
                <a:off x="5778550" y="3235000"/>
                <a:ext cx="130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9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9"/>
              <p:cNvSpPr/>
              <p:nvPr/>
            </p:nvSpPr>
            <p:spPr>
              <a:xfrm>
                <a:off x="5851400" y="3170475"/>
                <a:ext cx="124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9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9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9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9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9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9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9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9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9"/>
              <p:cNvSpPr/>
              <p:nvPr/>
            </p:nvSpPr>
            <p:spPr>
              <a:xfrm>
                <a:off x="5803625" y="3184400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9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9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9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9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9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9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9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9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9"/>
              <p:cNvSpPr/>
              <p:nvPr/>
            </p:nvSpPr>
            <p:spPr>
              <a:xfrm>
                <a:off x="5815175" y="3219475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9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9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9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9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9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9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9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9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9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9"/>
              <p:cNvSpPr/>
              <p:nvPr/>
            </p:nvSpPr>
            <p:spPr>
              <a:xfrm>
                <a:off x="5862850" y="3195750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9"/>
              <p:cNvSpPr/>
              <p:nvPr/>
            </p:nvSpPr>
            <p:spPr>
              <a:xfrm>
                <a:off x="5833600" y="3192200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9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9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9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9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9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9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" name="Google Shape;592;p9"/>
            <p:cNvGrpSpPr/>
            <p:nvPr/>
          </p:nvGrpSpPr>
          <p:grpSpPr>
            <a:xfrm rot="-8272618">
              <a:off x="-401926" y="4385964"/>
              <a:ext cx="1935193" cy="1140380"/>
              <a:chOff x="5814600" y="3112362"/>
              <a:chExt cx="306750" cy="180763"/>
            </a:xfrm>
          </p:grpSpPr>
          <p:sp>
            <p:nvSpPr>
              <p:cNvPr id="593" name="Google Shape;593;p9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9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9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9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9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9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9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9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9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9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9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9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9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9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9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9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9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9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9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9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9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9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9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9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9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9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9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9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9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9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9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9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9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9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9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9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9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9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9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409206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4">
  <p:cSld name="TITLE_AND_TWO_COLUMNS_1_1_1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4" name="Google Shape;284;p39"/>
          <p:cNvPicPr preferRelativeResize="0"/>
          <p:nvPr/>
        </p:nvPicPr>
        <p:blipFill>
          <a:blip r:embed="rId2">
            <a:alphaModFix amt="57000"/>
          </a:blip>
          <a:stretch>
            <a:fillRect/>
          </a:stretch>
        </p:blipFill>
        <p:spPr>
          <a:xfrm rot="10800000">
            <a:off x="-2510" y="1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85" name="Google Shape;285;p39"/>
          <p:cNvPicPr preferRelativeResize="0"/>
          <p:nvPr/>
        </p:nvPicPr>
        <p:blipFill>
          <a:blip r:embed="rId3">
            <a:alphaModFix amt="34000"/>
          </a:blip>
          <a:stretch>
            <a:fillRect/>
          </a:stretch>
        </p:blipFill>
        <p:spPr>
          <a:xfrm rot="10800000" flipH="1">
            <a:off x="7202803" y="-1179375"/>
            <a:ext cx="2662825" cy="2707948"/>
          </a:xfrm>
          <a:prstGeom prst="rect">
            <a:avLst/>
          </a:prstGeom>
          <a:noFill/>
          <a:ln>
            <a:noFill/>
          </a:ln>
        </p:spPr>
      </p:pic>
      <p:pic>
        <p:nvPicPr>
          <p:cNvPr id="286" name="Google Shape;286;p39"/>
          <p:cNvPicPr preferRelativeResize="0"/>
          <p:nvPr/>
        </p:nvPicPr>
        <p:blipFill>
          <a:blip r:embed="rId3">
            <a:alphaModFix amt="41000"/>
          </a:blip>
          <a:stretch>
            <a:fillRect/>
          </a:stretch>
        </p:blipFill>
        <p:spPr>
          <a:xfrm rot="10800000">
            <a:off x="-1525138" y="3310951"/>
            <a:ext cx="3878551" cy="3944100"/>
          </a:xfrm>
          <a:prstGeom prst="rect">
            <a:avLst/>
          </a:prstGeom>
          <a:noFill/>
          <a:ln>
            <a:noFill/>
          </a:ln>
        </p:spPr>
      </p:pic>
      <p:sp>
        <p:nvSpPr>
          <p:cNvPr id="287" name="Google Shape;287;p39"/>
          <p:cNvSpPr txBox="1">
            <a:spLocks noGrp="1"/>
          </p:cNvSpPr>
          <p:nvPr>
            <p:ph type="subTitle" idx="1"/>
          </p:nvPr>
        </p:nvSpPr>
        <p:spPr>
          <a:xfrm>
            <a:off x="715100" y="2006400"/>
            <a:ext cx="3785700" cy="238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88" name="Google Shape;288;p39"/>
          <p:cNvSpPr txBox="1">
            <a:spLocks noGrp="1"/>
          </p:cNvSpPr>
          <p:nvPr>
            <p:ph type="subTitle" idx="2"/>
          </p:nvPr>
        </p:nvSpPr>
        <p:spPr>
          <a:xfrm>
            <a:off x="4638325" y="2006400"/>
            <a:ext cx="3785700" cy="238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89" name="Google Shape;289;p39"/>
          <p:cNvSpPr txBox="1">
            <a:spLocks noGrp="1"/>
          </p:cNvSpPr>
          <p:nvPr>
            <p:ph type="title"/>
          </p:nvPr>
        </p:nvSpPr>
        <p:spPr>
          <a:xfrm>
            <a:off x="715100" y="535000"/>
            <a:ext cx="7708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39"/>
          <p:cNvSpPr txBox="1">
            <a:spLocks noGrp="1"/>
          </p:cNvSpPr>
          <p:nvPr>
            <p:ph type="title" idx="3"/>
          </p:nvPr>
        </p:nvSpPr>
        <p:spPr>
          <a:xfrm>
            <a:off x="715100" y="1298675"/>
            <a:ext cx="37857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39"/>
          <p:cNvSpPr txBox="1">
            <a:spLocks noGrp="1"/>
          </p:cNvSpPr>
          <p:nvPr>
            <p:ph type="title" idx="4"/>
          </p:nvPr>
        </p:nvSpPr>
        <p:spPr>
          <a:xfrm>
            <a:off x="4638325" y="1298675"/>
            <a:ext cx="37857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10"/>
          <p:cNvSpPr>
            <a:spLocks noGrp="1"/>
          </p:cNvSpPr>
          <p:nvPr>
            <p:ph type="pic" idx="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34" name="Google Shape;634;p10"/>
          <p:cNvSpPr txBox="1">
            <a:spLocks noGrp="1"/>
          </p:cNvSpPr>
          <p:nvPr>
            <p:ph type="title"/>
          </p:nvPr>
        </p:nvSpPr>
        <p:spPr>
          <a:xfrm>
            <a:off x="720000" y="3799325"/>
            <a:ext cx="7704000" cy="804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470505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Google Shape;636;p11"/>
          <p:cNvSpPr txBox="1">
            <a:spLocks noGrp="1"/>
          </p:cNvSpPr>
          <p:nvPr>
            <p:ph type="title" hasCustomPrompt="1"/>
          </p:nvPr>
        </p:nvSpPr>
        <p:spPr>
          <a:xfrm>
            <a:off x="2044650" y="1735988"/>
            <a:ext cx="5054700" cy="11205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37" name="Google Shape;637;p11"/>
          <p:cNvSpPr txBox="1">
            <a:spLocks noGrp="1"/>
          </p:cNvSpPr>
          <p:nvPr>
            <p:ph type="subTitle" idx="1"/>
          </p:nvPr>
        </p:nvSpPr>
        <p:spPr>
          <a:xfrm>
            <a:off x="2044650" y="3000713"/>
            <a:ext cx="5054700" cy="4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38" name="Google Shape;638;p11"/>
          <p:cNvGrpSpPr/>
          <p:nvPr/>
        </p:nvGrpSpPr>
        <p:grpSpPr>
          <a:xfrm>
            <a:off x="-659977" y="-214301"/>
            <a:ext cx="10602585" cy="6245342"/>
            <a:chOff x="-659977" y="-214301"/>
            <a:chExt cx="10602585" cy="6245342"/>
          </a:xfrm>
        </p:grpSpPr>
        <p:sp>
          <p:nvSpPr>
            <p:cNvPr id="639" name="Google Shape;639;p11"/>
            <p:cNvSpPr/>
            <p:nvPr/>
          </p:nvSpPr>
          <p:spPr>
            <a:xfrm rot="807826" flipH="1">
              <a:off x="-442027" y="-107705"/>
              <a:ext cx="1152685" cy="2008394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0" name="Google Shape;640;p11"/>
            <p:cNvGrpSpPr/>
            <p:nvPr/>
          </p:nvGrpSpPr>
          <p:grpSpPr>
            <a:xfrm rot="9000025" flipH="1">
              <a:off x="7851960" y="4483262"/>
              <a:ext cx="1935188" cy="1140377"/>
              <a:chOff x="5814600" y="3112362"/>
              <a:chExt cx="306750" cy="180763"/>
            </a:xfrm>
          </p:grpSpPr>
          <p:sp>
            <p:nvSpPr>
              <p:cNvPr id="641" name="Google Shape;641;p11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1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1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1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1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1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1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1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1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1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1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1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1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1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1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1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1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1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1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1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1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1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1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1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1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1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1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1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1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1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11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11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11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11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11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11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11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11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11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" name="Google Shape;680;p11"/>
            <p:cNvGrpSpPr/>
            <p:nvPr/>
          </p:nvGrpSpPr>
          <p:grpSpPr>
            <a:xfrm rot="-5400000" flipH="1">
              <a:off x="-833290" y="3606075"/>
              <a:ext cx="1935194" cy="1140381"/>
              <a:chOff x="5814600" y="3112362"/>
              <a:chExt cx="306750" cy="180763"/>
            </a:xfrm>
          </p:grpSpPr>
          <p:sp>
            <p:nvSpPr>
              <p:cNvPr id="681" name="Google Shape;681;p11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11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11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11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11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11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11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11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11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11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11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11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11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11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11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11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1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1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1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1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1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11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11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11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11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11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11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11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11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1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1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1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1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1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11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11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11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11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11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0" name="Google Shape;720;p11"/>
            <p:cNvGrpSpPr/>
            <p:nvPr/>
          </p:nvGrpSpPr>
          <p:grpSpPr>
            <a:xfrm flipH="1">
              <a:off x="8684431" y="3704810"/>
              <a:ext cx="270252" cy="633649"/>
              <a:chOff x="4444806" y="3454510"/>
              <a:chExt cx="270252" cy="633649"/>
            </a:xfrm>
          </p:grpSpPr>
          <p:grpSp>
            <p:nvGrpSpPr>
              <p:cNvPr id="721" name="Google Shape;721;p11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722" name="Google Shape;722;p11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723" name="Google Shape;723;p11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4" name="Google Shape;724;p11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25" name="Google Shape;725;p11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726" name="Google Shape;726;p11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" name="Google Shape;727;p11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28" name="Google Shape;728;p11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729" name="Google Shape;729;p11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11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1" name="Google Shape;731;p11"/>
            <p:cNvGrpSpPr/>
            <p:nvPr/>
          </p:nvGrpSpPr>
          <p:grpSpPr>
            <a:xfrm>
              <a:off x="42843" y="2538835"/>
              <a:ext cx="270252" cy="633649"/>
              <a:chOff x="4444806" y="3454510"/>
              <a:chExt cx="270252" cy="633649"/>
            </a:xfrm>
          </p:grpSpPr>
          <p:grpSp>
            <p:nvGrpSpPr>
              <p:cNvPr id="732" name="Google Shape;732;p11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733" name="Google Shape;733;p11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734" name="Google Shape;734;p11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" name="Google Shape;735;p11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36" name="Google Shape;736;p11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737" name="Google Shape;737;p11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" name="Google Shape;738;p11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39" name="Google Shape;739;p11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740" name="Google Shape;740;p11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11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9602267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6"/>
        </a:solidFill>
        <a:effectLst/>
      </p:bgPr>
    </p:bg>
    <p:spTree>
      <p:nvGrpSpPr>
        <p:cNvPr id="1" name="Shape 7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385131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1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45" name="Google Shape;745;p13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" name="Google Shape;746;p13"/>
          <p:cNvSpPr txBox="1">
            <a:spLocks noGrp="1"/>
          </p:cNvSpPr>
          <p:nvPr>
            <p:ph type="subTitle" idx="2"/>
          </p:nvPr>
        </p:nvSpPr>
        <p:spPr>
          <a:xfrm>
            <a:off x="3419269" y="2345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" name="Google Shape;747;p13"/>
          <p:cNvSpPr txBox="1">
            <a:spLocks noGrp="1"/>
          </p:cNvSpPr>
          <p:nvPr>
            <p:ph type="subTitle" idx="3"/>
          </p:nvPr>
        </p:nvSpPr>
        <p:spPr>
          <a:xfrm>
            <a:off x="720000" y="4083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13"/>
          <p:cNvSpPr txBox="1">
            <a:spLocks noGrp="1"/>
          </p:cNvSpPr>
          <p:nvPr>
            <p:ph type="subTitle" idx="4"/>
          </p:nvPr>
        </p:nvSpPr>
        <p:spPr>
          <a:xfrm>
            <a:off x="3419269" y="4083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" name="Google Shape;749;p13"/>
          <p:cNvSpPr txBox="1">
            <a:spLocks noGrp="1"/>
          </p:cNvSpPr>
          <p:nvPr>
            <p:ph type="subTitle" idx="5"/>
          </p:nvPr>
        </p:nvSpPr>
        <p:spPr>
          <a:xfrm>
            <a:off x="6118545" y="2345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13"/>
          <p:cNvSpPr txBox="1">
            <a:spLocks noGrp="1"/>
          </p:cNvSpPr>
          <p:nvPr>
            <p:ph type="subTitle" idx="6"/>
          </p:nvPr>
        </p:nvSpPr>
        <p:spPr>
          <a:xfrm>
            <a:off x="6118545" y="4083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3"/>
          <p:cNvSpPr txBox="1">
            <a:spLocks noGrp="1"/>
          </p:cNvSpPr>
          <p:nvPr>
            <p:ph type="title" idx="7" hasCustomPrompt="1"/>
          </p:nvPr>
        </p:nvSpPr>
        <p:spPr>
          <a:xfrm>
            <a:off x="827978" y="1272250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2" name="Google Shape;752;p13"/>
          <p:cNvSpPr txBox="1">
            <a:spLocks noGrp="1"/>
          </p:cNvSpPr>
          <p:nvPr>
            <p:ph type="title" idx="8" hasCustomPrompt="1"/>
          </p:nvPr>
        </p:nvSpPr>
        <p:spPr>
          <a:xfrm>
            <a:off x="827978" y="3010404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3" name="Google Shape;753;p13"/>
          <p:cNvSpPr txBox="1">
            <a:spLocks noGrp="1"/>
          </p:cNvSpPr>
          <p:nvPr>
            <p:ph type="title" idx="9" hasCustomPrompt="1"/>
          </p:nvPr>
        </p:nvSpPr>
        <p:spPr>
          <a:xfrm>
            <a:off x="3527253" y="1272250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4" name="Google Shape;754;p13"/>
          <p:cNvSpPr txBox="1">
            <a:spLocks noGrp="1"/>
          </p:cNvSpPr>
          <p:nvPr>
            <p:ph type="title" idx="13" hasCustomPrompt="1"/>
          </p:nvPr>
        </p:nvSpPr>
        <p:spPr>
          <a:xfrm>
            <a:off x="3527253" y="3010404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5" name="Google Shape;755;p13"/>
          <p:cNvSpPr txBox="1">
            <a:spLocks noGrp="1"/>
          </p:cNvSpPr>
          <p:nvPr>
            <p:ph type="title" idx="14" hasCustomPrompt="1"/>
          </p:nvPr>
        </p:nvSpPr>
        <p:spPr>
          <a:xfrm>
            <a:off x="6226528" y="1272250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6" name="Google Shape;756;p13"/>
          <p:cNvSpPr txBox="1">
            <a:spLocks noGrp="1"/>
          </p:cNvSpPr>
          <p:nvPr>
            <p:ph type="title" idx="15" hasCustomPrompt="1"/>
          </p:nvPr>
        </p:nvSpPr>
        <p:spPr>
          <a:xfrm>
            <a:off x="6226528" y="3010404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7" name="Google Shape;757;p13"/>
          <p:cNvSpPr txBox="1">
            <a:spLocks noGrp="1"/>
          </p:cNvSpPr>
          <p:nvPr>
            <p:ph type="subTitle" idx="16"/>
          </p:nvPr>
        </p:nvSpPr>
        <p:spPr>
          <a:xfrm>
            <a:off x="720000" y="20565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58" name="Google Shape;758;p13"/>
          <p:cNvSpPr txBox="1">
            <a:spLocks noGrp="1"/>
          </p:cNvSpPr>
          <p:nvPr>
            <p:ph type="subTitle" idx="17"/>
          </p:nvPr>
        </p:nvSpPr>
        <p:spPr>
          <a:xfrm>
            <a:off x="3419275" y="20565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59" name="Google Shape;759;p13"/>
          <p:cNvSpPr txBox="1">
            <a:spLocks noGrp="1"/>
          </p:cNvSpPr>
          <p:nvPr>
            <p:ph type="subTitle" idx="18"/>
          </p:nvPr>
        </p:nvSpPr>
        <p:spPr>
          <a:xfrm>
            <a:off x="6118550" y="20565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60" name="Google Shape;760;p13"/>
          <p:cNvSpPr txBox="1">
            <a:spLocks noGrp="1"/>
          </p:cNvSpPr>
          <p:nvPr>
            <p:ph type="subTitle" idx="19"/>
          </p:nvPr>
        </p:nvSpPr>
        <p:spPr>
          <a:xfrm>
            <a:off x="720000" y="37948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61" name="Google Shape;761;p13"/>
          <p:cNvSpPr txBox="1">
            <a:spLocks noGrp="1"/>
          </p:cNvSpPr>
          <p:nvPr>
            <p:ph type="subTitle" idx="20"/>
          </p:nvPr>
        </p:nvSpPr>
        <p:spPr>
          <a:xfrm>
            <a:off x="3419275" y="37948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62" name="Google Shape;762;p13"/>
          <p:cNvSpPr txBox="1">
            <a:spLocks noGrp="1"/>
          </p:cNvSpPr>
          <p:nvPr>
            <p:ph type="subTitle" idx="21"/>
          </p:nvPr>
        </p:nvSpPr>
        <p:spPr>
          <a:xfrm>
            <a:off x="6118550" y="37948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763" name="Google Shape;763;p13"/>
          <p:cNvGrpSpPr/>
          <p:nvPr/>
        </p:nvGrpSpPr>
        <p:grpSpPr>
          <a:xfrm>
            <a:off x="-921412" y="-816983"/>
            <a:ext cx="10864024" cy="6848024"/>
            <a:chOff x="-921412" y="-816983"/>
            <a:chExt cx="10864024" cy="6848024"/>
          </a:xfrm>
        </p:grpSpPr>
        <p:grpSp>
          <p:nvGrpSpPr>
            <p:cNvPr id="764" name="Google Shape;764;p13"/>
            <p:cNvGrpSpPr/>
            <p:nvPr/>
          </p:nvGrpSpPr>
          <p:grpSpPr>
            <a:xfrm>
              <a:off x="8578388" y="3594558"/>
              <a:ext cx="491314" cy="692248"/>
              <a:chOff x="7861725" y="935150"/>
              <a:chExt cx="253150" cy="356700"/>
            </a:xfrm>
          </p:grpSpPr>
          <p:sp>
            <p:nvSpPr>
              <p:cNvPr id="765" name="Google Shape;765;p13"/>
              <p:cNvSpPr/>
              <p:nvPr/>
            </p:nvSpPr>
            <p:spPr>
              <a:xfrm>
                <a:off x="7861725" y="935150"/>
                <a:ext cx="253150" cy="20695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8278" extrusionOk="0">
                    <a:moveTo>
                      <a:pt x="5062" y="581"/>
                    </a:moveTo>
                    <a:lnTo>
                      <a:pt x="5556" y="2864"/>
                    </a:lnTo>
                    <a:cubicBezTo>
                      <a:pt x="5562" y="2896"/>
                      <a:pt x="5584" y="2922"/>
                      <a:pt x="5615" y="2935"/>
                    </a:cubicBezTo>
                    <a:cubicBezTo>
                      <a:pt x="5627" y="2941"/>
                      <a:pt x="5641" y="2944"/>
                      <a:pt x="5654" y="2944"/>
                    </a:cubicBezTo>
                    <a:cubicBezTo>
                      <a:pt x="5673" y="2944"/>
                      <a:pt x="5691" y="2938"/>
                      <a:pt x="5707" y="2929"/>
                    </a:cubicBezTo>
                    <a:lnTo>
                      <a:pt x="7050" y="2109"/>
                    </a:lnTo>
                    <a:lnTo>
                      <a:pt x="6220" y="3467"/>
                    </a:lnTo>
                    <a:cubicBezTo>
                      <a:pt x="6203" y="3497"/>
                      <a:pt x="6201" y="3532"/>
                      <a:pt x="6213" y="3563"/>
                    </a:cubicBezTo>
                    <a:cubicBezTo>
                      <a:pt x="6227" y="3592"/>
                      <a:pt x="6257" y="3614"/>
                      <a:pt x="6289" y="3620"/>
                    </a:cubicBezTo>
                    <a:lnTo>
                      <a:pt x="9408" y="4139"/>
                    </a:lnTo>
                    <a:lnTo>
                      <a:pt x="6289" y="4659"/>
                    </a:lnTo>
                    <a:cubicBezTo>
                      <a:pt x="6257" y="4663"/>
                      <a:pt x="6229" y="4685"/>
                      <a:pt x="6213" y="4716"/>
                    </a:cubicBezTo>
                    <a:cubicBezTo>
                      <a:pt x="6201" y="4747"/>
                      <a:pt x="6203" y="4782"/>
                      <a:pt x="6220" y="4810"/>
                    </a:cubicBezTo>
                    <a:lnTo>
                      <a:pt x="7050" y="6170"/>
                    </a:lnTo>
                    <a:lnTo>
                      <a:pt x="5707" y="5350"/>
                    </a:lnTo>
                    <a:cubicBezTo>
                      <a:pt x="5691" y="5340"/>
                      <a:pt x="5672" y="5335"/>
                      <a:pt x="5653" y="5335"/>
                    </a:cubicBezTo>
                    <a:cubicBezTo>
                      <a:pt x="5640" y="5335"/>
                      <a:pt x="5627" y="5337"/>
                      <a:pt x="5615" y="5342"/>
                    </a:cubicBezTo>
                    <a:cubicBezTo>
                      <a:pt x="5585" y="5356"/>
                      <a:pt x="5562" y="5382"/>
                      <a:pt x="5556" y="5415"/>
                    </a:cubicBezTo>
                    <a:lnTo>
                      <a:pt x="5062" y="7697"/>
                    </a:lnTo>
                    <a:lnTo>
                      <a:pt x="4570" y="5415"/>
                    </a:lnTo>
                    <a:cubicBezTo>
                      <a:pt x="4564" y="5382"/>
                      <a:pt x="4542" y="5356"/>
                      <a:pt x="4511" y="5342"/>
                    </a:cubicBezTo>
                    <a:cubicBezTo>
                      <a:pt x="4499" y="5338"/>
                      <a:pt x="4485" y="5335"/>
                      <a:pt x="4471" y="5335"/>
                    </a:cubicBezTo>
                    <a:cubicBezTo>
                      <a:pt x="4453" y="5335"/>
                      <a:pt x="4436" y="5339"/>
                      <a:pt x="4419" y="5350"/>
                    </a:cubicBezTo>
                    <a:lnTo>
                      <a:pt x="3076" y="6170"/>
                    </a:lnTo>
                    <a:lnTo>
                      <a:pt x="3906" y="4810"/>
                    </a:lnTo>
                    <a:cubicBezTo>
                      <a:pt x="3923" y="4782"/>
                      <a:pt x="3926" y="4747"/>
                      <a:pt x="3912" y="4716"/>
                    </a:cubicBezTo>
                    <a:cubicBezTo>
                      <a:pt x="3898" y="4685"/>
                      <a:pt x="3869" y="4663"/>
                      <a:pt x="3837" y="4659"/>
                    </a:cubicBezTo>
                    <a:lnTo>
                      <a:pt x="718" y="4139"/>
                    </a:lnTo>
                    <a:lnTo>
                      <a:pt x="3837" y="3620"/>
                    </a:lnTo>
                    <a:cubicBezTo>
                      <a:pt x="3869" y="3614"/>
                      <a:pt x="3897" y="3592"/>
                      <a:pt x="3912" y="3563"/>
                    </a:cubicBezTo>
                    <a:cubicBezTo>
                      <a:pt x="3925" y="3532"/>
                      <a:pt x="3923" y="3497"/>
                      <a:pt x="3906" y="3467"/>
                    </a:cubicBezTo>
                    <a:lnTo>
                      <a:pt x="3076" y="2109"/>
                    </a:lnTo>
                    <a:lnTo>
                      <a:pt x="3076" y="2109"/>
                    </a:lnTo>
                    <a:lnTo>
                      <a:pt x="4419" y="2929"/>
                    </a:lnTo>
                    <a:cubicBezTo>
                      <a:pt x="4435" y="2938"/>
                      <a:pt x="4453" y="2944"/>
                      <a:pt x="4471" y="2944"/>
                    </a:cubicBezTo>
                    <a:cubicBezTo>
                      <a:pt x="4484" y="2944"/>
                      <a:pt x="4498" y="2941"/>
                      <a:pt x="4511" y="2935"/>
                    </a:cubicBezTo>
                    <a:cubicBezTo>
                      <a:pt x="4541" y="2922"/>
                      <a:pt x="4564" y="2896"/>
                      <a:pt x="4570" y="2864"/>
                    </a:cubicBezTo>
                    <a:lnTo>
                      <a:pt x="5062" y="581"/>
                    </a:lnTo>
                    <a:close/>
                    <a:moveTo>
                      <a:pt x="5064" y="1"/>
                    </a:moveTo>
                    <a:cubicBezTo>
                      <a:pt x="5016" y="1"/>
                      <a:pt x="4974" y="33"/>
                      <a:pt x="4965" y="80"/>
                    </a:cubicBezTo>
                    <a:lnTo>
                      <a:pt x="4402" y="2682"/>
                    </a:lnTo>
                    <a:lnTo>
                      <a:pt x="2824" y="1719"/>
                    </a:lnTo>
                    <a:cubicBezTo>
                      <a:pt x="2808" y="1708"/>
                      <a:pt x="2789" y="1704"/>
                      <a:pt x="2771" y="1704"/>
                    </a:cubicBezTo>
                    <a:cubicBezTo>
                      <a:pt x="2745" y="1704"/>
                      <a:pt x="2720" y="1714"/>
                      <a:pt x="2701" y="1733"/>
                    </a:cubicBezTo>
                    <a:cubicBezTo>
                      <a:pt x="2667" y="1767"/>
                      <a:pt x="2661" y="1817"/>
                      <a:pt x="2685" y="1858"/>
                    </a:cubicBezTo>
                    <a:lnTo>
                      <a:pt x="3655" y="3446"/>
                    </a:lnTo>
                    <a:lnTo>
                      <a:pt x="83" y="4040"/>
                    </a:lnTo>
                    <a:cubicBezTo>
                      <a:pt x="36" y="4048"/>
                      <a:pt x="0" y="4089"/>
                      <a:pt x="0" y="4139"/>
                    </a:cubicBezTo>
                    <a:cubicBezTo>
                      <a:pt x="0" y="4188"/>
                      <a:pt x="36" y="4231"/>
                      <a:pt x="83" y="4239"/>
                    </a:cubicBezTo>
                    <a:lnTo>
                      <a:pt x="3655" y="4833"/>
                    </a:lnTo>
                    <a:lnTo>
                      <a:pt x="2685" y="6421"/>
                    </a:lnTo>
                    <a:cubicBezTo>
                      <a:pt x="2661" y="6461"/>
                      <a:pt x="2667" y="6512"/>
                      <a:pt x="2701" y="6545"/>
                    </a:cubicBezTo>
                    <a:cubicBezTo>
                      <a:pt x="2720" y="6565"/>
                      <a:pt x="2746" y="6575"/>
                      <a:pt x="2772" y="6575"/>
                    </a:cubicBezTo>
                    <a:cubicBezTo>
                      <a:pt x="2790" y="6575"/>
                      <a:pt x="2808" y="6570"/>
                      <a:pt x="2824" y="6560"/>
                    </a:cubicBezTo>
                    <a:lnTo>
                      <a:pt x="4402" y="5597"/>
                    </a:lnTo>
                    <a:lnTo>
                      <a:pt x="4965" y="8197"/>
                    </a:lnTo>
                    <a:cubicBezTo>
                      <a:pt x="4974" y="8245"/>
                      <a:pt x="5016" y="8278"/>
                      <a:pt x="5064" y="8278"/>
                    </a:cubicBezTo>
                    <a:cubicBezTo>
                      <a:pt x="5110" y="8278"/>
                      <a:pt x="5152" y="8244"/>
                      <a:pt x="5162" y="8197"/>
                    </a:cubicBezTo>
                    <a:lnTo>
                      <a:pt x="5723" y="5597"/>
                    </a:lnTo>
                    <a:lnTo>
                      <a:pt x="7301" y="6560"/>
                    </a:lnTo>
                    <a:cubicBezTo>
                      <a:pt x="7318" y="6570"/>
                      <a:pt x="7336" y="6575"/>
                      <a:pt x="7354" y="6575"/>
                    </a:cubicBezTo>
                    <a:cubicBezTo>
                      <a:pt x="7380" y="6575"/>
                      <a:pt x="7406" y="6565"/>
                      <a:pt x="7425" y="6545"/>
                    </a:cubicBezTo>
                    <a:cubicBezTo>
                      <a:pt x="7459" y="6512"/>
                      <a:pt x="7465" y="6461"/>
                      <a:pt x="7440" y="6421"/>
                    </a:cubicBezTo>
                    <a:lnTo>
                      <a:pt x="6471" y="4833"/>
                    </a:lnTo>
                    <a:lnTo>
                      <a:pt x="10042" y="4239"/>
                    </a:lnTo>
                    <a:cubicBezTo>
                      <a:pt x="10090" y="4231"/>
                      <a:pt x="10126" y="4188"/>
                      <a:pt x="10126" y="4139"/>
                    </a:cubicBezTo>
                    <a:cubicBezTo>
                      <a:pt x="10126" y="4089"/>
                      <a:pt x="10090" y="4048"/>
                      <a:pt x="10042" y="4040"/>
                    </a:cubicBezTo>
                    <a:lnTo>
                      <a:pt x="6471" y="3446"/>
                    </a:lnTo>
                    <a:lnTo>
                      <a:pt x="7440" y="1858"/>
                    </a:lnTo>
                    <a:cubicBezTo>
                      <a:pt x="7465" y="1817"/>
                      <a:pt x="7459" y="1767"/>
                      <a:pt x="7425" y="1733"/>
                    </a:cubicBezTo>
                    <a:cubicBezTo>
                      <a:pt x="7406" y="1714"/>
                      <a:pt x="7381" y="1704"/>
                      <a:pt x="7355" y="1704"/>
                    </a:cubicBezTo>
                    <a:cubicBezTo>
                      <a:pt x="7336" y="1704"/>
                      <a:pt x="7318" y="1708"/>
                      <a:pt x="7301" y="1719"/>
                    </a:cubicBezTo>
                    <a:lnTo>
                      <a:pt x="5723" y="2682"/>
                    </a:lnTo>
                    <a:lnTo>
                      <a:pt x="5162" y="80"/>
                    </a:lnTo>
                    <a:cubicBezTo>
                      <a:pt x="5152" y="33"/>
                      <a:pt x="5110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13"/>
              <p:cNvSpPr/>
              <p:nvPr/>
            </p:nvSpPr>
            <p:spPr>
              <a:xfrm>
                <a:off x="7979825" y="1173150"/>
                <a:ext cx="16850" cy="47850"/>
              </a:xfrm>
              <a:custGeom>
                <a:avLst/>
                <a:gdLst/>
                <a:ahLst/>
                <a:cxnLst/>
                <a:rect l="l" t="t" r="r" b="b"/>
                <a:pathLst>
                  <a:path w="674" h="1914" extrusionOk="0">
                    <a:moveTo>
                      <a:pt x="357" y="1"/>
                    </a:moveTo>
                    <a:cubicBezTo>
                      <a:pt x="328" y="1"/>
                      <a:pt x="297" y="45"/>
                      <a:pt x="281" y="113"/>
                    </a:cubicBezTo>
                    <a:cubicBezTo>
                      <a:pt x="249" y="241"/>
                      <a:pt x="210" y="375"/>
                      <a:pt x="176" y="505"/>
                    </a:cubicBezTo>
                    <a:cubicBezTo>
                      <a:pt x="104" y="773"/>
                      <a:pt x="31" y="1045"/>
                      <a:pt x="11" y="1323"/>
                    </a:cubicBezTo>
                    <a:cubicBezTo>
                      <a:pt x="0" y="1457"/>
                      <a:pt x="3" y="1596"/>
                      <a:pt x="63" y="1715"/>
                    </a:cubicBezTo>
                    <a:cubicBezTo>
                      <a:pt x="117" y="1825"/>
                      <a:pt x="230" y="1913"/>
                      <a:pt x="350" y="1913"/>
                    </a:cubicBezTo>
                    <a:cubicBezTo>
                      <a:pt x="361" y="1913"/>
                      <a:pt x="372" y="1912"/>
                      <a:pt x="383" y="1911"/>
                    </a:cubicBezTo>
                    <a:cubicBezTo>
                      <a:pt x="488" y="1897"/>
                      <a:pt x="573" y="1817"/>
                      <a:pt x="619" y="1721"/>
                    </a:cubicBezTo>
                    <a:cubicBezTo>
                      <a:pt x="664" y="1627"/>
                      <a:pt x="673" y="1519"/>
                      <a:pt x="672" y="1414"/>
                    </a:cubicBezTo>
                    <a:cubicBezTo>
                      <a:pt x="668" y="1158"/>
                      <a:pt x="608" y="904"/>
                      <a:pt x="550" y="654"/>
                    </a:cubicBezTo>
                    <a:cubicBezTo>
                      <a:pt x="499" y="445"/>
                      <a:pt x="462" y="289"/>
                      <a:pt x="411" y="79"/>
                    </a:cubicBezTo>
                    <a:cubicBezTo>
                      <a:pt x="398" y="24"/>
                      <a:pt x="378" y="1"/>
                      <a:pt x="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13"/>
              <p:cNvSpPr/>
              <p:nvPr/>
            </p:nvSpPr>
            <p:spPr>
              <a:xfrm>
                <a:off x="7979825" y="1244025"/>
                <a:ext cx="16850" cy="47825"/>
              </a:xfrm>
              <a:custGeom>
                <a:avLst/>
                <a:gdLst/>
                <a:ahLst/>
                <a:cxnLst/>
                <a:rect l="l" t="t" r="r" b="b"/>
                <a:pathLst>
                  <a:path w="674" h="1913" extrusionOk="0">
                    <a:moveTo>
                      <a:pt x="357" y="1"/>
                    </a:moveTo>
                    <a:cubicBezTo>
                      <a:pt x="328" y="1"/>
                      <a:pt x="297" y="45"/>
                      <a:pt x="281" y="111"/>
                    </a:cubicBezTo>
                    <a:cubicBezTo>
                      <a:pt x="249" y="241"/>
                      <a:pt x="210" y="375"/>
                      <a:pt x="176" y="503"/>
                    </a:cubicBezTo>
                    <a:cubicBezTo>
                      <a:pt x="104" y="773"/>
                      <a:pt x="31" y="1043"/>
                      <a:pt x="11" y="1323"/>
                    </a:cubicBezTo>
                    <a:cubicBezTo>
                      <a:pt x="0" y="1455"/>
                      <a:pt x="3" y="1594"/>
                      <a:pt x="63" y="1715"/>
                    </a:cubicBezTo>
                    <a:cubicBezTo>
                      <a:pt x="117" y="1826"/>
                      <a:pt x="231" y="1913"/>
                      <a:pt x="352" y="1913"/>
                    </a:cubicBezTo>
                    <a:cubicBezTo>
                      <a:pt x="362" y="1913"/>
                      <a:pt x="372" y="1912"/>
                      <a:pt x="383" y="1911"/>
                    </a:cubicBezTo>
                    <a:cubicBezTo>
                      <a:pt x="488" y="1895"/>
                      <a:pt x="573" y="1815"/>
                      <a:pt x="619" y="1721"/>
                    </a:cubicBezTo>
                    <a:cubicBezTo>
                      <a:pt x="664" y="1625"/>
                      <a:pt x="673" y="1517"/>
                      <a:pt x="672" y="1414"/>
                    </a:cubicBezTo>
                    <a:cubicBezTo>
                      <a:pt x="668" y="1156"/>
                      <a:pt x="608" y="904"/>
                      <a:pt x="550" y="654"/>
                    </a:cubicBezTo>
                    <a:cubicBezTo>
                      <a:pt x="499" y="445"/>
                      <a:pt x="462" y="287"/>
                      <a:pt x="411" y="79"/>
                    </a:cubicBezTo>
                    <a:cubicBezTo>
                      <a:pt x="398" y="24"/>
                      <a:pt x="378" y="1"/>
                      <a:pt x="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8" name="Google Shape;768;p13"/>
            <p:cNvSpPr/>
            <p:nvPr/>
          </p:nvSpPr>
          <p:spPr>
            <a:xfrm>
              <a:off x="8494388" y="2951530"/>
              <a:ext cx="659316" cy="518339"/>
            </a:xfrm>
            <a:custGeom>
              <a:avLst/>
              <a:gdLst/>
              <a:ahLst/>
              <a:cxnLst/>
              <a:rect l="l" t="t" r="r" b="b"/>
              <a:pathLst>
                <a:path w="14540" h="11431" extrusionOk="0">
                  <a:moveTo>
                    <a:pt x="7170" y="5120"/>
                  </a:moveTo>
                  <a:cubicBezTo>
                    <a:pt x="8056" y="5120"/>
                    <a:pt x="8915" y="5294"/>
                    <a:pt x="9742" y="5654"/>
                  </a:cubicBezTo>
                  <a:cubicBezTo>
                    <a:pt x="11060" y="6229"/>
                    <a:pt x="12069" y="7145"/>
                    <a:pt x="12743" y="8421"/>
                  </a:cubicBezTo>
                  <a:cubicBezTo>
                    <a:pt x="12763" y="8458"/>
                    <a:pt x="12782" y="8498"/>
                    <a:pt x="12802" y="8537"/>
                  </a:cubicBezTo>
                  <a:cubicBezTo>
                    <a:pt x="12796" y="8541"/>
                    <a:pt x="12790" y="8547"/>
                    <a:pt x="12783" y="8552"/>
                  </a:cubicBezTo>
                  <a:cubicBezTo>
                    <a:pt x="12768" y="8546"/>
                    <a:pt x="12751" y="8540"/>
                    <a:pt x="12737" y="8532"/>
                  </a:cubicBezTo>
                  <a:cubicBezTo>
                    <a:pt x="11987" y="8125"/>
                    <a:pt x="11186" y="7865"/>
                    <a:pt x="10357" y="7680"/>
                  </a:cubicBezTo>
                  <a:cubicBezTo>
                    <a:pt x="9365" y="7457"/>
                    <a:pt x="8362" y="7352"/>
                    <a:pt x="7350" y="7352"/>
                  </a:cubicBezTo>
                  <a:cubicBezTo>
                    <a:pt x="7165" y="7352"/>
                    <a:pt x="6980" y="7355"/>
                    <a:pt x="6795" y="7362"/>
                  </a:cubicBezTo>
                  <a:cubicBezTo>
                    <a:pt x="5723" y="7402"/>
                    <a:pt x="4667" y="7554"/>
                    <a:pt x="3638" y="7862"/>
                  </a:cubicBezTo>
                  <a:cubicBezTo>
                    <a:pt x="2977" y="8060"/>
                    <a:pt x="2343" y="8321"/>
                    <a:pt x="1756" y="8688"/>
                  </a:cubicBezTo>
                  <a:cubicBezTo>
                    <a:pt x="1664" y="8747"/>
                    <a:pt x="1574" y="8810"/>
                    <a:pt x="1482" y="8872"/>
                  </a:cubicBezTo>
                  <a:cubicBezTo>
                    <a:pt x="1471" y="8878"/>
                    <a:pt x="1459" y="8881"/>
                    <a:pt x="1425" y="8895"/>
                  </a:cubicBezTo>
                  <a:cubicBezTo>
                    <a:pt x="1448" y="8835"/>
                    <a:pt x="1463" y="8791"/>
                    <a:pt x="1480" y="8748"/>
                  </a:cubicBezTo>
                  <a:cubicBezTo>
                    <a:pt x="1948" y="7628"/>
                    <a:pt x="2706" y="6753"/>
                    <a:pt x="3724" y="6103"/>
                  </a:cubicBezTo>
                  <a:cubicBezTo>
                    <a:pt x="4599" y="5546"/>
                    <a:pt x="5556" y="5231"/>
                    <a:pt x="6589" y="5144"/>
                  </a:cubicBezTo>
                  <a:cubicBezTo>
                    <a:pt x="6784" y="5128"/>
                    <a:pt x="6977" y="5120"/>
                    <a:pt x="7170" y="5120"/>
                  </a:cubicBezTo>
                  <a:close/>
                  <a:moveTo>
                    <a:pt x="7328" y="7526"/>
                  </a:moveTo>
                  <a:cubicBezTo>
                    <a:pt x="7744" y="7526"/>
                    <a:pt x="8160" y="7544"/>
                    <a:pt x="8575" y="7578"/>
                  </a:cubicBezTo>
                  <a:cubicBezTo>
                    <a:pt x="8775" y="8058"/>
                    <a:pt x="8649" y="8739"/>
                    <a:pt x="8144" y="9151"/>
                  </a:cubicBezTo>
                  <a:cubicBezTo>
                    <a:pt x="7887" y="9361"/>
                    <a:pt x="7568" y="9466"/>
                    <a:pt x="7248" y="9466"/>
                  </a:cubicBezTo>
                  <a:cubicBezTo>
                    <a:pt x="6930" y="9466"/>
                    <a:pt x="6612" y="9363"/>
                    <a:pt x="6352" y="9156"/>
                  </a:cubicBezTo>
                  <a:cubicBezTo>
                    <a:pt x="5786" y="8702"/>
                    <a:pt x="5741" y="7966"/>
                    <a:pt x="5906" y="7600"/>
                  </a:cubicBezTo>
                  <a:cubicBezTo>
                    <a:pt x="6379" y="7550"/>
                    <a:pt x="6853" y="7526"/>
                    <a:pt x="7328" y="7526"/>
                  </a:cubicBezTo>
                  <a:close/>
                  <a:moveTo>
                    <a:pt x="8791" y="7601"/>
                  </a:moveTo>
                  <a:cubicBezTo>
                    <a:pt x="9157" y="7635"/>
                    <a:pt x="9509" y="7688"/>
                    <a:pt x="9870" y="7754"/>
                  </a:cubicBezTo>
                  <a:cubicBezTo>
                    <a:pt x="9908" y="8088"/>
                    <a:pt x="9867" y="8407"/>
                    <a:pt x="9777" y="8723"/>
                  </a:cubicBezTo>
                  <a:cubicBezTo>
                    <a:pt x="9629" y="9251"/>
                    <a:pt x="9342" y="9691"/>
                    <a:pt x="8921" y="10041"/>
                  </a:cubicBezTo>
                  <a:cubicBezTo>
                    <a:pt x="8429" y="10451"/>
                    <a:pt x="7820" y="10661"/>
                    <a:pt x="7208" y="10661"/>
                  </a:cubicBezTo>
                  <a:cubicBezTo>
                    <a:pt x="6746" y="10661"/>
                    <a:pt x="6282" y="10541"/>
                    <a:pt x="5865" y="10299"/>
                  </a:cubicBezTo>
                  <a:cubicBezTo>
                    <a:pt x="4806" y="9685"/>
                    <a:pt x="4467" y="8569"/>
                    <a:pt x="4550" y="7811"/>
                  </a:cubicBezTo>
                  <a:cubicBezTo>
                    <a:pt x="4925" y="7730"/>
                    <a:pt x="5298" y="7668"/>
                    <a:pt x="5690" y="7625"/>
                  </a:cubicBezTo>
                  <a:lnTo>
                    <a:pt x="5690" y="7625"/>
                  </a:lnTo>
                  <a:cubicBezTo>
                    <a:pt x="5686" y="7668"/>
                    <a:pt x="5684" y="7700"/>
                    <a:pt x="5677" y="7733"/>
                  </a:cubicBezTo>
                  <a:cubicBezTo>
                    <a:pt x="5469" y="8679"/>
                    <a:pt x="6188" y="9658"/>
                    <a:pt x="7256" y="9658"/>
                  </a:cubicBezTo>
                  <a:cubicBezTo>
                    <a:pt x="7293" y="9658"/>
                    <a:pt x="7331" y="9656"/>
                    <a:pt x="7370" y="9654"/>
                  </a:cubicBezTo>
                  <a:cubicBezTo>
                    <a:pt x="8078" y="9608"/>
                    <a:pt x="8698" y="9037"/>
                    <a:pt x="8816" y="8336"/>
                  </a:cubicBezTo>
                  <a:cubicBezTo>
                    <a:pt x="8853" y="8122"/>
                    <a:pt x="8853" y="7905"/>
                    <a:pt x="8802" y="7692"/>
                  </a:cubicBezTo>
                  <a:cubicBezTo>
                    <a:pt x="8796" y="7668"/>
                    <a:pt x="8796" y="7640"/>
                    <a:pt x="8791" y="7601"/>
                  </a:cubicBezTo>
                  <a:close/>
                  <a:moveTo>
                    <a:pt x="10064" y="7793"/>
                  </a:moveTo>
                  <a:lnTo>
                    <a:pt x="10064" y="7793"/>
                  </a:lnTo>
                  <a:cubicBezTo>
                    <a:pt x="11047" y="7989"/>
                    <a:pt x="11969" y="8297"/>
                    <a:pt x="12850" y="8767"/>
                  </a:cubicBezTo>
                  <a:cubicBezTo>
                    <a:pt x="12819" y="8805"/>
                    <a:pt x="12797" y="8839"/>
                    <a:pt x="12771" y="8868"/>
                  </a:cubicBezTo>
                  <a:cubicBezTo>
                    <a:pt x="12299" y="9446"/>
                    <a:pt x="11725" y="9898"/>
                    <a:pt x="11075" y="10257"/>
                  </a:cubicBezTo>
                  <a:cubicBezTo>
                    <a:pt x="10279" y="10699"/>
                    <a:pt x="9427" y="10975"/>
                    <a:pt x="8532" y="11125"/>
                  </a:cubicBezTo>
                  <a:cubicBezTo>
                    <a:pt x="8044" y="11207"/>
                    <a:pt x="7555" y="11247"/>
                    <a:pt x="7064" y="11247"/>
                  </a:cubicBezTo>
                  <a:cubicBezTo>
                    <a:pt x="6875" y="11247"/>
                    <a:pt x="6687" y="11241"/>
                    <a:pt x="6498" y="11230"/>
                  </a:cubicBezTo>
                  <a:cubicBezTo>
                    <a:pt x="5112" y="11145"/>
                    <a:pt x="3804" y="10784"/>
                    <a:pt x="2604" y="10074"/>
                  </a:cubicBezTo>
                  <a:cubicBezTo>
                    <a:pt x="2224" y="9848"/>
                    <a:pt x="1869" y="9589"/>
                    <a:pt x="1544" y="9293"/>
                  </a:cubicBezTo>
                  <a:cubicBezTo>
                    <a:pt x="1505" y="9257"/>
                    <a:pt x="1468" y="9222"/>
                    <a:pt x="1431" y="9185"/>
                  </a:cubicBezTo>
                  <a:cubicBezTo>
                    <a:pt x="1425" y="9179"/>
                    <a:pt x="1420" y="9168"/>
                    <a:pt x="1408" y="9149"/>
                  </a:cubicBezTo>
                  <a:cubicBezTo>
                    <a:pt x="1434" y="9126"/>
                    <a:pt x="1460" y="9102"/>
                    <a:pt x="1490" y="9080"/>
                  </a:cubicBezTo>
                  <a:cubicBezTo>
                    <a:pt x="1854" y="8805"/>
                    <a:pt x="2250" y="8588"/>
                    <a:pt x="2667" y="8404"/>
                  </a:cubicBezTo>
                  <a:cubicBezTo>
                    <a:pt x="3173" y="8180"/>
                    <a:pt x="3701" y="8012"/>
                    <a:pt x="4238" y="7881"/>
                  </a:cubicBezTo>
                  <a:cubicBezTo>
                    <a:pt x="4267" y="7873"/>
                    <a:pt x="4298" y="7870"/>
                    <a:pt x="4340" y="7864"/>
                  </a:cubicBezTo>
                  <a:lnTo>
                    <a:pt x="4340" y="7864"/>
                  </a:lnTo>
                  <a:cubicBezTo>
                    <a:pt x="4334" y="8847"/>
                    <a:pt x="4693" y="9657"/>
                    <a:pt x="5471" y="10262"/>
                  </a:cubicBezTo>
                  <a:cubicBezTo>
                    <a:pt x="5981" y="10658"/>
                    <a:pt x="6564" y="10853"/>
                    <a:pt x="7207" y="10853"/>
                  </a:cubicBezTo>
                  <a:cubicBezTo>
                    <a:pt x="7234" y="10853"/>
                    <a:pt x="7261" y="10852"/>
                    <a:pt x="7288" y="10852"/>
                  </a:cubicBezTo>
                  <a:cubicBezTo>
                    <a:pt x="7811" y="10838"/>
                    <a:pt x="8294" y="10685"/>
                    <a:pt x="8737" y="10406"/>
                  </a:cubicBezTo>
                  <a:cubicBezTo>
                    <a:pt x="9177" y="10128"/>
                    <a:pt x="9515" y="9754"/>
                    <a:pt x="9754" y="9291"/>
                  </a:cubicBezTo>
                  <a:cubicBezTo>
                    <a:pt x="9993" y="8827"/>
                    <a:pt x="10090" y="8330"/>
                    <a:pt x="10064" y="7793"/>
                  </a:cubicBezTo>
                  <a:close/>
                  <a:moveTo>
                    <a:pt x="7075" y="0"/>
                  </a:moveTo>
                  <a:cubicBezTo>
                    <a:pt x="7061" y="0"/>
                    <a:pt x="7044" y="5"/>
                    <a:pt x="7024" y="15"/>
                  </a:cubicBezTo>
                  <a:cubicBezTo>
                    <a:pt x="7019" y="53"/>
                    <a:pt x="7007" y="99"/>
                    <a:pt x="7007" y="144"/>
                  </a:cubicBezTo>
                  <a:cubicBezTo>
                    <a:pt x="7005" y="362"/>
                    <a:pt x="7002" y="578"/>
                    <a:pt x="7008" y="794"/>
                  </a:cubicBezTo>
                  <a:cubicBezTo>
                    <a:pt x="7041" y="2113"/>
                    <a:pt x="7075" y="3433"/>
                    <a:pt x="7109" y="4751"/>
                  </a:cubicBezTo>
                  <a:cubicBezTo>
                    <a:pt x="7110" y="4808"/>
                    <a:pt x="7109" y="4865"/>
                    <a:pt x="7109" y="4915"/>
                  </a:cubicBezTo>
                  <a:cubicBezTo>
                    <a:pt x="6703" y="4955"/>
                    <a:pt x="6311" y="4993"/>
                    <a:pt x="5908" y="5032"/>
                  </a:cubicBezTo>
                  <a:cubicBezTo>
                    <a:pt x="5899" y="5002"/>
                    <a:pt x="5888" y="4964"/>
                    <a:pt x="5877" y="4924"/>
                  </a:cubicBezTo>
                  <a:cubicBezTo>
                    <a:pt x="5579" y="3814"/>
                    <a:pt x="5280" y="2703"/>
                    <a:pt x="4980" y="1592"/>
                  </a:cubicBezTo>
                  <a:cubicBezTo>
                    <a:pt x="4942" y="1450"/>
                    <a:pt x="4896" y="1309"/>
                    <a:pt x="4851" y="1169"/>
                  </a:cubicBezTo>
                  <a:cubicBezTo>
                    <a:pt x="4840" y="1132"/>
                    <a:pt x="4831" y="1087"/>
                    <a:pt x="4764" y="1079"/>
                  </a:cubicBezTo>
                  <a:cubicBezTo>
                    <a:pt x="4763" y="1123"/>
                    <a:pt x="4757" y="1163"/>
                    <a:pt x="4761" y="1200"/>
                  </a:cubicBezTo>
                  <a:cubicBezTo>
                    <a:pt x="4767" y="1248"/>
                    <a:pt x="4780" y="1295"/>
                    <a:pt x="4791" y="1342"/>
                  </a:cubicBezTo>
                  <a:cubicBezTo>
                    <a:pt x="5047" y="2357"/>
                    <a:pt x="5303" y="3373"/>
                    <a:pt x="5559" y="4388"/>
                  </a:cubicBezTo>
                  <a:cubicBezTo>
                    <a:pt x="5616" y="4614"/>
                    <a:pt x="5677" y="4839"/>
                    <a:pt x="5737" y="5067"/>
                  </a:cubicBezTo>
                  <a:lnTo>
                    <a:pt x="5738" y="5067"/>
                  </a:lnTo>
                  <a:cubicBezTo>
                    <a:pt x="5369" y="5180"/>
                    <a:pt x="5013" y="5290"/>
                    <a:pt x="4647" y="5402"/>
                  </a:cubicBezTo>
                  <a:cubicBezTo>
                    <a:pt x="4627" y="5370"/>
                    <a:pt x="4604" y="5333"/>
                    <a:pt x="4582" y="5294"/>
                  </a:cubicBezTo>
                  <a:cubicBezTo>
                    <a:pt x="4065" y="4391"/>
                    <a:pt x="3547" y="3489"/>
                    <a:pt x="3028" y="2586"/>
                  </a:cubicBezTo>
                  <a:cubicBezTo>
                    <a:pt x="2991" y="2521"/>
                    <a:pt x="2949" y="2458"/>
                    <a:pt x="2906" y="2396"/>
                  </a:cubicBezTo>
                  <a:cubicBezTo>
                    <a:pt x="2891" y="2374"/>
                    <a:pt x="2865" y="2362"/>
                    <a:pt x="2843" y="2345"/>
                  </a:cubicBezTo>
                  <a:cubicBezTo>
                    <a:pt x="2835" y="2350"/>
                    <a:pt x="2828" y="2356"/>
                    <a:pt x="2820" y="2360"/>
                  </a:cubicBezTo>
                  <a:cubicBezTo>
                    <a:pt x="2828" y="2396"/>
                    <a:pt x="2831" y="2431"/>
                    <a:pt x="2845" y="2464"/>
                  </a:cubicBezTo>
                  <a:cubicBezTo>
                    <a:pt x="2880" y="2542"/>
                    <a:pt x="2917" y="2620"/>
                    <a:pt x="2959" y="2694"/>
                  </a:cubicBezTo>
                  <a:cubicBezTo>
                    <a:pt x="3446" y="3583"/>
                    <a:pt x="3934" y="4472"/>
                    <a:pt x="4420" y="5359"/>
                  </a:cubicBezTo>
                  <a:cubicBezTo>
                    <a:pt x="4442" y="5398"/>
                    <a:pt x="4462" y="5436"/>
                    <a:pt x="4480" y="5469"/>
                  </a:cubicBezTo>
                  <a:cubicBezTo>
                    <a:pt x="4116" y="5672"/>
                    <a:pt x="3761" y="5870"/>
                    <a:pt x="3400" y="6072"/>
                  </a:cubicBezTo>
                  <a:cubicBezTo>
                    <a:pt x="3385" y="6055"/>
                    <a:pt x="3365" y="6032"/>
                    <a:pt x="3345" y="6009"/>
                  </a:cubicBezTo>
                  <a:cubicBezTo>
                    <a:pt x="3246" y="5881"/>
                    <a:pt x="3147" y="5753"/>
                    <a:pt x="3047" y="5626"/>
                  </a:cubicBezTo>
                  <a:cubicBezTo>
                    <a:pt x="2278" y="4657"/>
                    <a:pt x="1510" y="3689"/>
                    <a:pt x="739" y="2720"/>
                  </a:cubicBezTo>
                  <a:cubicBezTo>
                    <a:pt x="684" y="2650"/>
                    <a:pt x="624" y="2584"/>
                    <a:pt x="564" y="2518"/>
                  </a:cubicBezTo>
                  <a:cubicBezTo>
                    <a:pt x="544" y="2496"/>
                    <a:pt x="523" y="2471"/>
                    <a:pt x="488" y="2471"/>
                  </a:cubicBezTo>
                  <a:cubicBezTo>
                    <a:pt x="476" y="2471"/>
                    <a:pt x="462" y="2474"/>
                    <a:pt x="446" y="2481"/>
                  </a:cubicBezTo>
                  <a:cubicBezTo>
                    <a:pt x="465" y="2521"/>
                    <a:pt x="479" y="2563"/>
                    <a:pt x="502" y="2598"/>
                  </a:cubicBezTo>
                  <a:cubicBezTo>
                    <a:pt x="582" y="2714"/>
                    <a:pt x="664" y="2828"/>
                    <a:pt x="750" y="2939"/>
                  </a:cubicBezTo>
                  <a:cubicBezTo>
                    <a:pt x="1559" y="3987"/>
                    <a:pt x="2368" y="5033"/>
                    <a:pt x="3178" y="6080"/>
                  </a:cubicBezTo>
                  <a:cubicBezTo>
                    <a:pt x="3204" y="6114"/>
                    <a:pt x="3230" y="6149"/>
                    <a:pt x="3255" y="6182"/>
                  </a:cubicBezTo>
                  <a:cubicBezTo>
                    <a:pt x="2990" y="6416"/>
                    <a:pt x="2730" y="6645"/>
                    <a:pt x="2465" y="6879"/>
                  </a:cubicBezTo>
                  <a:cubicBezTo>
                    <a:pt x="2439" y="6859"/>
                    <a:pt x="2408" y="6837"/>
                    <a:pt x="2378" y="6814"/>
                  </a:cubicBezTo>
                  <a:cubicBezTo>
                    <a:pt x="1756" y="6334"/>
                    <a:pt x="1133" y="5853"/>
                    <a:pt x="510" y="5373"/>
                  </a:cubicBezTo>
                  <a:cubicBezTo>
                    <a:pt x="388" y="5279"/>
                    <a:pt x="259" y="5192"/>
                    <a:pt x="133" y="5103"/>
                  </a:cubicBezTo>
                  <a:cubicBezTo>
                    <a:pt x="110" y="5087"/>
                    <a:pt x="85" y="5067"/>
                    <a:pt x="55" y="5067"/>
                  </a:cubicBezTo>
                  <a:cubicBezTo>
                    <a:pt x="39" y="5067"/>
                    <a:pt x="21" y="5072"/>
                    <a:pt x="0" y="5086"/>
                  </a:cubicBezTo>
                  <a:cubicBezTo>
                    <a:pt x="23" y="5118"/>
                    <a:pt x="42" y="5154"/>
                    <a:pt x="71" y="5178"/>
                  </a:cubicBezTo>
                  <a:cubicBezTo>
                    <a:pt x="173" y="5269"/>
                    <a:pt x="278" y="5361"/>
                    <a:pt x="384" y="5445"/>
                  </a:cubicBezTo>
                  <a:cubicBezTo>
                    <a:pt x="1011" y="5938"/>
                    <a:pt x="1639" y="6430"/>
                    <a:pt x="2266" y="6922"/>
                  </a:cubicBezTo>
                  <a:cubicBezTo>
                    <a:pt x="2297" y="6947"/>
                    <a:pt x="2328" y="6973"/>
                    <a:pt x="2366" y="7004"/>
                  </a:cubicBezTo>
                  <a:cubicBezTo>
                    <a:pt x="2334" y="7041"/>
                    <a:pt x="2307" y="7074"/>
                    <a:pt x="2281" y="7104"/>
                  </a:cubicBezTo>
                  <a:cubicBezTo>
                    <a:pt x="1811" y="7652"/>
                    <a:pt x="1456" y="8267"/>
                    <a:pt x="1207" y="8946"/>
                  </a:cubicBezTo>
                  <a:cubicBezTo>
                    <a:pt x="1148" y="9108"/>
                    <a:pt x="1179" y="9213"/>
                    <a:pt x="1303" y="9325"/>
                  </a:cubicBezTo>
                  <a:cubicBezTo>
                    <a:pt x="1732" y="9716"/>
                    <a:pt x="2193" y="10060"/>
                    <a:pt x="2701" y="10341"/>
                  </a:cubicBezTo>
                  <a:cubicBezTo>
                    <a:pt x="3900" y="11006"/>
                    <a:pt x="5193" y="11341"/>
                    <a:pt x="6558" y="11416"/>
                  </a:cubicBezTo>
                  <a:cubicBezTo>
                    <a:pt x="6728" y="11426"/>
                    <a:pt x="6898" y="11431"/>
                    <a:pt x="7068" y="11431"/>
                  </a:cubicBezTo>
                  <a:cubicBezTo>
                    <a:pt x="7778" y="11431"/>
                    <a:pt x="8482" y="11347"/>
                    <a:pt x="9177" y="11180"/>
                  </a:cubicBezTo>
                  <a:cubicBezTo>
                    <a:pt x="10093" y="10961"/>
                    <a:pt x="10952" y="10603"/>
                    <a:pt x="11729" y="10063"/>
                  </a:cubicBezTo>
                  <a:cubicBezTo>
                    <a:pt x="12209" y="9728"/>
                    <a:pt x="12632" y="9336"/>
                    <a:pt x="12987" y="8868"/>
                  </a:cubicBezTo>
                  <a:cubicBezTo>
                    <a:pt x="13052" y="8784"/>
                    <a:pt x="13058" y="8710"/>
                    <a:pt x="13018" y="8614"/>
                  </a:cubicBezTo>
                  <a:cubicBezTo>
                    <a:pt x="12816" y="8134"/>
                    <a:pt x="12544" y="7699"/>
                    <a:pt x="12220" y="7294"/>
                  </a:cubicBezTo>
                  <a:cubicBezTo>
                    <a:pt x="12195" y="7263"/>
                    <a:pt x="12172" y="7231"/>
                    <a:pt x="12145" y="7194"/>
                  </a:cubicBezTo>
                  <a:cubicBezTo>
                    <a:pt x="12182" y="7165"/>
                    <a:pt x="12211" y="7140"/>
                    <a:pt x="12240" y="7117"/>
                  </a:cubicBezTo>
                  <a:cubicBezTo>
                    <a:pt x="12837" y="6643"/>
                    <a:pt x="13436" y="6171"/>
                    <a:pt x="14034" y="5695"/>
                  </a:cubicBezTo>
                  <a:cubicBezTo>
                    <a:pt x="14180" y="5577"/>
                    <a:pt x="14324" y="5453"/>
                    <a:pt x="14466" y="5330"/>
                  </a:cubicBezTo>
                  <a:cubicBezTo>
                    <a:pt x="14498" y="5302"/>
                    <a:pt x="14540" y="5276"/>
                    <a:pt x="14532" y="5222"/>
                  </a:cubicBezTo>
                  <a:cubicBezTo>
                    <a:pt x="14507" y="5218"/>
                    <a:pt x="14491" y="5216"/>
                    <a:pt x="14479" y="5216"/>
                  </a:cubicBezTo>
                  <a:cubicBezTo>
                    <a:pt x="14458" y="5216"/>
                    <a:pt x="14447" y="5222"/>
                    <a:pt x="14418" y="5242"/>
                  </a:cubicBezTo>
                  <a:cubicBezTo>
                    <a:pt x="14341" y="5294"/>
                    <a:pt x="14263" y="5347"/>
                    <a:pt x="14189" y="5404"/>
                  </a:cubicBezTo>
                  <a:cubicBezTo>
                    <a:pt x="13512" y="5930"/>
                    <a:pt x="12834" y="6458"/>
                    <a:pt x="12157" y="6986"/>
                  </a:cubicBezTo>
                  <a:cubicBezTo>
                    <a:pt x="12120" y="7015"/>
                    <a:pt x="12081" y="7043"/>
                    <a:pt x="12047" y="7069"/>
                  </a:cubicBezTo>
                  <a:cubicBezTo>
                    <a:pt x="11793" y="6827"/>
                    <a:pt x="11544" y="6592"/>
                    <a:pt x="11288" y="6350"/>
                  </a:cubicBezTo>
                  <a:cubicBezTo>
                    <a:pt x="11313" y="6319"/>
                    <a:pt x="11339" y="6283"/>
                    <a:pt x="11365" y="6248"/>
                  </a:cubicBezTo>
                  <a:cubicBezTo>
                    <a:pt x="12132" y="5246"/>
                    <a:pt x="12899" y="4246"/>
                    <a:pt x="13665" y="3245"/>
                  </a:cubicBezTo>
                  <a:cubicBezTo>
                    <a:pt x="13787" y="3083"/>
                    <a:pt x="13904" y="2917"/>
                    <a:pt x="14021" y="2752"/>
                  </a:cubicBezTo>
                  <a:cubicBezTo>
                    <a:pt x="14047" y="2715"/>
                    <a:pt x="14081" y="2677"/>
                    <a:pt x="14069" y="2621"/>
                  </a:cubicBezTo>
                  <a:cubicBezTo>
                    <a:pt x="14058" y="2618"/>
                    <a:pt x="14049" y="2617"/>
                    <a:pt x="14040" y="2617"/>
                  </a:cubicBezTo>
                  <a:cubicBezTo>
                    <a:pt x="13992" y="2617"/>
                    <a:pt x="13969" y="2658"/>
                    <a:pt x="13942" y="2689"/>
                  </a:cubicBezTo>
                  <a:cubicBezTo>
                    <a:pt x="13804" y="2854"/>
                    <a:pt x="13663" y="3019"/>
                    <a:pt x="13530" y="3191"/>
                  </a:cubicBezTo>
                  <a:cubicBezTo>
                    <a:pt x="12757" y="4178"/>
                    <a:pt x="11986" y="5168"/>
                    <a:pt x="11214" y="6155"/>
                  </a:cubicBezTo>
                  <a:cubicBezTo>
                    <a:pt x="11189" y="6186"/>
                    <a:pt x="11163" y="6216"/>
                    <a:pt x="11148" y="6234"/>
                  </a:cubicBezTo>
                  <a:cubicBezTo>
                    <a:pt x="10789" y="6015"/>
                    <a:pt x="10445" y="5805"/>
                    <a:pt x="10093" y="5590"/>
                  </a:cubicBezTo>
                  <a:cubicBezTo>
                    <a:pt x="10107" y="5563"/>
                    <a:pt x="10123" y="5530"/>
                    <a:pt x="10141" y="5496"/>
                  </a:cubicBezTo>
                  <a:cubicBezTo>
                    <a:pt x="10564" y="4719"/>
                    <a:pt x="10989" y="3941"/>
                    <a:pt x="11410" y="3161"/>
                  </a:cubicBezTo>
                  <a:cubicBezTo>
                    <a:pt x="11502" y="2992"/>
                    <a:pt x="11587" y="2819"/>
                    <a:pt x="11672" y="2647"/>
                  </a:cubicBezTo>
                  <a:cubicBezTo>
                    <a:pt x="11692" y="2607"/>
                    <a:pt x="11723" y="2564"/>
                    <a:pt x="11685" y="2499"/>
                  </a:cubicBezTo>
                  <a:lnTo>
                    <a:pt x="11685" y="2499"/>
                  </a:lnTo>
                  <a:cubicBezTo>
                    <a:pt x="11655" y="2529"/>
                    <a:pt x="11626" y="2549"/>
                    <a:pt x="11606" y="2578"/>
                  </a:cubicBezTo>
                  <a:cubicBezTo>
                    <a:pt x="11544" y="2672"/>
                    <a:pt x="11484" y="2769"/>
                    <a:pt x="11428" y="2867"/>
                  </a:cubicBezTo>
                  <a:cubicBezTo>
                    <a:pt x="10945" y="3718"/>
                    <a:pt x="10465" y="4572"/>
                    <a:pt x="9982" y="5424"/>
                  </a:cubicBezTo>
                  <a:cubicBezTo>
                    <a:pt x="9964" y="5459"/>
                    <a:pt x="9941" y="5492"/>
                    <a:pt x="9922" y="5524"/>
                  </a:cubicBezTo>
                  <a:cubicBezTo>
                    <a:pt x="9734" y="5452"/>
                    <a:pt x="9559" y="5379"/>
                    <a:pt x="9382" y="5316"/>
                  </a:cubicBezTo>
                  <a:cubicBezTo>
                    <a:pt x="9201" y="5253"/>
                    <a:pt x="9019" y="5198"/>
                    <a:pt x="8834" y="5140"/>
                  </a:cubicBezTo>
                  <a:cubicBezTo>
                    <a:pt x="8843" y="5098"/>
                    <a:pt x="8850" y="5069"/>
                    <a:pt x="8857" y="5040"/>
                  </a:cubicBezTo>
                  <a:cubicBezTo>
                    <a:pt x="9075" y="4177"/>
                    <a:pt x="9292" y="3314"/>
                    <a:pt x="9507" y="2451"/>
                  </a:cubicBezTo>
                  <a:cubicBezTo>
                    <a:pt x="9593" y="2104"/>
                    <a:pt x="9671" y="1755"/>
                    <a:pt x="9751" y="1408"/>
                  </a:cubicBezTo>
                  <a:cubicBezTo>
                    <a:pt x="9763" y="1356"/>
                    <a:pt x="9782" y="1302"/>
                    <a:pt x="9738" y="1248"/>
                  </a:cubicBezTo>
                  <a:cubicBezTo>
                    <a:pt x="9686" y="1268"/>
                    <a:pt x="9677" y="1312"/>
                    <a:pt x="9664" y="1354"/>
                  </a:cubicBezTo>
                  <a:cubicBezTo>
                    <a:pt x="9609" y="1538"/>
                    <a:pt x="9552" y="1721"/>
                    <a:pt x="9502" y="1907"/>
                  </a:cubicBezTo>
                  <a:cubicBezTo>
                    <a:pt x="9231" y="2933"/>
                    <a:pt x="8962" y="3959"/>
                    <a:pt x="8692" y="4986"/>
                  </a:cubicBezTo>
                  <a:cubicBezTo>
                    <a:pt x="8681" y="5024"/>
                    <a:pt x="8667" y="5061"/>
                    <a:pt x="8654" y="5104"/>
                  </a:cubicBezTo>
                  <a:cubicBezTo>
                    <a:pt x="8198" y="4999"/>
                    <a:pt x="7746" y="4952"/>
                    <a:pt x="7288" y="4933"/>
                  </a:cubicBezTo>
                  <a:cubicBezTo>
                    <a:pt x="7283" y="4891"/>
                    <a:pt x="7280" y="4865"/>
                    <a:pt x="7278" y="4837"/>
                  </a:cubicBezTo>
                  <a:cubicBezTo>
                    <a:pt x="7272" y="4629"/>
                    <a:pt x="7268" y="4419"/>
                    <a:pt x="7263" y="4209"/>
                  </a:cubicBezTo>
                  <a:cubicBezTo>
                    <a:pt x="7235" y="3172"/>
                    <a:pt x="7211" y="2135"/>
                    <a:pt x="7181" y="1098"/>
                  </a:cubicBezTo>
                  <a:cubicBezTo>
                    <a:pt x="7172" y="785"/>
                    <a:pt x="7155" y="473"/>
                    <a:pt x="7140" y="160"/>
                  </a:cubicBezTo>
                  <a:cubicBezTo>
                    <a:pt x="7138" y="123"/>
                    <a:pt x="7133" y="84"/>
                    <a:pt x="7124" y="48"/>
                  </a:cubicBezTo>
                  <a:cubicBezTo>
                    <a:pt x="7117" y="19"/>
                    <a:pt x="7102" y="0"/>
                    <a:pt x="7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3"/>
            <p:cNvSpPr/>
            <p:nvPr/>
          </p:nvSpPr>
          <p:spPr>
            <a:xfrm rot="5400000" flipH="1">
              <a:off x="-493563" y="3976564"/>
              <a:ext cx="1152664" cy="2008361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0" name="Google Shape;770;p13"/>
            <p:cNvGrpSpPr/>
            <p:nvPr/>
          </p:nvGrpSpPr>
          <p:grpSpPr>
            <a:xfrm rot="9000025" flipH="1">
              <a:off x="7851960" y="4483262"/>
              <a:ext cx="1935188" cy="1140377"/>
              <a:chOff x="5814600" y="3112362"/>
              <a:chExt cx="306750" cy="180763"/>
            </a:xfrm>
          </p:grpSpPr>
          <p:sp>
            <p:nvSpPr>
              <p:cNvPr id="771" name="Google Shape;771;p1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1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1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1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1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1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1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1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1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1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1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1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1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1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1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1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1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1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1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1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1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1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0" name="Google Shape;810;p13"/>
            <p:cNvSpPr/>
            <p:nvPr/>
          </p:nvSpPr>
          <p:spPr>
            <a:xfrm rot="-1111088">
              <a:off x="8500794" y="-276010"/>
              <a:ext cx="1152668" cy="2008413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1" name="Google Shape;811;p13"/>
            <p:cNvGrpSpPr/>
            <p:nvPr/>
          </p:nvGrpSpPr>
          <p:grpSpPr>
            <a:xfrm rot="-2143365" flipH="1">
              <a:off x="-667051" y="-359322"/>
              <a:ext cx="1935183" cy="1140374"/>
              <a:chOff x="5814600" y="3112362"/>
              <a:chExt cx="306750" cy="180763"/>
            </a:xfrm>
          </p:grpSpPr>
          <p:sp>
            <p:nvSpPr>
              <p:cNvPr id="812" name="Google Shape;812;p1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1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1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1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1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1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1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1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1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1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1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1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1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1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1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1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1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1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1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1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1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1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1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1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1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1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1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1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1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1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1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1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1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1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1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1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1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1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1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095572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" name="Google Shape;852;p1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53" name="Google Shape;853;p14"/>
          <p:cNvGrpSpPr/>
          <p:nvPr/>
        </p:nvGrpSpPr>
        <p:grpSpPr>
          <a:xfrm>
            <a:off x="-521329" y="-127730"/>
            <a:ext cx="10334342" cy="5347438"/>
            <a:chOff x="-521329" y="-127730"/>
            <a:chExt cx="10334342" cy="5347438"/>
          </a:xfrm>
        </p:grpSpPr>
        <p:grpSp>
          <p:nvGrpSpPr>
            <p:cNvPr id="854" name="Google Shape;854;p14"/>
            <p:cNvGrpSpPr/>
            <p:nvPr/>
          </p:nvGrpSpPr>
          <p:grpSpPr>
            <a:xfrm rot="-5400000">
              <a:off x="-918742" y="269683"/>
              <a:ext cx="1935224" cy="1140399"/>
              <a:chOff x="5814600" y="3112362"/>
              <a:chExt cx="306750" cy="180763"/>
            </a:xfrm>
          </p:grpSpPr>
          <p:sp>
            <p:nvSpPr>
              <p:cNvPr id="855" name="Google Shape;855;p14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14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14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14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14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14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14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14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14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14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14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14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14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14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14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14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14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14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14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14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14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14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14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14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14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14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14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14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14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14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14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14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14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14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14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14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14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14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14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4" name="Google Shape;894;p14"/>
            <p:cNvGrpSpPr/>
            <p:nvPr/>
          </p:nvGrpSpPr>
          <p:grpSpPr>
            <a:xfrm>
              <a:off x="-907" y="4120138"/>
              <a:ext cx="9192192" cy="1099570"/>
              <a:chOff x="-907" y="4120138"/>
              <a:chExt cx="9192192" cy="1099570"/>
            </a:xfrm>
          </p:grpSpPr>
          <p:sp>
            <p:nvSpPr>
              <p:cNvPr id="895" name="Google Shape;895;p14"/>
              <p:cNvSpPr/>
              <p:nvPr/>
            </p:nvSpPr>
            <p:spPr>
              <a:xfrm rot="5178454">
                <a:off x="-157416" y="4442832"/>
                <a:ext cx="945763" cy="573027"/>
              </a:xfrm>
              <a:custGeom>
                <a:avLst/>
                <a:gdLst/>
                <a:ahLst/>
                <a:cxnLst/>
                <a:rect l="l" t="t" r="r" b="b"/>
                <a:pathLst>
                  <a:path w="12643" h="7661" extrusionOk="0">
                    <a:moveTo>
                      <a:pt x="3875" y="1"/>
                    </a:moveTo>
                    <a:cubicBezTo>
                      <a:pt x="3848" y="1"/>
                      <a:pt x="3819" y="8"/>
                      <a:pt x="3787" y="24"/>
                    </a:cubicBezTo>
                    <a:cubicBezTo>
                      <a:pt x="3775" y="41"/>
                      <a:pt x="3755" y="64"/>
                      <a:pt x="3743" y="89"/>
                    </a:cubicBezTo>
                    <a:cubicBezTo>
                      <a:pt x="3729" y="115"/>
                      <a:pt x="3716" y="144"/>
                      <a:pt x="3713" y="172"/>
                    </a:cubicBezTo>
                    <a:cubicBezTo>
                      <a:pt x="3701" y="297"/>
                      <a:pt x="3678" y="422"/>
                      <a:pt x="3684" y="545"/>
                    </a:cubicBezTo>
                    <a:cubicBezTo>
                      <a:pt x="3698" y="819"/>
                      <a:pt x="3737" y="1089"/>
                      <a:pt x="3795" y="1357"/>
                    </a:cubicBezTo>
                    <a:cubicBezTo>
                      <a:pt x="3946" y="2050"/>
                      <a:pt x="4164" y="2721"/>
                      <a:pt x="4457" y="3367"/>
                    </a:cubicBezTo>
                    <a:cubicBezTo>
                      <a:pt x="4476" y="3408"/>
                      <a:pt x="4490" y="3451"/>
                      <a:pt x="4513" y="3513"/>
                    </a:cubicBezTo>
                    <a:cubicBezTo>
                      <a:pt x="4471" y="3502"/>
                      <a:pt x="4446" y="3502"/>
                      <a:pt x="4429" y="3492"/>
                    </a:cubicBezTo>
                    <a:cubicBezTo>
                      <a:pt x="4048" y="3258"/>
                      <a:pt x="3669" y="3025"/>
                      <a:pt x="3290" y="2791"/>
                    </a:cubicBezTo>
                    <a:cubicBezTo>
                      <a:pt x="3246" y="2763"/>
                      <a:pt x="3207" y="2721"/>
                      <a:pt x="3179" y="2678"/>
                    </a:cubicBezTo>
                    <a:cubicBezTo>
                      <a:pt x="3016" y="2427"/>
                      <a:pt x="2823" y="2201"/>
                      <a:pt x="2611" y="1993"/>
                    </a:cubicBezTo>
                    <a:cubicBezTo>
                      <a:pt x="2315" y="1701"/>
                      <a:pt x="2013" y="1414"/>
                      <a:pt x="1706" y="1133"/>
                    </a:cubicBezTo>
                    <a:cubicBezTo>
                      <a:pt x="1451" y="902"/>
                      <a:pt x="1176" y="690"/>
                      <a:pt x="884" y="505"/>
                    </a:cubicBezTo>
                    <a:cubicBezTo>
                      <a:pt x="746" y="416"/>
                      <a:pt x="596" y="340"/>
                      <a:pt x="448" y="266"/>
                    </a:cubicBezTo>
                    <a:cubicBezTo>
                      <a:pt x="378" y="231"/>
                      <a:pt x="303" y="214"/>
                      <a:pt x="225" y="214"/>
                    </a:cubicBezTo>
                    <a:cubicBezTo>
                      <a:pt x="213" y="214"/>
                      <a:pt x="201" y="214"/>
                      <a:pt x="188" y="215"/>
                    </a:cubicBezTo>
                    <a:cubicBezTo>
                      <a:pt x="124" y="220"/>
                      <a:pt x="73" y="241"/>
                      <a:pt x="40" y="302"/>
                    </a:cubicBezTo>
                    <a:cubicBezTo>
                      <a:pt x="0" y="414"/>
                      <a:pt x="46" y="514"/>
                      <a:pt x="113" y="599"/>
                    </a:cubicBezTo>
                    <a:cubicBezTo>
                      <a:pt x="236" y="758"/>
                      <a:pt x="361" y="919"/>
                      <a:pt x="502" y="1062"/>
                    </a:cubicBezTo>
                    <a:cubicBezTo>
                      <a:pt x="1172" y="1746"/>
                      <a:pt x="1952" y="2269"/>
                      <a:pt x="2823" y="2661"/>
                    </a:cubicBezTo>
                    <a:cubicBezTo>
                      <a:pt x="2909" y="2700"/>
                      <a:pt x="2994" y="2743"/>
                      <a:pt x="3074" y="2794"/>
                    </a:cubicBezTo>
                    <a:cubicBezTo>
                      <a:pt x="3496" y="3061"/>
                      <a:pt x="3916" y="3333"/>
                      <a:pt x="4335" y="3601"/>
                    </a:cubicBezTo>
                    <a:cubicBezTo>
                      <a:pt x="4374" y="3626"/>
                      <a:pt x="4412" y="3654"/>
                      <a:pt x="4450" y="3680"/>
                    </a:cubicBezTo>
                    <a:cubicBezTo>
                      <a:pt x="4446" y="3692"/>
                      <a:pt x="4445" y="3704"/>
                      <a:pt x="4442" y="3718"/>
                    </a:cubicBezTo>
                    <a:cubicBezTo>
                      <a:pt x="4348" y="3714"/>
                      <a:pt x="4254" y="3711"/>
                      <a:pt x="4159" y="3704"/>
                    </a:cubicBezTo>
                    <a:cubicBezTo>
                      <a:pt x="3750" y="3677"/>
                      <a:pt x="3341" y="3643"/>
                      <a:pt x="2932" y="3624"/>
                    </a:cubicBezTo>
                    <a:cubicBezTo>
                      <a:pt x="2745" y="3616"/>
                      <a:pt x="2558" y="3612"/>
                      <a:pt x="2370" y="3612"/>
                    </a:cubicBezTo>
                    <a:cubicBezTo>
                      <a:pt x="2237" y="3612"/>
                      <a:pt x="2103" y="3614"/>
                      <a:pt x="1969" y="3618"/>
                    </a:cubicBezTo>
                    <a:cubicBezTo>
                      <a:pt x="1732" y="3624"/>
                      <a:pt x="1496" y="3655"/>
                      <a:pt x="1259" y="3683"/>
                    </a:cubicBezTo>
                    <a:cubicBezTo>
                      <a:pt x="1142" y="3698"/>
                      <a:pt x="1026" y="3729"/>
                      <a:pt x="912" y="3762"/>
                    </a:cubicBezTo>
                    <a:cubicBezTo>
                      <a:pt x="851" y="3780"/>
                      <a:pt x="789" y="3808"/>
                      <a:pt x="736" y="3845"/>
                    </a:cubicBezTo>
                    <a:cubicBezTo>
                      <a:pt x="624" y="3922"/>
                      <a:pt x="628" y="4049"/>
                      <a:pt x="739" y="4123"/>
                    </a:cubicBezTo>
                    <a:cubicBezTo>
                      <a:pt x="775" y="4146"/>
                      <a:pt x="813" y="4163"/>
                      <a:pt x="854" y="4175"/>
                    </a:cubicBezTo>
                    <a:cubicBezTo>
                      <a:pt x="932" y="4200"/>
                      <a:pt x="1013" y="4225"/>
                      <a:pt x="1093" y="4242"/>
                    </a:cubicBezTo>
                    <a:cubicBezTo>
                      <a:pt x="1401" y="4308"/>
                      <a:pt x="1716" y="4334"/>
                      <a:pt x="2031" y="4347"/>
                    </a:cubicBezTo>
                    <a:cubicBezTo>
                      <a:pt x="2156" y="4352"/>
                      <a:pt x="2280" y="4354"/>
                      <a:pt x="2404" y="4354"/>
                    </a:cubicBezTo>
                    <a:cubicBezTo>
                      <a:pt x="2893" y="4354"/>
                      <a:pt x="3378" y="4313"/>
                      <a:pt x="3860" y="4232"/>
                    </a:cubicBezTo>
                    <a:cubicBezTo>
                      <a:pt x="4216" y="4174"/>
                      <a:pt x="4581" y="4135"/>
                      <a:pt x="4892" y="3933"/>
                    </a:cubicBezTo>
                    <a:cubicBezTo>
                      <a:pt x="5340" y="4167"/>
                      <a:pt x="5781" y="4401"/>
                      <a:pt x="6223" y="4634"/>
                    </a:cubicBezTo>
                    <a:cubicBezTo>
                      <a:pt x="6230" y="4637"/>
                      <a:pt x="6232" y="4654"/>
                      <a:pt x="6240" y="4672"/>
                    </a:cubicBezTo>
                    <a:cubicBezTo>
                      <a:pt x="6197" y="4677"/>
                      <a:pt x="6156" y="4683"/>
                      <a:pt x="6116" y="4686"/>
                    </a:cubicBezTo>
                    <a:cubicBezTo>
                      <a:pt x="5351" y="4745"/>
                      <a:pt x="4592" y="4843"/>
                      <a:pt x="3840" y="5001"/>
                    </a:cubicBezTo>
                    <a:cubicBezTo>
                      <a:pt x="3456" y="5081"/>
                      <a:pt x="3078" y="5183"/>
                      <a:pt x="2718" y="5343"/>
                    </a:cubicBezTo>
                    <a:cubicBezTo>
                      <a:pt x="2615" y="5388"/>
                      <a:pt x="2516" y="5444"/>
                      <a:pt x="2420" y="5504"/>
                    </a:cubicBezTo>
                    <a:cubicBezTo>
                      <a:pt x="2338" y="5555"/>
                      <a:pt x="2266" y="5626"/>
                      <a:pt x="2286" y="5735"/>
                    </a:cubicBezTo>
                    <a:cubicBezTo>
                      <a:pt x="2306" y="5856"/>
                      <a:pt x="2408" y="5893"/>
                      <a:pt x="2508" y="5911"/>
                    </a:cubicBezTo>
                    <a:cubicBezTo>
                      <a:pt x="2603" y="5931"/>
                      <a:pt x="2701" y="5946"/>
                      <a:pt x="2799" y="5946"/>
                    </a:cubicBezTo>
                    <a:cubicBezTo>
                      <a:pt x="2808" y="5946"/>
                      <a:pt x="2817" y="5946"/>
                      <a:pt x="2826" y="5945"/>
                    </a:cubicBezTo>
                    <a:cubicBezTo>
                      <a:pt x="3039" y="5941"/>
                      <a:pt x="3255" y="5933"/>
                      <a:pt x="3466" y="5904"/>
                    </a:cubicBezTo>
                    <a:cubicBezTo>
                      <a:pt x="4246" y="5797"/>
                      <a:pt x="5005" y="5607"/>
                      <a:pt x="5747" y="5347"/>
                    </a:cubicBezTo>
                    <a:cubicBezTo>
                      <a:pt x="6067" y="5234"/>
                      <a:pt x="6377" y="5098"/>
                      <a:pt x="6658" y="4902"/>
                    </a:cubicBezTo>
                    <a:cubicBezTo>
                      <a:pt x="6677" y="4890"/>
                      <a:pt x="6700" y="4884"/>
                      <a:pt x="6724" y="4873"/>
                    </a:cubicBezTo>
                    <a:cubicBezTo>
                      <a:pt x="7181" y="5072"/>
                      <a:pt x="7636" y="5271"/>
                      <a:pt x="8116" y="5479"/>
                    </a:cubicBezTo>
                    <a:cubicBezTo>
                      <a:pt x="8059" y="5509"/>
                      <a:pt x="8025" y="5529"/>
                      <a:pt x="7988" y="5543"/>
                    </a:cubicBezTo>
                    <a:cubicBezTo>
                      <a:pt x="7751" y="5635"/>
                      <a:pt x="7510" y="5723"/>
                      <a:pt x="7274" y="5819"/>
                    </a:cubicBezTo>
                    <a:cubicBezTo>
                      <a:pt x="6689" y="6052"/>
                      <a:pt x="6105" y="6293"/>
                      <a:pt x="5542" y="6575"/>
                    </a:cubicBezTo>
                    <a:cubicBezTo>
                      <a:pt x="5281" y="6705"/>
                      <a:pt x="5027" y="6847"/>
                      <a:pt x="4795" y="7026"/>
                    </a:cubicBezTo>
                    <a:cubicBezTo>
                      <a:pt x="4701" y="7098"/>
                      <a:pt x="4613" y="7178"/>
                      <a:pt x="4530" y="7262"/>
                    </a:cubicBezTo>
                    <a:cubicBezTo>
                      <a:pt x="4488" y="7303"/>
                      <a:pt x="4454" y="7356"/>
                      <a:pt x="4433" y="7410"/>
                    </a:cubicBezTo>
                    <a:cubicBezTo>
                      <a:pt x="4392" y="7504"/>
                      <a:pt x="4429" y="7591"/>
                      <a:pt x="4522" y="7629"/>
                    </a:cubicBezTo>
                    <a:cubicBezTo>
                      <a:pt x="4565" y="7648"/>
                      <a:pt x="4615" y="7660"/>
                      <a:pt x="4661" y="7660"/>
                    </a:cubicBezTo>
                    <a:cubicBezTo>
                      <a:pt x="4683" y="7660"/>
                      <a:pt x="4705" y="7661"/>
                      <a:pt x="4727" y="7661"/>
                    </a:cubicBezTo>
                    <a:cubicBezTo>
                      <a:pt x="4788" y="7661"/>
                      <a:pt x="4850" y="7658"/>
                      <a:pt x="4908" y="7643"/>
                    </a:cubicBezTo>
                    <a:cubicBezTo>
                      <a:pt x="5098" y="7595"/>
                      <a:pt x="5291" y="7552"/>
                      <a:pt x="5471" y="7479"/>
                    </a:cubicBezTo>
                    <a:cubicBezTo>
                      <a:pt x="6550" y="7046"/>
                      <a:pt x="7541" y="6467"/>
                      <a:pt x="8407" y="5685"/>
                    </a:cubicBezTo>
                    <a:cubicBezTo>
                      <a:pt x="8428" y="5664"/>
                      <a:pt x="8453" y="5648"/>
                      <a:pt x="8484" y="5623"/>
                    </a:cubicBezTo>
                    <a:cubicBezTo>
                      <a:pt x="8544" y="5643"/>
                      <a:pt x="8606" y="5663"/>
                      <a:pt x="8666" y="5686"/>
                    </a:cubicBezTo>
                    <a:cubicBezTo>
                      <a:pt x="9471" y="5992"/>
                      <a:pt x="10289" y="6262"/>
                      <a:pt x="11127" y="6467"/>
                    </a:cubicBezTo>
                    <a:cubicBezTo>
                      <a:pt x="11513" y="6563"/>
                      <a:pt x="11904" y="6638"/>
                      <a:pt x="12299" y="6692"/>
                    </a:cubicBezTo>
                    <a:cubicBezTo>
                      <a:pt x="12355" y="6700"/>
                      <a:pt x="12413" y="6711"/>
                      <a:pt x="12471" y="6711"/>
                    </a:cubicBezTo>
                    <a:cubicBezTo>
                      <a:pt x="12515" y="6711"/>
                      <a:pt x="12559" y="6705"/>
                      <a:pt x="12603" y="6688"/>
                    </a:cubicBezTo>
                    <a:cubicBezTo>
                      <a:pt x="12617" y="6666"/>
                      <a:pt x="12632" y="6641"/>
                      <a:pt x="12643" y="6624"/>
                    </a:cubicBezTo>
                    <a:cubicBezTo>
                      <a:pt x="12637" y="6550"/>
                      <a:pt x="12594" y="6521"/>
                      <a:pt x="12540" y="6507"/>
                    </a:cubicBezTo>
                    <a:cubicBezTo>
                      <a:pt x="12506" y="6498"/>
                      <a:pt x="12469" y="6498"/>
                      <a:pt x="12433" y="6493"/>
                    </a:cubicBezTo>
                    <a:cubicBezTo>
                      <a:pt x="12168" y="6456"/>
                      <a:pt x="11902" y="6428"/>
                      <a:pt x="11640" y="6377"/>
                    </a:cubicBezTo>
                    <a:cubicBezTo>
                      <a:pt x="10603" y="6181"/>
                      <a:pt x="9603" y="5859"/>
                      <a:pt x="8618" y="5485"/>
                    </a:cubicBezTo>
                    <a:cubicBezTo>
                      <a:pt x="8575" y="5468"/>
                      <a:pt x="8535" y="5445"/>
                      <a:pt x="8487" y="5421"/>
                    </a:cubicBezTo>
                    <a:cubicBezTo>
                      <a:pt x="8498" y="5379"/>
                      <a:pt x="8505" y="5345"/>
                      <a:pt x="8516" y="5311"/>
                    </a:cubicBezTo>
                    <a:cubicBezTo>
                      <a:pt x="8592" y="5055"/>
                      <a:pt x="8670" y="4800"/>
                      <a:pt x="8743" y="4543"/>
                    </a:cubicBezTo>
                    <a:cubicBezTo>
                      <a:pt x="8962" y="3780"/>
                      <a:pt x="9079" y="2999"/>
                      <a:pt x="9146" y="2211"/>
                    </a:cubicBezTo>
                    <a:cubicBezTo>
                      <a:pt x="9166" y="1967"/>
                      <a:pt x="9155" y="1723"/>
                      <a:pt x="9112" y="1482"/>
                    </a:cubicBezTo>
                    <a:cubicBezTo>
                      <a:pt x="9096" y="1388"/>
                      <a:pt x="9073" y="1295"/>
                      <a:pt x="9041" y="1206"/>
                    </a:cubicBezTo>
                    <a:cubicBezTo>
                      <a:pt x="9008" y="1110"/>
                      <a:pt x="8965" y="1013"/>
                      <a:pt x="8846" y="998"/>
                    </a:cubicBezTo>
                    <a:cubicBezTo>
                      <a:pt x="8836" y="996"/>
                      <a:pt x="8826" y="996"/>
                      <a:pt x="8817" y="996"/>
                    </a:cubicBezTo>
                    <a:cubicBezTo>
                      <a:pt x="8714" y="996"/>
                      <a:pt x="8652" y="1068"/>
                      <a:pt x="8606" y="1150"/>
                    </a:cubicBezTo>
                    <a:cubicBezTo>
                      <a:pt x="8545" y="1252"/>
                      <a:pt x="8488" y="1359"/>
                      <a:pt x="8451" y="1470"/>
                    </a:cubicBezTo>
                    <a:cubicBezTo>
                      <a:pt x="8394" y="1644"/>
                      <a:pt x="8346" y="1823"/>
                      <a:pt x="8309" y="2002"/>
                    </a:cubicBezTo>
                    <a:cubicBezTo>
                      <a:pt x="8224" y="2411"/>
                      <a:pt x="8183" y="2825"/>
                      <a:pt x="8152" y="3240"/>
                    </a:cubicBezTo>
                    <a:cubicBezTo>
                      <a:pt x="8118" y="3709"/>
                      <a:pt x="8098" y="4178"/>
                      <a:pt x="8126" y="4647"/>
                    </a:cubicBezTo>
                    <a:cubicBezTo>
                      <a:pt x="8136" y="4819"/>
                      <a:pt x="8153" y="4992"/>
                      <a:pt x="8166" y="5163"/>
                    </a:cubicBezTo>
                    <a:cubicBezTo>
                      <a:pt x="8167" y="5200"/>
                      <a:pt x="8158" y="5240"/>
                      <a:pt x="8153" y="5286"/>
                    </a:cubicBezTo>
                    <a:cubicBezTo>
                      <a:pt x="7971" y="5243"/>
                      <a:pt x="7819" y="5163"/>
                      <a:pt x="7661" y="5098"/>
                    </a:cubicBezTo>
                    <a:cubicBezTo>
                      <a:pt x="7501" y="5033"/>
                      <a:pt x="7343" y="4965"/>
                      <a:pt x="7187" y="4891"/>
                    </a:cubicBezTo>
                    <a:cubicBezTo>
                      <a:pt x="7033" y="4819"/>
                      <a:pt x="6868" y="4766"/>
                      <a:pt x="6720" y="4660"/>
                    </a:cubicBezTo>
                    <a:cubicBezTo>
                      <a:pt x="6727" y="4569"/>
                      <a:pt x="6735" y="4481"/>
                      <a:pt x="6743" y="4393"/>
                    </a:cubicBezTo>
                    <a:cubicBezTo>
                      <a:pt x="6760" y="4209"/>
                      <a:pt x="6783" y="4026"/>
                      <a:pt x="6794" y="3842"/>
                    </a:cubicBezTo>
                    <a:cubicBezTo>
                      <a:pt x="6832" y="3272"/>
                      <a:pt x="6842" y="2701"/>
                      <a:pt x="6828" y="2130"/>
                    </a:cubicBezTo>
                    <a:cubicBezTo>
                      <a:pt x="6818" y="1805"/>
                      <a:pt x="6791" y="1478"/>
                      <a:pt x="6761" y="1153"/>
                    </a:cubicBezTo>
                    <a:cubicBezTo>
                      <a:pt x="6741" y="927"/>
                      <a:pt x="6680" y="709"/>
                      <a:pt x="6578" y="505"/>
                    </a:cubicBezTo>
                    <a:cubicBezTo>
                      <a:pt x="6552" y="451"/>
                      <a:pt x="6522" y="399"/>
                      <a:pt x="6485" y="352"/>
                    </a:cubicBezTo>
                    <a:cubicBezTo>
                      <a:pt x="6446" y="303"/>
                      <a:pt x="6395" y="277"/>
                      <a:pt x="6344" y="277"/>
                    </a:cubicBezTo>
                    <a:cubicBezTo>
                      <a:pt x="6296" y="277"/>
                      <a:pt x="6249" y="300"/>
                      <a:pt x="6212" y="348"/>
                    </a:cubicBezTo>
                    <a:cubicBezTo>
                      <a:pt x="6163" y="413"/>
                      <a:pt x="6126" y="491"/>
                      <a:pt x="6098" y="569"/>
                    </a:cubicBezTo>
                    <a:cubicBezTo>
                      <a:pt x="6033" y="741"/>
                      <a:pt x="6011" y="927"/>
                      <a:pt x="5994" y="1109"/>
                    </a:cubicBezTo>
                    <a:cubicBezTo>
                      <a:pt x="5959" y="1494"/>
                      <a:pt x="5943" y="1880"/>
                      <a:pt x="5959" y="2268"/>
                    </a:cubicBezTo>
                    <a:cubicBezTo>
                      <a:pt x="5976" y="2712"/>
                      <a:pt x="6004" y="3158"/>
                      <a:pt x="6099" y="3595"/>
                    </a:cubicBezTo>
                    <a:cubicBezTo>
                      <a:pt x="6153" y="3845"/>
                      <a:pt x="6226" y="4090"/>
                      <a:pt x="6289" y="4337"/>
                    </a:cubicBezTo>
                    <a:cubicBezTo>
                      <a:pt x="6298" y="4374"/>
                      <a:pt x="6300" y="4413"/>
                      <a:pt x="6305" y="4458"/>
                    </a:cubicBezTo>
                    <a:cubicBezTo>
                      <a:pt x="6115" y="4405"/>
                      <a:pt x="5107" y="3888"/>
                      <a:pt x="4946" y="3762"/>
                    </a:cubicBezTo>
                    <a:cubicBezTo>
                      <a:pt x="4942" y="3635"/>
                      <a:pt x="4945" y="3504"/>
                      <a:pt x="4929" y="3374"/>
                    </a:cubicBezTo>
                    <a:cubicBezTo>
                      <a:pt x="4851" y="2670"/>
                      <a:pt x="4710" y="1978"/>
                      <a:pt x="4516" y="1297"/>
                    </a:cubicBezTo>
                    <a:cubicBezTo>
                      <a:pt x="4420" y="965"/>
                      <a:pt x="4311" y="639"/>
                      <a:pt x="4161" y="328"/>
                    </a:cubicBezTo>
                    <a:cubicBezTo>
                      <a:pt x="4118" y="237"/>
                      <a:pt x="4062" y="152"/>
                      <a:pt x="4002" y="72"/>
                    </a:cubicBezTo>
                    <a:cubicBezTo>
                      <a:pt x="3968" y="28"/>
                      <a:pt x="3926" y="1"/>
                      <a:pt x="3875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14"/>
              <p:cNvSpPr/>
              <p:nvPr/>
            </p:nvSpPr>
            <p:spPr>
              <a:xfrm rot="-4453486" flipH="1">
                <a:off x="8314107" y="4366612"/>
                <a:ext cx="945792" cy="573027"/>
              </a:xfrm>
              <a:custGeom>
                <a:avLst/>
                <a:gdLst/>
                <a:ahLst/>
                <a:cxnLst/>
                <a:rect l="l" t="t" r="r" b="b"/>
                <a:pathLst>
                  <a:path w="12643" h="7661" extrusionOk="0">
                    <a:moveTo>
                      <a:pt x="3875" y="1"/>
                    </a:moveTo>
                    <a:cubicBezTo>
                      <a:pt x="3848" y="1"/>
                      <a:pt x="3819" y="8"/>
                      <a:pt x="3787" y="24"/>
                    </a:cubicBezTo>
                    <a:cubicBezTo>
                      <a:pt x="3775" y="41"/>
                      <a:pt x="3755" y="64"/>
                      <a:pt x="3743" y="89"/>
                    </a:cubicBezTo>
                    <a:cubicBezTo>
                      <a:pt x="3729" y="115"/>
                      <a:pt x="3716" y="144"/>
                      <a:pt x="3713" y="172"/>
                    </a:cubicBezTo>
                    <a:cubicBezTo>
                      <a:pt x="3701" y="297"/>
                      <a:pt x="3678" y="422"/>
                      <a:pt x="3684" y="545"/>
                    </a:cubicBezTo>
                    <a:cubicBezTo>
                      <a:pt x="3698" y="819"/>
                      <a:pt x="3737" y="1089"/>
                      <a:pt x="3795" y="1357"/>
                    </a:cubicBezTo>
                    <a:cubicBezTo>
                      <a:pt x="3946" y="2050"/>
                      <a:pt x="4164" y="2721"/>
                      <a:pt x="4457" y="3367"/>
                    </a:cubicBezTo>
                    <a:cubicBezTo>
                      <a:pt x="4476" y="3408"/>
                      <a:pt x="4490" y="3451"/>
                      <a:pt x="4513" y="3513"/>
                    </a:cubicBezTo>
                    <a:cubicBezTo>
                      <a:pt x="4471" y="3502"/>
                      <a:pt x="4446" y="3502"/>
                      <a:pt x="4429" y="3492"/>
                    </a:cubicBezTo>
                    <a:cubicBezTo>
                      <a:pt x="4048" y="3258"/>
                      <a:pt x="3669" y="3025"/>
                      <a:pt x="3290" y="2791"/>
                    </a:cubicBezTo>
                    <a:cubicBezTo>
                      <a:pt x="3246" y="2763"/>
                      <a:pt x="3207" y="2721"/>
                      <a:pt x="3179" y="2678"/>
                    </a:cubicBezTo>
                    <a:cubicBezTo>
                      <a:pt x="3016" y="2427"/>
                      <a:pt x="2823" y="2201"/>
                      <a:pt x="2611" y="1993"/>
                    </a:cubicBezTo>
                    <a:cubicBezTo>
                      <a:pt x="2315" y="1701"/>
                      <a:pt x="2013" y="1414"/>
                      <a:pt x="1706" y="1133"/>
                    </a:cubicBezTo>
                    <a:cubicBezTo>
                      <a:pt x="1451" y="902"/>
                      <a:pt x="1176" y="690"/>
                      <a:pt x="884" y="505"/>
                    </a:cubicBezTo>
                    <a:cubicBezTo>
                      <a:pt x="746" y="416"/>
                      <a:pt x="596" y="340"/>
                      <a:pt x="448" y="266"/>
                    </a:cubicBezTo>
                    <a:cubicBezTo>
                      <a:pt x="378" y="231"/>
                      <a:pt x="303" y="214"/>
                      <a:pt x="225" y="214"/>
                    </a:cubicBezTo>
                    <a:cubicBezTo>
                      <a:pt x="213" y="214"/>
                      <a:pt x="201" y="214"/>
                      <a:pt x="188" y="215"/>
                    </a:cubicBezTo>
                    <a:cubicBezTo>
                      <a:pt x="124" y="220"/>
                      <a:pt x="73" y="241"/>
                      <a:pt x="40" y="302"/>
                    </a:cubicBezTo>
                    <a:cubicBezTo>
                      <a:pt x="0" y="414"/>
                      <a:pt x="46" y="514"/>
                      <a:pt x="113" y="599"/>
                    </a:cubicBezTo>
                    <a:cubicBezTo>
                      <a:pt x="236" y="758"/>
                      <a:pt x="361" y="919"/>
                      <a:pt x="502" y="1062"/>
                    </a:cubicBezTo>
                    <a:cubicBezTo>
                      <a:pt x="1172" y="1746"/>
                      <a:pt x="1952" y="2269"/>
                      <a:pt x="2823" y="2661"/>
                    </a:cubicBezTo>
                    <a:cubicBezTo>
                      <a:pt x="2909" y="2700"/>
                      <a:pt x="2994" y="2743"/>
                      <a:pt x="3074" y="2794"/>
                    </a:cubicBezTo>
                    <a:cubicBezTo>
                      <a:pt x="3496" y="3061"/>
                      <a:pt x="3916" y="3333"/>
                      <a:pt x="4335" y="3601"/>
                    </a:cubicBezTo>
                    <a:cubicBezTo>
                      <a:pt x="4374" y="3626"/>
                      <a:pt x="4412" y="3654"/>
                      <a:pt x="4450" y="3680"/>
                    </a:cubicBezTo>
                    <a:cubicBezTo>
                      <a:pt x="4446" y="3692"/>
                      <a:pt x="4445" y="3704"/>
                      <a:pt x="4442" y="3718"/>
                    </a:cubicBezTo>
                    <a:cubicBezTo>
                      <a:pt x="4348" y="3714"/>
                      <a:pt x="4254" y="3711"/>
                      <a:pt x="4159" y="3704"/>
                    </a:cubicBezTo>
                    <a:cubicBezTo>
                      <a:pt x="3750" y="3677"/>
                      <a:pt x="3341" y="3643"/>
                      <a:pt x="2932" y="3624"/>
                    </a:cubicBezTo>
                    <a:cubicBezTo>
                      <a:pt x="2745" y="3616"/>
                      <a:pt x="2558" y="3612"/>
                      <a:pt x="2370" y="3612"/>
                    </a:cubicBezTo>
                    <a:cubicBezTo>
                      <a:pt x="2237" y="3612"/>
                      <a:pt x="2103" y="3614"/>
                      <a:pt x="1969" y="3618"/>
                    </a:cubicBezTo>
                    <a:cubicBezTo>
                      <a:pt x="1732" y="3624"/>
                      <a:pt x="1496" y="3655"/>
                      <a:pt x="1259" y="3683"/>
                    </a:cubicBezTo>
                    <a:cubicBezTo>
                      <a:pt x="1142" y="3698"/>
                      <a:pt x="1026" y="3729"/>
                      <a:pt x="912" y="3762"/>
                    </a:cubicBezTo>
                    <a:cubicBezTo>
                      <a:pt x="851" y="3780"/>
                      <a:pt x="789" y="3808"/>
                      <a:pt x="736" y="3845"/>
                    </a:cubicBezTo>
                    <a:cubicBezTo>
                      <a:pt x="624" y="3922"/>
                      <a:pt x="628" y="4049"/>
                      <a:pt x="739" y="4123"/>
                    </a:cubicBezTo>
                    <a:cubicBezTo>
                      <a:pt x="775" y="4146"/>
                      <a:pt x="813" y="4163"/>
                      <a:pt x="854" y="4175"/>
                    </a:cubicBezTo>
                    <a:cubicBezTo>
                      <a:pt x="932" y="4200"/>
                      <a:pt x="1013" y="4225"/>
                      <a:pt x="1093" y="4242"/>
                    </a:cubicBezTo>
                    <a:cubicBezTo>
                      <a:pt x="1401" y="4308"/>
                      <a:pt x="1716" y="4334"/>
                      <a:pt x="2031" y="4347"/>
                    </a:cubicBezTo>
                    <a:cubicBezTo>
                      <a:pt x="2156" y="4352"/>
                      <a:pt x="2280" y="4354"/>
                      <a:pt x="2404" y="4354"/>
                    </a:cubicBezTo>
                    <a:cubicBezTo>
                      <a:pt x="2893" y="4354"/>
                      <a:pt x="3378" y="4313"/>
                      <a:pt x="3860" y="4232"/>
                    </a:cubicBezTo>
                    <a:cubicBezTo>
                      <a:pt x="4216" y="4174"/>
                      <a:pt x="4581" y="4135"/>
                      <a:pt x="4892" y="3933"/>
                    </a:cubicBezTo>
                    <a:cubicBezTo>
                      <a:pt x="5340" y="4167"/>
                      <a:pt x="5781" y="4401"/>
                      <a:pt x="6223" y="4634"/>
                    </a:cubicBezTo>
                    <a:cubicBezTo>
                      <a:pt x="6230" y="4637"/>
                      <a:pt x="6232" y="4654"/>
                      <a:pt x="6240" y="4672"/>
                    </a:cubicBezTo>
                    <a:cubicBezTo>
                      <a:pt x="6197" y="4677"/>
                      <a:pt x="6156" y="4683"/>
                      <a:pt x="6116" y="4686"/>
                    </a:cubicBezTo>
                    <a:cubicBezTo>
                      <a:pt x="5351" y="4745"/>
                      <a:pt x="4592" y="4843"/>
                      <a:pt x="3840" y="5001"/>
                    </a:cubicBezTo>
                    <a:cubicBezTo>
                      <a:pt x="3456" y="5081"/>
                      <a:pt x="3078" y="5183"/>
                      <a:pt x="2718" y="5343"/>
                    </a:cubicBezTo>
                    <a:cubicBezTo>
                      <a:pt x="2615" y="5388"/>
                      <a:pt x="2516" y="5444"/>
                      <a:pt x="2420" y="5504"/>
                    </a:cubicBezTo>
                    <a:cubicBezTo>
                      <a:pt x="2338" y="5555"/>
                      <a:pt x="2266" y="5626"/>
                      <a:pt x="2286" y="5735"/>
                    </a:cubicBezTo>
                    <a:cubicBezTo>
                      <a:pt x="2306" y="5856"/>
                      <a:pt x="2408" y="5893"/>
                      <a:pt x="2508" y="5911"/>
                    </a:cubicBezTo>
                    <a:cubicBezTo>
                      <a:pt x="2603" y="5931"/>
                      <a:pt x="2701" y="5946"/>
                      <a:pt x="2799" y="5946"/>
                    </a:cubicBezTo>
                    <a:cubicBezTo>
                      <a:pt x="2808" y="5946"/>
                      <a:pt x="2817" y="5946"/>
                      <a:pt x="2826" y="5945"/>
                    </a:cubicBezTo>
                    <a:cubicBezTo>
                      <a:pt x="3039" y="5941"/>
                      <a:pt x="3255" y="5933"/>
                      <a:pt x="3466" y="5904"/>
                    </a:cubicBezTo>
                    <a:cubicBezTo>
                      <a:pt x="4246" y="5797"/>
                      <a:pt x="5005" y="5607"/>
                      <a:pt x="5747" y="5347"/>
                    </a:cubicBezTo>
                    <a:cubicBezTo>
                      <a:pt x="6067" y="5234"/>
                      <a:pt x="6377" y="5098"/>
                      <a:pt x="6658" y="4902"/>
                    </a:cubicBezTo>
                    <a:cubicBezTo>
                      <a:pt x="6677" y="4890"/>
                      <a:pt x="6700" y="4884"/>
                      <a:pt x="6724" y="4873"/>
                    </a:cubicBezTo>
                    <a:cubicBezTo>
                      <a:pt x="7181" y="5072"/>
                      <a:pt x="7636" y="5271"/>
                      <a:pt x="8116" y="5479"/>
                    </a:cubicBezTo>
                    <a:cubicBezTo>
                      <a:pt x="8059" y="5509"/>
                      <a:pt x="8025" y="5529"/>
                      <a:pt x="7988" y="5543"/>
                    </a:cubicBezTo>
                    <a:cubicBezTo>
                      <a:pt x="7751" y="5635"/>
                      <a:pt x="7510" y="5723"/>
                      <a:pt x="7274" y="5819"/>
                    </a:cubicBezTo>
                    <a:cubicBezTo>
                      <a:pt x="6689" y="6052"/>
                      <a:pt x="6105" y="6293"/>
                      <a:pt x="5542" y="6575"/>
                    </a:cubicBezTo>
                    <a:cubicBezTo>
                      <a:pt x="5281" y="6705"/>
                      <a:pt x="5027" y="6847"/>
                      <a:pt x="4795" y="7026"/>
                    </a:cubicBezTo>
                    <a:cubicBezTo>
                      <a:pt x="4701" y="7098"/>
                      <a:pt x="4613" y="7178"/>
                      <a:pt x="4530" y="7262"/>
                    </a:cubicBezTo>
                    <a:cubicBezTo>
                      <a:pt x="4488" y="7303"/>
                      <a:pt x="4454" y="7356"/>
                      <a:pt x="4433" y="7410"/>
                    </a:cubicBezTo>
                    <a:cubicBezTo>
                      <a:pt x="4392" y="7504"/>
                      <a:pt x="4429" y="7591"/>
                      <a:pt x="4522" y="7629"/>
                    </a:cubicBezTo>
                    <a:cubicBezTo>
                      <a:pt x="4565" y="7648"/>
                      <a:pt x="4615" y="7660"/>
                      <a:pt x="4661" y="7660"/>
                    </a:cubicBezTo>
                    <a:cubicBezTo>
                      <a:pt x="4683" y="7660"/>
                      <a:pt x="4705" y="7661"/>
                      <a:pt x="4727" y="7661"/>
                    </a:cubicBezTo>
                    <a:cubicBezTo>
                      <a:pt x="4788" y="7661"/>
                      <a:pt x="4850" y="7658"/>
                      <a:pt x="4908" y="7643"/>
                    </a:cubicBezTo>
                    <a:cubicBezTo>
                      <a:pt x="5098" y="7595"/>
                      <a:pt x="5291" y="7552"/>
                      <a:pt x="5471" y="7479"/>
                    </a:cubicBezTo>
                    <a:cubicBezTo>
                      <a:pt x="6550" y="7046"/>
                      <a:pt x="7541" y="6467"/>
                      <a:pt x="8407" y="5685"/>
                    </a:cubicBezTo>
                    <a:cubicBezTo>
                      <a:pt x="8428" y="5664"/>
                      <a:pt x="8453" y="5648"/>
                      <a:pt x="8484" y="5623"/>
                    </a:cubicBezTo>
                    <a:cubicBezTo>
                      <a:pt x="8544" y="5643"/>
                      <a:pt x="8606" y="5663"/>
                      <a:pt x="8666" y="5686"/>
                    </a:cubicBezTo>
                    <a:cubicBezTo>
                      <a:pt x="9471" y="5992"/>
                      <a:pt x="10289" y="6262"/>
                      <a:pt x="11127" y="6467"/>
                    </a:cubicBezTo>
                    <a:cubicBezTo>
                      <a:pt x="11513" y="6563"/>
                      <a:pt x="11904" y="6638"/>
                      <a:pt x="12299" y="6692"/>
                    </a:cubicBezTo>
                    <a:cubicBezTo>
                      <a:pt x="12355" y="6700"/>
                      <a:pt x="12413" y="6711"/>
                      <a:pt x="12471" y="6711"/>
                    </a:cubicBezTo>
                    <a:cubicBezTo>
                      <a:pt x="12515" y="6711"/>
                      <a:pt x="12559" y="6705"/>
                      <a:pt x="12603" y="6688"/>
                    </a:cubicBezTo>
                    <a:cubicBezTo>
                      <a:pt x="12617" y="6666"/>
                      <a:pt x="12632" y="6641"/>
                      <a:pt x="12643" y="6624"/>
                    </a:cubicBezTo>
                    <a:cubicBezTo>
                      <a:pt x="12637" y="6550"/>
                      <a:pt x="12594" y="6521"/>
                      <a:pt x="12540" y="6507"/>
                    </a:cubicBezTo>
                    <a:cubicBezTo>
                      <a:pt x="12506" y="6498"/>
                      <a:pt x="12469" y="6498"/>
                      <a:pt x="12433" y="6493"/>
                    </a:cubicBezTo>
                    <a:cubicBezTo>
                      <a:pt x="12168" y="6456"/>
                      <a:pt x="11902" y="6428"/>
                      <a:pt x="11640" y="6377"/>
                    </a:cubicBezTo>
                    <a:cubicBezTo>
                      <a:pt x="10603" y="6181"/>
                      <a:pt x="9603" y="5859"/>
                      <a:pt x="8618" y="5485"/>
                    </a:cubicBezTo>
                    <a:cubicBezTo>
                      <a:pt x="8575" y="5468"/>
                      <a:pt x="8535" y="5445"/>
                      <a:pt x="8487" y="5421"/>
                    </a:cubicBezTo>
                    <a:cubicBezTo>
                      <a:pt x="8498" y="5379"/>
                      <a:pt x="8505" y="5345"/>
                      <a:pt x="8516" y="5311"/>
                    </a:cubicBezTo>
                    <a:cubicBezTo>
                      <a:pt x="8592" y="5055"/>
                      <a:pt x="8670" y="4800"/>
                      <a:pt x="8743" y="4543"/>
                    </a:cubicBezTo>
                    <a:cubicBezTo>
                      <a:pt x="8962" y="3780"/>
                      <a:pt x="9079" y="2999"/>
                      <a:pt x="9146" y="2211"/>
                    </a:cubicBezTo>
                    <a:cubicBezTo>
                      <a:pt x="9166" y="1967"/>
                      <a:pt x="9155" y="1723"/>
                      <a:pt x="9112" y="1482"/>
                    </a:cubicBezTo>
                    <a:cubicBezTo>
                      <a:pt x="9096" y="1388"/>
                      <a:pt x="9073" y="1295"/>
                      <a:pt x="9041" y="1206"/>
                    </a:cubicBezTo>
                    <a:cubicBezTo>
                      <a:pt x="9008" y="1110"/>
                      <a:pt x="8965" y="1013"/>
                      <a:pt x="8846" y="998"/>
                    </a:cubicBezTo>
                    <a:cubicBezTo>
                      <a:pt x="8836" y="996"/>
                      <a:pt x="8826" y="996"/>
                      <a:pt x="8817" y="996"/>
                    </a:cubicBezTo>
                    <a:cubicBezTo>
                      <a:pt x="8714" y="996"/>
                      <a:pt x="8652" y="1068"/>
                      <a:pt x="8606" y="1150"/>
                    </a:cubicBezTo>
                    <a:cubicBezTo>
                      <a:pt x="8545" y="1252"/>
                      <a:pt x="8488" y="1359"/>
                      <a:pt x="8451" y="1470"/>
                    </a:cubicBezTo>
                    <a:cubicBezTo>
                      <a:pt x="8394" y="1644"/>
                      <a:pt x="8346" y="1823"/>
                      <a:pt x="8309" y="2002"/>
                    </a:cubicBezTo>
                    <a:cubicBezTo>
                      <a:pt x="8224" y="2411"/>
                      <a:pt x="8183" y="2825"/>
                      <a:pt x="8152" y="3240"/>
                    </a:cubicBezTo>
                    <a:cubicBezTo>
                      <a:pt x="8118" y="3709"/>
                      <a:pt x="8098" y="4178"/>
                      <a:pt x="8126" y="4647"/>
                    </a:cubicBezTo>
                    <a:cubicBezTo>
                      <a:pt x="8136" y="4819"/>
                      <a:pt x="8153" y="4992"/>
                      <a:pt x="8166" y="5163"/>
                    </a:cubicBezTo>
                    <a:cubicBezTo>
                      <a:pt x="8167" y="5200"/>
                      <a:pt x="8158" y="5240"/>
                      <a:pt x="8153" y="5286"/>
                    </a:cubicBezTo>
                    <a:cubicBezTo>
                      <a:pt x="7971" y="5243"/>
                      <a:pt x="7819" y="5163"/>
                      <a:pt x="7661" y="5098"/>
                    </a:cubicBezTo>
                    <a:cubicBezTo>
                      <a:pt x="7501" y="5033"/>
                      <a:pt x="7343" y="4965"/>
                      <a:pt x="7187" y="4891"/>
                    </a:cubicBezTo>
                    <a:cubicBezTo>
                      <a:pt x="7033" y="4819"/>
                      <a:pt x="6868" y="4766"/>
                      <a:pt x="6720" y="4660"/>
                    </a:cubicBezTo>
                    <a:cubicBezTo>
                      <a:pt x="6727" y="4569"/>
                      <a:pt x="6735" y="4481"/>
                      <a:pt x="6743" y="4393"/>
                    </a:cubicBezTo>
                    <a:cubicBezTo>
                      <a:pt x="6760" y="4209"/>
                      <a:pt x="6783" y="4026"/>
                      <a:pt x="6794" y="3842"/>
                    </a:cubicBezTo>
                    <a:cubicBezTo>
                      <a:pt x="6832" y="3272"/>
                      <a:pt x="6842" y="2701"/>
                      <a:pt x="6828" y="2130"/>
                    </a:cubicBezTo>
                    <a:cubicBezTo>
                      <a:pt x="6818" y="1805"/>
                      <a:pt x="6791" y="1478"/>
                      <a:pt x="6761" y="1153"/>
                    </a:cubicBezTo>
                    <a:cubicBezTo>
                      <a:pt x="6741" y="927"/>
                      <a:pt x="6680" y="709"/>
                      <a:pt x="6578" y="505"/>
                    </a:cubicBezTo>
                    <a:cubicBezTo>
                      <a:pt x="6552" y="451"/>
                      <a:pt x="6522" y="399"/>
                      <a:pt x="6485" y="352"/>
                    </a:cubicBezTo>
                    <a:cubicBezTo>
                      <a:pt x="6446" y="303"/>
                      <a:pt x="6395" y="277"/>
                      <a:pt x="6344" y="277"/>
                    </a:cubicBezTo>
                    <a:cubicBezTo>
                      <a:pt x="6296" y="277"/>
                      <a:pt x="6249" y="300"/>
                      <a:pt x="6212" y="348"/>
                    </a:cubicBezTo>
                    <a:cubicBezTo>
                      <a:pt x="6163" y="413"/>
                      <a:pt x="6126" y="491"/>
                      <a:pt x="6098" y="569"/>
                    </a:cubicBezTo>
                    <a:cubicBezTo>
                      <a:pt x="6033" y="741"/>
                      <a:pt x="6011" y="927"/>
                      <a:pt x="5994" y="1109"/>
                    </a:cubicBezTo>
                    <a:cubicBezTo>
                      <a:pt x="5959" y="1494"/>
                      <a:pt x="5943" y="1880"/>
                      <a:pt x="5959" y="2268"/>
                    </a:cubicBezTo>
                    <a:cubicBezTo>
                      <a:pt x="5976" y="2712"/>
                      <a:pt x="6004" y="3158"/>
                      <a:pt x="6099" y="3595"/>
                    </a:cubicBezTo>
                    <a:cubicBezTo>
                      <a:pt x="6153" y="3845"/>
                      <a:pt x="6226" y="4090"/>
                      <a:pt x="6289" y="4337"/>
                    </a:cubicBezTo>
                    <a:cubicBezTo>
                      <a:pt x="6298" y="4374"/>
                      <a:pt x="6300" y="4413"/>
                      <a:pt x="6305" y="4458"/>
                    </a:cubicBezTo>
                    <a:cubicBezTo>
                      <a:pt x="6115" y="4405"/>
                      <a:pt x="5107" y="3888"/>
                      <a:pt x="4946" y="3762"/>
                    </a:cubicBezTo>
                    <a:cubicBezTo>
                      <a:pt x="4942" y="3635"/>
                      <a:pt x="4945" y="3504"/>
                      <a:pt x="4929" y="3374"/>
                    </a:cubicBezTo>
                    <a:cubicBezTo>
                      <a:pt x="4851" y="2670"/>
                      <a:pt x="4710" y="1978"/>
                      <a:pt x="4516" y="1297"/>
                    </a:cubicBezTo>
                    <a:cubicBezTo>
                      <a:pt x="4420" y="965"/>
                      <a:pt x="4311" y="639"/>
                      <a:pt x="4161" y="328"/>
                    </a:cubicBezTo>
                    <a:cubicBezTo>
                      <a:pt x="4118" y="237"/>
                      <a:pt x="4062" y="152"/>
                      <a:pt x="4002" y="72"/>
                    </a:cubicBezTo>
                    <a:cubicBezTo>
                      <a:pt x="3968" y="28"/>
                      <a:pt x="3926" y="1"/>
                      <a:pt x="3875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7" name="Google Shape;897;p14"/>
            <p:cNvGrpSpPr/>
            <p:nvPr/>
          </p:nvGrpSpPr>
          <p:grpSpPr>
            <a:xfrm rot="5400000">
              <a:off x="8275201" y="2456741"/>
              <a:ext cx="1935224" cy="1140399"/>
              <a:chOff x="5814600" y="3112362"/>
              <a:chExt cx="306750" cy="180763"/>
            </a:xfrm>
          </p:grpSpPr>
          <p:sp>
            <p:nvSpPr>
              <p:cNvPr id="898" name="Google Shape;898;p14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14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14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14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14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14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14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14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14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14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14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14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14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14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14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14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14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14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14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14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14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14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14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14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14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14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14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14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14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14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14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14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14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14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14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14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14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14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14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3111441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p1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4592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39" name="Google Shape;939;p15"/>
          <p:cNvSpPr txBox="1">
            <a:spLocks noGrp="1"/>
          </p:cNvSpPr>
          <p:nvPr>
            <p:ph type="subTitle" idx="1"/>
          </p:nvPr>
        </p:nvSpPr>
        <p:spPr>
          <a:xfrm>
            <a:off x="713225" y="1781460"/>
            <a:ext cx="2599800" cy="111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0" name="Google Shape;940;p15"/>
          <p:cNvGrpSpPr/>
          <p:nvPr/>
        </p:nvGrpSpPr>
        <p:grpSpPr>
          <a:xfrm>
            <a:off x="-870850" y="-466704"/>
            <a:ext cx="10521673" cy="6307945"/>
            <a:chOff x="-870850" y="-466704"/>
            <a:chExt cx="10521673" cy="6307945"/>
          </a:xfrm>
        </p:grpSpPr>
        <p:grpSp>
          <p:nvGrpSpPr>
            <p:cNvPr id="941" name="Google Shape;941;p15"/>
            <p:cNvGrpSpPr/>
            <p:nvPr/>
          </p:nvGrpSpPr>
          <p:grpSpPr>
            <a:xfrm>
              <a:off x="-870850" y="-466704"/>
              <a:ext cx="10521673" cy="6307945"/>
              <a:chOff x="-870850" y="-466704"/>
              <a:chExt cx="10521673" cy="6307945"/>
            </a:xfrm>
          </p:grpSpPr>
          <p:grpSp>
            <p:nvGrpSpPr>
              <p:cNvPr id="942" name="Google Shape;942;p15"/>
              <p:cNvGrpSpPr/>
              <p:nvPr/>
            </p:nvGrpSpPr>
            <p:grpSpPr>
              <a:xfrm rot="-3280117">
                <a:off x="-813709" y="82228"/>
                <a:ext cx="1935167" cy="1140365"/>
                <a:chOff x="5814600" y="3112362"/>
                <a:chExt cx="306750" cy="180763"/>
              </a:xfrm>
            </p:grpSpPr>
            <p:sp>
              <p:nvSpPr>
                <p:cNvPr id="943" name="Google Shape;943;p15"/>
                <p:cNvSpPr/>
                <p:nvPr/>
              </p:nvSpPr>
              <p:spPr>
                <a:xfrm>
                  <a:off x="5814600" y="3261575"/>
                  <a:ext cx="15300" cy="1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603" extrusionOk="0">
                      <a:moveTo>
                        <a:pt x="316" y="0"/>
                      </a:moveTo>
                      <a:cubicBezTo>
                        <a:pt x="314" y="0"/>
                        <a:pt x="312" y="0"/>
                        <a:pt x="310" y="1"/>
                      </a:cubicBezTo>
                      <a:cubicBezTo>
                        <a:pt x="142" y="2"/>
                        <a:pt x="0" y="158"/>
                        <a:pt x="5" y="335"/>
                      </a:cubicBezTo>
                      <a:cubicBezTo>
                        <a:pt x="9" y="485"/>
                        <a:pt x="137" y="602"/>
                        <a:pt x="292" y="602"/>
                      </a:cubicBezTo>
                      <a:cubicBezTo>
                        <a:pt x="294" y="602"/>
                        <a:pt x="296" y="602"/>
                        <a:pt x="298" y="602"/>
                      </a:cubicBezTo>
                      <a:cubicBezTo>
                        <a:pt x="458" y="599"/>
                        <a:pt x="611" y="439"/>
                        <a:pt x="608" y="278"/>
                      </a:cubicBezTo>
                      <a:cubicBezTo>
                        <a:pt x="605" y="127"/>
                        <a:pt x="472" y="0"/>
                        <a:pt x="31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15"/>
                <p:cNvSpPr/>
                <p:nvPr/>
              </p:nvSpPr>
              <p:spPr>
                <a:xfrm rot="3170892">
                  <a:off x="5963946" y="3125576"/>
                  <a:ext cx="13074" cy="12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" h="519" extrusionOk="0">
                      <a:moveTo>
                        <a:pt x="262" y="0"/>
                      </a:moveTo>
                      <a:cubicBezTo>
                        <a:pt x="116" y="0"/>
                        <a:pt x="4" y="112"/>
                        <a:pt x="2" y="256"/>
                      </a:cubicBezTo>
                      <a:cubicBezTo>
                        <a:pt x="1" y="403"/>
                        <a:pt x="113" y="519"/>
                        <a:pt x="261" y="519"/>
                      </a:cubicBezTo>
                      <a:cubicBezTo>
                        <a:pt x="262" y="519"/>
                        <a:pt x="263" y="519"/>
                        <a:pt x="264" y="519"/>
                      </a:cubicBezTo>
                      <a:cubicBezTo>
                        <a:pt x="410" y="519"/>
                        <a:pt x="522" y="404"/>
                        <a:pt x="521" y="258"/>
                      </a:cubicBezTo>
                      <a:cubicBezTo>
                        <a:pt x="521" y="113"/>
                        <a:pt x="411" y="2"/>
                        <a:pt x="268" y="0"/>
                      </a:cubicBezTo>
                      <a:cubicBezTo>
                        <a:pt x="266" y="0"/>
                        <a:pt x="264" y="0"/>
                        <a:pt x="26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15"/>
                <p:cNvSpPr/>
                <p:nvPr/>
              </p:nvSpPr>
              <p:spPr>
                <a:xfrm>
                  <a:off x="5990250" y="3176275"/>
                  <a:ext cx="12425" cy="1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509" extrusionOk="0">
                      <a:moveTo>
                        <a:pt x="260" y="0"/>
                      </a:moveTo>
                      <a:cubicBezTo>
                        <a:pt x="258" y="0"/>
                        <a:pt x="256" y="0"/>
                        <a:pt x="254" y="0"/>
                      </a:cubicBezTo>
                      <a:cubicBezTo>
                        <a:pt x="117" y="3"/>
                        <a:pt x="1" y="131"/>
                        <a:pt x="2" y="275"/>
                      </a:cubicBezTo>
                      <a:cubicBezTo>
                        <a:pt x="5" y="400"/>
                        <a:pt x="113" y="508"/>
                        <a:pt x="236" y="508"/>
                      </a:cubicBezTo>
                      <a:cubicBezTo>
                        <a:pt x="238" y="508"/>
                        <a:pt x="240" y="508"/>
                        <a:pt x="242" y="508"/>
                      </a:cubicBezTo>
                      <a:cubicBezTo>
                        <a:pt x="377" y="505"/>
                        <a:pt x="496" y="372"/>
                        <a:pt x="492" y="232"/>
                      </a:cubicBezTo>
                      <a:cubicBezTo>
                        <a:pt x="489" y="101"/>
                        <a:pt x="385" y="0"/>
                        <a:pt x="26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15"/>
                <p:cNvSpPr/>
                <p:nvPr/>
              </p:nvSpPr>
              <p:spPr>
                <a:xfrm rot="3170892">
                  <a:off x="6059794" y="3144571"/>
                  <a:ext cx="12449" cy="12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489" extrusionOk="0">
                      <a:moveTo>
                        <a:pt x="231" y="1"/>
                      </a:moveTo>
                      <a:cubicBezTo>
                        <a:pt x="102" y="1"/>
                        <a:pt x="2" y="105"/>
                        <a:pt x="2" y="237"/>
                      </a:cubicBezTo>
                      <a:cubicBezTo>
                        <a:pt x="0" y="375"/>
                        <a:pt x="118" y="488"/>
                        <a:pt x="257" y="488"/>
                      </a:cubicBezTo>
                      <a:cubicBezTo>
                        <a:pt x="258" y="488"/>
                        <a:pt x="259" y="488"/>
                        <a:pt x="260" y="488"/>
                      </a:cubicBezTo>
                      <a:cubicBezTo>
                        <a:pt x="389" y="488"/>
                        <a:pt x="497" y="382"/>
                        <a:pt x="496" y="254"/>
                      </a:cubicBezTo>
                      <a:cubicBezTo>
                        <a:pt x="494" y="121"/>
                        <a:pt x="372" y="2"/>
                        <a:pt x="233" y="1"/>
                      </a:cubicBezTo>
                      <a:cubicBezTo>
                        <a:pt x="232" y="1"/>
                        <a:pt x="232" y="1"/>
                        <a:pt x="231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15"/>
                <p:cNvSpPr/>
                <p:nvPr/>
              </p:nvSpPr>
              <p:spPr>
                <a:xfrm>
                  <a:off x="5903375" y="3190400"/>
                  <a:ext cx="12400" cy="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" h="470" extrusionOk="0">
                      <a:moveTo>
                        <a:pt x="256" y="0"/>
                      </a:moveTo>
                      <a:cubicBezTo>
                        <a:pt x="255" y="0"/>
                        <a:pt x="254" y="0"/>
                        <a:pt x="253" y="0"/>
                      </a:cubicBezTo>
                      <a:cubicBezTo>
                        <a:pt x="101" y="2"/>
                        <a:pt x="2" y="90"/>
                        <a:pt x="0" y="225"/>
                      </a:cubicBezTo>
                      <a:cubicBezTo>
                        <a:pt x="0" y="351"/>
                        <a:pt x="124" y="469"/>
                        <a:pt x="257" y="469"/>
                      </a:cubicBezTo>
                      <a:cubicBezTo>
                        <a:pt x="258" y="469"/>
                        <a:pt x="259" y="469"/>
                        <a:pt x="260" y="469"/>
                      </a:cubicBezTo>
                      <a:cubicBezTo>
                        <a:pt x="385" y="466"/>
                        <a:pt x="493" y="357"/>
                        <a:pt x="494" y="229"/>
                      </a:cubicBezTo>
                      <a:cubicBezTo>
                        <a:pt x="496" y="101"/>
                        <a:pt x="389" y="0"/>
                        <a:pt x="25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15"/>
                <p:cNvSpPr/>
                <p:nvPr/>
              </p:nvSpPr>
              <p:spPr>
                <a:xfrm>
                  <a:off x="6020975" y="3255700"/>
                  <a:ext cx="12250" cy="1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483" extrusionOk="0">
                      <a:moveTo>
                        <a:pt x="248" y="1"/>
                      </a:moveTo>
                      <a:cubicBezTo>
                        <a:pt x="127" y="1"/>
                        <a:pt x="11" y="119"/>
                        <a:pt x="6" y="249"/>
                      </a:cubicBezTo>
                      <a:cubicBezTo>
                        <a:pt x="0" y="371"/>
                        <a:pt x="118" y="479"/>
                        <a:pt x="258" y="482"/>
                      </a:cubicBezTo>
                      <a:cubicBezTo>
                        <a:pt x="260" y="483"/>
                        <a:pt x="262" y="483"/>
                        <a:pt x="264" y="483"/>
                      </a:cubicBezTo>
                      <a:cubicBezTo>
                        <a:pt x="386" y="483"/>
                        <a:pt x="482" y="389"/>
                        <a:pt x="486" y="265"/>
                      </a:cubicBezTo>
                      <a:cubicBezTo>
                        <a:pt x="489" y="129"/>
                        <a:pt x="377" y="2"/>
                        <a:pt x="250" y="1"/>
                      </a:cubicBezTo>
                      <a:cubicBezTo>
                        <a:pt x="249" y="1"/>
                        <a:pt x="249" y="1"/>
                        <a:pt x="24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15"/>
                <p:cNvSpPr/>
                <p:nvPr/>
              </p:nvSpPr>
              <p:spPr>
                <a:xfrm>
                  <a:off x="5906500" y="3281300"/>
                  <a:ext cx="117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73" extrusionOk="0">
                      <a:moveTo>
                        <a:pt x="230" y="0"/>
                      </a:moveTo>
                      <a:cubicBezTo>
                        <a:pt x="105" y="2"/>
                        <a:pt x="0" y="113"/>
                        <a:pt x="0" y="242"/>
                      </a:cubicBezTo>
                      <a:cubicBezTo>
                        <a:pt x="2" y="364"/>
                        <a:pt x="122" y="472"/>
                        <a:pt x="255" y="472"/>
                      </a:cubicBezTo>
                      <a:cubicBezTo>
                        <a:pt x="256" y="472"/>
                        <a:pt x="257" y="472"/>
                        <a:pt x="258" y="472"/>
                      </a:cubicBezTo>
                      <a:cubicBezTo>
                        <a:pt x="374" y="471"/>
                        <a:pt x="468" y="363"/>
                        <a:pt x="466" y="236"/>
                      </a:cubicBezTo>
                      <a:cubicBezTo>
                        <a:pt x="465" y="108"/>
                        <a:pt x="357" y="0"/>
                        <a:pt x="23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15"/>
                <p:cNvSpPr/>
                <p:nvPr/>
              </p:nvSpPr>
              <p:spPr>
                <a:xfrm>
                  <a:off x="6055975" y="3260800"/>
                  <a:ext cx="11200" cy="1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8" h="455" extrusionOk="0">
                      <a:moveTo>
                        <a:pt x="219" y="1"/>
                      </a:moveTo>
                      <a:cubicBezTo>
                        <a:pt x="107" y="1"/>
                        <a:pt x="8" y="104"/>
                        <a:pt x="3" y="229"/>
                      </a:cubicBezTo>
                      <a:cubicBezTo>
                        <a:pt x="0" y="348"/>
                        <a:pt x="100" y="451"/>
                        <a:pt x="224" y="454"/>
                      </a:cubicBezTo>
                      <a:cubicBezTo>
                        <a:pt x="226" y="454"/>
                        <a:pt x="229" y="455"/>
                        <a:pt x="231" y="455"/>
                      </a:cubicBezTo>
                      <a:cubicBezTo>
                        <a:pt x="344" y="455"/>
                        <a:pt x="443" y="350"/>
                        <a:pt x="446" y="228"/>
                      </a:cubicBezTo>
                      <a:cubicBezTo>
                        <a:pt x="448" y="110"/>
                        <a:pt x="343" y="2"/>
                        <a:pt x="224" y="1"/>
                      </a:cubicBezTo>
                      <a:cubicBezTo>
                        <a:pt x="222" y="1"/>
                        <a:pt x="221" y="1"/>
                        <a:pt x="21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15"/>
                <p:cNvSpPr/>
                <p:nvPr/>
              </p:nvSpPr>
              <p:spPr>
                <a:xfrm>
                  <a:off x="6095050" y="3198725"/>
                  <a:ext cx="11525" cy="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444" extrusionOk="0">
                      <a:moveTo>
                        <a:pt x="224" y="0"/>
                      </a:moveTo>
                      <a:cubicBezTo>
                        <a:pt x="102" y="0"/>
                        <a:pt x="11" y="80"/>
                        <a:pt x="7" y="195"/>
                      </a:cubicBezTo>
                      <a:cubicBezTo>
                        <a:pt x="0" y="318"/>
                        <a:pt x="119" y="440"/>
                        <a:pt x="247" y="443"/>
                      </a:cubicBezTo>
                      <a:cubicBezTo>
                        <a:pt x="248" y="443"/>
                        <a:pt x="249" y="443"/>
                        <a:pt x="250" y="443"/>
                      </a:cubicBezTo>
                      <a:cubicBezTo>
                        <a:pt x="360" y="443"/>
                        <a:pt x="451" y="356"/>
                        <a:pt x="456" y="244"/>
                      </a:cubicBezTo>
                      <a:cubicBezTo>
                        <a:pt x="460" y="116"/>
                        <a:pt x="355" y="4"/>
                        <a:pt x="227" y="2"/>
                      </a:cubicBezTo>
                      <a:lnTo>
                        <a:pt x="227" y="0"/>
                      </a:lnTo>
                      <a:cubicBezTo>
                        <a:pt x="226" y="0"/>
                        <a:pt x="225" y="0"/>
                        <a:pt x="22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15"/>
                <p:cNvSpPr/>
                <p:nvPr/>
              </p:nvSpPr>
              <p:spPr>
                <a:xfrm>
                  <a:off x="5981925" y="3275375"/>
                  <a:ext cx="10825" cy="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48" extrusionOk="0">
                      <a:moveTo>
                        <a:pt x="208" y="1"/>
                      </a:moveTo>
                      <a:cubicBezTo>
                        <a:pt x="99" y="1"/>
                        <a:pt x="7" y="95"/>
                        <a:pt x="4" y="211"/>
                      </a:cubicBezTo>
                      <a:cubicBezTo>
                        <a:pt x="0" y="343"/>
                        <a:pt x="101" y="447"/>
                        <a:pt x="232" y="447"/>
                      </a:cubicBezTo>
                      <a:cubicBezTo>
                        <a:pt x="233" y="447"/>
                        <a:pt x="234" y="447"/>
                        <a:pt x="235" y="447"/>
                      </a:cubicBezTo>
                      <a:cubicBezTo>
                        <a:pt x="352" y="445"/>
                        <a:pt x="431" y="362"/>
                        <a:pt x="433" y="242"/>
                      </a:cubicBezTo>
                      <a:cubicBezTo>
                        <a:pt x="433" y="112"/>
                        <a:pt x="335" y="4"/>
                        <a:pt x="213" y="1"/>
                      </a:cubicBezTo>
                      <a:cubicBezTo>
                        <a:pt x="212" y="1"/>
                        <a:pt x="210" y="1"/>
                        <a:pt x="20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15"/>
                <p:cNvSpPr/>
                <p:nvPr/>
              </p:nvSpPr>
              <p:spPr>
                <a:xfrm>
                  <a:off x="5967725" y="3215650"/>
                  <a:ext cx="10450" cy="1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446" extrusionOk="0">
                      <a:moveTo>
                        <a:pt x="208" y="1"/>
                      </a:moveTo>
                      <a:cubicBezTo>
                        <a:pt x="206" y="1"/>
                        <a:pt x="204" y="1"/>
                        <a:pt x="203" y="1"/>
                      </a:cubicBezTo>
                      <a:cubicBezTo>
                        <a:pt x="93" y="3"/>
                        <a:pt x="0" y="97"/>
                        <a:pt x="2" y="208"/>
                      </a:cubicBezTo>
                      <a:cubicBezTo>
                        <a:pt x="4" y="336"/>
                        <a:pt x="101" y="446"/>
                        <a:pt x="216" y="446"/>
                      </a:cubicBezTo>
                      <a:cubicBezTo>
                        <a:pt x="218" y="446"/>
                        <a:pt x="220" y="446"/>
                        <a:pt x="223" y="445"/>
                      </a:cubicBezTo>
                      <a:cubicBezTo>
                        <a:pt x="334" y="441"/>
                        <a:pt x="417" y="344"/>
                        <a:pt x="416" y="220"/>
                      </a:cubicBezTo>
                      <a:cubicBezTo>
                        <a:pt x="414" y="97"/>
                        <a:pt x="323" y="1"/>
                        <a:pt x="20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15"/>
                <p:cNvSpPr/>
                <p:nvPr/>
              </p:nvSpPr>
              <p:spPr>
                <a:xfrm>
                  <a:off x="5861575" y="3223925"/>
                  <a:ext cx="11000" cy="1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" h="424" extrusionOk="0">
                      <a:moveTo>
                        <a:pt x="222" y="0"/>
                      </a:moveTo>
                      <a:cubicBezTo>
                        <a:pt x="221" y="0"/>
                        <a:pt x="219" y="0"/>
                        <a:pt x="218" y="0"/>
                      </a:cubicBezTo>
                      <a:cubicBezTo>
                        <a:pt x="97" y="0"/>
                        <a:pt x="1" y="94"/>
                        <a:pt x="2" y="212"/>
                      </a:cubicBezTo>
                      <a:cubicBezTo>
                        <a:pt x="2" y="330"/>
                        <a:pt x="106" y="423"/>
                        <a:pt x="231" y="423"/>
                      </a:cubicBezTo>
                      <a:cubicBezTo>
                        <a:pt x="232" y="423"/>
                        <a:pt x="233" y="423"/>
                        <a:pt x="234" y="423"/>
                      </a:cubicBezTo>
                      <a:cubicBezTo>
                        <a:pt x="351" y="422"/>
                        <a:pt x="439" y="329"/>
                        <a:pt x="438" y="210"/>
                      </a:cubicBezTo>
                      <a:cubicBezTo>
                        <a:pt x="436" y="91"/>
                        <a:pt x="343" y="0"/>
                        <a:pt x="22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15"/>
                <p:cNvSpPr/>
                <p:nvPr/>
              </p:nvSpPr>
              <p:spPr>
                <a:xfrm rot="3170892">
                  <a:off x="6021016" y="3114417"/>
                  <a:ext cx="10300" cy="1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414" extrusionOk="0">
                      <a:moveTo>
                        <a:pt x="189" y="1"/>
                      </a:moveTo>
                      <a:cubicBezTo>
                        <a:pt x="83" y="1"/>
                        <a:pt x="2" y="85"/>
                        <a:pt x="2" y="197"/>
                      </a:cubicBezTo>
                      <a:cubicBezTo>
                        <a:pt x="1" y="313"/>
                        <a:pt x="98" y="410"/>
                        <a:pt x="220" y="413"/>
                      </a:cubicBezTo>
                      <a:cubicBezTo>
                        <a:pt x="223" y="413"/>
                        <a:pt x="225" y="413"/>
                        <a:pt x="228" y="413"/>
                      </a:cubicBezTo>
                      <a:cubicBezTo>
                        <a:pt x="326" y="413"/>
                        <a:pt x="405" y="331"/>
                        <a:pt x="408" y="223"/>
                      </a:cubicBezTo>
                      <a:cubicBezTo>
                        <a:pt x="411" y="110"/>
                        <a:pt x="309" y="4"/>
                        <a:pt x="195" y="1"/>
                      </a:cubicBezTo>
                      <a:cubicBezTo>
                        <a:pt x="193" y="1"/>
                        <a:pt x="191" y="1"/>
                        <a:pt x="18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15"/>
                <p:cNvSpPr/>
                <p:nvPr/>
              </p:nvSpPr>
              <p:spPr>
                <a:xfrm>
                  <a:off x="5892675" y="3259425"/>
                  <a:ext cx="10150" cy="1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408" extrusionOk="0">
                      <a:moveTo>
                        <a:pt x="189" y="0"/>
                      </a:moveTo>
                      <a:cubicBezTo>
                        <a:pt x="188" y="0"/>
                        <a:pt x="187" y="0"/>
                        <a:pt x="186" y="0"/>
                      </a:cubicBezTo>
                      <a:cubicBezTo>
                        <a:pt x="79" y="2"/>
                        <a:pt x="1" y="91"/>
                        <a:pt x="1" y="207"/>
                      </a:cubicBezTo>
                      <a:cubicBezTo>
                        <a:pt x="1" y="318"/>
                        <a:pt x="90" y="408"/>
                        <a:pt x="206" y="408"/>
                      </a:cubicBezTo>
                      <a:cubicBezTo>
                        <a:pt x="207" y="408"/>
                        <a:pt x="208" y="408"/>
                        <a:pt x="209" y="408"/>
                      </a:cubicBezTo>
                      <a:cubicBezTo>
                        <a:pt x="319" y="408"/>
                        <a:pt x="405" y="323"/>
                        <a:pt x="405" y="215"/>
                      </a:cubicBezTo>
                      <a:cubicBezTo>
                        <a:pt x="404" y="100"/>
                        <a:pt x="303" y="0"/>
                        <a:pt x="18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15"/>
                <p:cNvSpPr/>
                <p:nvPr/>
              </p:nvSpPr>
              <p:spPr>
                <a:xfrm>
                  <a:off x="6111450" y="3237925"/>
                  <a:ext cx="99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87" extrusionOk="0">
                      <a:moveTo>
                        <a:pt x="195" y="0"/>
                      </a:moveTo>
                      <a:cubicBezTo>
                        <a:pt x="100" y="0"/>
                        <a:pt x="12" y="83"/>
                        <a:pt x="6" y="180"/>
                      </a:cubicBezTo>
                      <a:cubicBezTo>
                        <a:pt x="0" y="288"/>
                        <a:pt x="91" y="382"/>
                        <a:pt x="202" y="386"/>
                      </a:cubicBezTo>
                      <a:cubicBezTo>
                        <a:pt x="204" y="386"/>
                        <a:pt x="206" y="386"/>
                        <a:pt x="208" y="386"/>
                      </a:cubicBezTo>
                      <a:cubicBezTo>
                        <a:pt x="308" y="386"/>
                        <a:pt x="386" y="312"/>
                        <a:pt x="391" y="210"/>
                      </a:cubicBezTo>
                      <a:cubicBezTo>
                        <a:pt x="395" y="109"/>
                        <a:pt x="306" y="7"/>
                        <a:pt x="206" y="0"/>
                      </a:cubicBezTo>
                      <a:cubicBezTo>
                        <a:pt x="202" y="0"/>
                        <a:pt x="199" y="0"/>
                        <a:pt x="19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15"/>
                <p:cNvSpPr/>
                <p:nvPr/>
              </p:nvSpPr>
              <p:spPr>
                <a:xfrm>
                  <a:off x="6101600" y="3256825"/>
                  <a:ext cx="91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72" extrusionOk="0">
                      <a:moveTo>
                        <a:pt x="172" y="1"/>
                      </a:moveTo>
                      <a:cubicBezTo>
                        <a:pt x="78" y="1"/>
                        <a:pt x="2" y="79"/>
                        <a:pt x="1" y="178"/>
                      </a:cubicBezTo>
                      <a:cubicBezTo>
                        <a:pt x="1" y="280"/>
                        <a:pt x="89" y="370"/>
                        <a:pt x="191" y="371"/>
                      </a:cubicBezTo>
                      <a:cubicBezTo>
                        <a:pt x="286" y="371"/>
                        <a:pt x="365" y="292"/>
                        <a:pt x="365" y="194"/>
                      </a:cubicBezTo>
                      <a:cubicBezTo>
                        <a:pt x="363" y="95"/>
                        <a:pt x="272" y="2"/>
                        <a:pt x="175" y="1"/>
                      </a:cubicBezTo>
                      <a:cubicBezTo>
                        <a:pt x="174" y="1"/>
                        <a:pt x="173" y="1"/>
                        <a:pt x="172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15"/>
                <p:cNvSpPr/>
                <p:nvPr/>
              </p:nvSpPr>
              <p:spPr>
                <a:xfrm>
                  <a:off x="6025625" y="3230975"/>
                  <a:ext cx="8150" cy="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342" extrusionOk="0">
                      <a:moveTo>
                        <a:pt x="161" y="1"/>
                      </a:moveTo>
                      <a:cubicBezTo>
                        <a:pt x="159" y="1"/>
                        <a:pt x="157" y="1"/>
                        <a:pt x="155" y="1"/>
                      </a:cubicBezTo>
                      <a:cubicBezTo>
                        <a:pt x="66" y="4"/>
                        <a:pt x="1" y="79"/>
                        <a:pt x="1" y="184"/>
                      </a:cubicBezTo>
                      <a:cubicBezTo>
                        <a:pt x="1" y="276"/>
                        <a:pt x="63" y="342"/>
                        <a:pt x="149" y="342"/>
                      </a:cubicBezTo>
                      <a:cubicBezTo>
                        <a:pt x="150" y="342"/>
                        <a:pt x="151" y="342"/>
                        <a:pt x="152" y="342"/>
                      </a:cubicBezTo>
                      <a:cubicBezTo>
                        <a:pt x="246" y="342"/>
                        <a:pt x="325" y="257"/>
                        <a:pt x="322" y="160"/>
                      </a:cubicBezTo>
                      <a:cubicBezTo>
                        <a:pt x="320" y="72"/>
                        <a:pt x="248" y="1"/>
                        <a:pt x="161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15"/>
                <p:cNvSpPr/>
                <p:nvPr/>
              </p:nvSpPr>
              <p:spPr>
                <a:xfrm>
                  <a:off x="6039150" y="3174875"/>
                  <a:ext cx="7800" cy="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15" extrusionOk="0">
                      <a:moveTo>
                        <a:pt x="167" y="1"/>
                      </a:moveTo>
                      <a:cubicBezTo>
                        <a:pt x="85" y="1"/>
                        <a:pt x="8" y="76"/>
                        <a:pt x="5" y="161"/>
                      </a:cubicBezTo>
                      <a:cubicBezTo>
                        <a:pt x="0" y="245"/>
                        <a:pt x="65" y="312"/>
                        <a:pt x="150" y="314"/>
                      </a:cubicBezTo>
                      <a:cubicBezTo>
                        <a:pt x="151" y="314"/>
                        <a:pt x="152" y="314"/>
                        <a:pt x="153" y="314"/>
                      </a:cubicBezTo>
                      <a:cubicBezTo>
                        <a:pt x="241" y="314"/>
                        <a:pt x="312" y="241"/>
                        <a:pt x="312" y="149"/>
                      </a:cubicBezTo>
                      <a:cubicBezTo>
                        <a:pt x="310" y="67"/>
                        <a:pt x="253" y="5"/>
                        <a:pt x="171" y="1"/>
                      </a:cubicBezTo>
                      <a:cubicBezTo>
                        <a:pt x="170" y="1"/>
                        <a:pt x="168" y="1"/>
                        <a:pt x="16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15"/>
                <p:cNvSpPr/>
                <p:nvPr/>
              </p:nvSpPr>
              <p:spPr>
                <a:xfrm>
                  <a:off x="5956225" y="3194525"/>
                  <a:ext cx="7925" cy="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" h="305" extrusionOk="0">
                      <a:moveTo>
                        <a:pt x="160" y="0"/>
                      </a:moveTo>
                      <a:cubicBezTo>
                        <a:pt x="78" y="0"/>
                        <a:pt x="10" y="63"/>
                        <a:pt x="5" y="144"/>
                      </a:cubicBezTo>
                      <a:cubicBezTo>
                        <a:pt x="1" y="232"/>
                        <a:pt x="67" y="301"/>
                        <a:pt x="155" y="304"/>
                      </a:cubicBezTo>
                      <a:cubicBezTo>
                        <a:pt x="156" y="304"/>
                        <a:pt x="157" y="304"/>
                        <a:pt x="158" y="304"/>
                      </a:cubicBezTo>
                      <a:cubicBezTo>
                        <a:pt x="243" y="304"/>
                        <a:pt x="308" y="245"/>
                        <a:pt x="312" y="161"/>
                      </a:cubicBezTo>
                      <a:cubicBezTo>
                        <a:pt x="317" y="73"/>
                        <a:pt x="251" y="3"/>
                        <a:pt x="163" y="0"/>
                      </a:cubicBezTo>
                      <a:cubicBezTo>
                        <a:pt x="162" y="0"/>
                        <a:pt x="161" y="0"/>
                        <a:pt x="16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15"/>
                <p:cNvSpPr/>
                <p:nvPr/>
              </p:nvSpPr>
              <p:spPr>
                <a:xfrm>
                  <a:off x="5903225" y="3224925"/>
                  <a:ext cx="7775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289" extrusionOk="0">
                      <a:moveTo>
                        <a:pt x="161" y="0"/>
                      </a:moveTo>
                      <a:cubicBezTo>
                        <a:pt x="159" y="0"/>
                        <a:pt x="157" y="0"/>
                        <a:pt x="154" y="0"/>
                      </a:cubicBezTo>
                      <a:cubicBezTo>
                        <a:pt x="57" y="3"/>
                        <a:pt x="0" y="57"/>
                        <a:pt x="3" y="144"/>
                      </a:cubicBezTo>
                      <a:cubicBezTo>
                        <a:pt x="5" y="229"/>
                        <a:pt x="70" y="287"/>
                        <a:pt x="157" y="289"/>
                      </a:cubicBezTo>
                      <a:cubicBezTo>
                        <a:pt x="245" y="289"/>
                        <a:pt x="310" y="226"/>
                        <a:pt x="309" y="141"/>
                      </a:cubicBezTo>
                      <a:cubicBezTo>
                        <a:pt x="307" y="58"/>
                        <a:pt x="247" y="0"/>
                        <a:pt x="16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15"/>
                <p:cNvSpPr/>
                <p:nvPr/>
              </p:nvSpPr>
              <p:spPr>
                <a:xfrm>
                  <a:off x="6014525" y="3199850"/>
                  <a:ext cx="742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" h="303" extrusionOk="0">
                      <a:moveTo>
                        <a:pt x="147" y="0"/>
                      </a:moveTo>
                      <a:cubicBezTo>
                        <a:pt x="65" y="0"/>
                        <a:pt x="8" y="55"/>
                        <a:pt x="5" y="139"/>
                      </a:cubicBezTo>
                      <a:cubicBezTo>
                        <a:pt x="1" y="229"/>
                        <a:pt x="67" y="303"/>
                        <a:pt x="151" y="303"/>
                      </a:cubicBezTo>
                      <a:cubicBezTo>
                        <a:pt x="152" y="303"/>
                        <a:pt x="152" y="303"/>
                        <a:pt x="153" y="303"/>
                      </a:cubicBezTo>
                      <a:cubicBezTo>
                        <a:pt x="230" y="301"/>
                        <a:pt x="294" y="236"/>
                        <a:pt x="295" y="156"/>
                      </a:cubicBezTo>
                      <a:cubicBezTo>
                        <a:pt x="297" y="70"/>
                        <a:pt x="235" y="3"/>
                        <a:pt x="150" y="0"/>
                      </a:cubicBezTo>
                      <a:cubicBezTo>
                        <a:pt x="149" y="0"/>
                        <a:pt x="148" y="0"/>
                        <a:pt x="147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15"/>
                <p:cNvSpPr/>
                <p:nvPr/>
              </p:nvSpPr>
              <p:spPr>
                <a:xfrm rot="3170892">
                  <a:off x="6001690" y="3144299"/>
                  <a:ext cx="76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301" extrusionOk="0">
                      <a:moveTo>
                        <a:pt x="150" y="1"/>
                      </a:moveTo>
                      <a:cubicBezTo>
                        <a:pt x="70" y="1"/>
                        <a:pt x="6" y="61"/>
                        <a:pt x="3" y="143"/>
                      </a:cubicBezTo>
                      <a:cubicBezTo>
                        <a:pt x="0" y="225"/>
                        <a:pt x="67" y="297"/>
                        <a:pt x="148" y="300"/>
                      </a:cubicBezTo>
                      <a:cubicBezTo>
                        <a:pt x="150" y="300"/>
                        <a:pt x="152" y="300"/>
                        <a:pt x="154" y="300"/>
                      </a:cubicBezTo>
                      <a:cubicBezTo>
                        <a:pt x="227" y="300"/>
                        <a:pt x="294" y="237"/>
                        <a:pt x="298" y="160"/>
                      </a:cubicBezTo>
                      <a:cubicBezTo>
                        <a:pt x="304" y="78"/>
                        <a:pt x="241" y="5"/>
                        <a:pt x="159" y="1"/>
                      </a:cubicBezTo>
                      <a:cubicBezTo>
                        <a:pt x="156" y="1"/>
                        <a:pt x="153" y="1"/>
                        <a:pt x="150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15"/>
                <p:cNvSpPr/>
                <p:nvPr/>
              </p:nvSpPr>
              <p:spPr>
                <a:xfrm>
                  <a:off x="6071750" y="3224025"/>
                  <a:ext cx="705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78" extrusionOk="0">
                      <a:moveTo>
                        <a:pt x="136" y="1"/>
                      </a:moveTo>
                      <a:cubicBezTo>
                        <a:pt x="135" y="1"/>
                        <a:pt x="134" y="1"/>
                        <a:pt x="133" y="1"/>
                      </a:cubicBezTo>
                      <a:cubicBezTo>
                        <a:pt x="54" y="2"/>
                        <a:pt x="0" y="61"/>
                        <a:pt x="3" y="141"/>
                      </a:cubicBezTo>
                      <a:cubicBezTo>
                        <a:pt x="5" y="218"/>
                        <a:pt x="65" y="277"/>
                        <a:pt x="139" y="277"/>
                      </a:cubicBezTo>
                      <a:cubicBezTo>
                        <a:pt x="140" y="277"/>
                        <a:pt x="141" y="277"/>
                        <a:pt x="142" y="277"/>
                      </a:cubicBezTo>
                      <a:cubicBezTo>
                        <a:pt x="215" y="277"/>
                        <a:pt x="280" y="212"/>
                        <a:pt x="280" y="140"/>
                      </a:cubicBezTo>
                      <a:cubicBezTo>
                        <a:pt x="281" y="62"/>
                        <a:pt x="216" y="1"/>
                        <a:pt x="136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15"/>
                <p:cNvSpPr/>
                <p:nvPr/>
              </p:nvSpPr>
              <p:spPr>
                <a:xfrm>
                  <a:off x="5947625" y="3223225"/>
                  <a:ext cx="6975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66" extrusionOk="0">
                      <a:moveTo>
                        <a:pt x="145" y="0"/>
                      </a:moveTo>
                      <a:cubicBezTo>
                        <a:pt x="67" y="0"/>
                        <a:pt x="8" y="52"/>
                        <a:pt x="3" y="127"/>
                      </a:cubicBezTo>
                      <a:cubicBezTo>
                        <a:pt x="0" y="201"/>
                        <a:pt x="61" y="266"/>
                        <a:pt x="136" y="266"/>
                      </a:cubicBezTo>
                      <a:cubicBezTo>
                        <a:pt x="137" y="266"/>
                        <a:pt x="138" y="266"/>
                        <a:pt x="139" y="266"/>
                      </a:cubicBezTo>
                      <a:cubicBezTo>
                        <a:pt x="212" y="266"/>
                        <a:pt x="274" y="205"/>
                        <a:pt x="277" y="132"/>
                      </a:cubicBezTo>
                      <a:cubicBezTo>
                        <a:pt x="278" y="56"/>
                        <a:pt x="226" y="4"/>
                        <a:pt x="149" y="0"/>
                      </a:cubicBezTo>
                      <a:cubicBezTo>
                        <a:pt x="147" y="0"/>
                        <a:pt x="146" y="0"/>
                        <a:pt x="14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15"/>
                <p:cNvSpPr/>
                <p:nvPr/>
              </p:nvSpPr>
              <p:spPr>
                <a:xfrm>
                  <a:off x="5859700" y="3271300"/>
                  <a:ext cx="6800" cy="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273" extrusionOk="0">
                      <a:moveTo>
                        <a:pt x="136" y="0"/>
                      </a:moveTo>
                      <a:cubicBezTo>
                        <a:pt x="60" y="2"/>
                        <a:pt x="0" y="61"/>
                        <a:pt x="0" y="136"/>
                      </a:cubicBezTo>
                      <a:cubicBezTo>
                        <a:pt x="0" y="213"/>
                        <a:pt x="59" y="272"/>
                        <a:pt x="136" y="272"/>
                      </a:cubicBezTo>
                      <a:cubicBezTo>
                        <a:pt x="212" y="272"/>
                        <a:pt x="270" y="213"/>
                        <a:pt x="272" y="136"/>
                      </a:cubicBezTo>
                      <a:cubicBezTo>
                        <a:pt x="272" y="59"/>
                        <a:pt x="213" y="0"/>
                        <a:pt x="1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15"/>
                <p:cNvSpPr/>
                <p:nvPr/>
              </p:nvSpPr>
              <p:spPr>
                <a:xfrm>
                  <a:off x="6053600" y="3200925"/>
                  <a:ext cx="675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3" extrusionOk="0">
                      <a:moveTo>
                        <a:pt x="134" y="0"/>
                      </a:moveTo>
                      <a:cubicBezTo>
                        <a:pt x="63" y="0"/>
                        <a:pt x="10" y="51"/>
                        <a:pt x="6" y="122"/>
                      </a:cubicBezTo>
                      <a:cubicBezTo>
                        <a:pt x="1" y="204"/>
                        <a:pt x="55" y="263"/>
                        <a:pt x="134" y="263"/>
                      </a:cubicBezTo>
                      <a:cubicBezTo>
                        <a:pt x="135" y="263"/>
                        <a:pt x="136" y="263"/>
                        <a:pt x="137" y="263"/>
                      </a:cubicBezTo>
                      <a:cubicBezTo>
                        <a:pt x="209" y="263"/>
                        <a:pt x="266" y="209"/>
                        <a:pt x="268" y="138"/>
                      </a:cubicBezTo>
                      <a:cubicBezTo>
                        <a:pt x="269" y="65"/>
                        <a:pt x="214" y="5"/>
                        <a:pt x="143" y="0"/>
                      </a:cubicBezTo>
                      <a:cubicBezTo>
                        <a:pt x="140" y="0"/>
                        <a:pt x="137" y="0"/>
                        <a:pt x="13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" name="Google Shape;969;p15"/>
                <p:cNvSpPr/>
                <p:nvPr/>
              </p:nvSpPr>
              <p:spPr>
                <a:xfrm>
                  <a:off x="5992600" y="3265125"/>
                  <a:ext cx="6625" cy="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260" extrusionOk="0">
                      <a:moveTo>
                        <a:pt x="131" y="0"/>
                      </a:moveTo>
                      <a:cubicBezTo>
                        <a:pt x="63" y="0"/>
                        <a:pt x="4" y="58"/>
                        <a:pt x="2" y="127"/>
                      </a:cubicBezTo>
                      <a:cubicBezTo>
                        <a:pt x="1" y="200"/>
                        <a:pt x="55" y="257"/>
                        <a:pt x="129" y="260"/>
                      </a:cubicBezTo>
                      <a:cubicBezTo>
                        <a:pt x="130" y="260"/>
                        <a:pt x="131" y="260"/>
                        <a:pt x="132" y="260"/>
                      </a:cubicBezTo>
                      <a:cubicBezTo>
                        <a:pt x="205" y="260"/>
                        <a:pt x="262" y="206"/>
                        <a:pt x="263" y="135"/>
                      </a:cubicBezTo>
                      <a:cubicBezTo>
                        <a:pt x="265" y="64"/>
                        <a:pt x="208" y="4"/>
                        <a:pt x="137" y="1"/>
                      </a:cubicBezTo>
                      <a:cubicBezTo>
                        <a:pt x="135" y="0"/>
                        <a:pt x="133" y="0"/>
                        <a:pt x="13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" name="Google Shape;970;p15"/>
                <p:cNvSpPr/>
                <p:nvPr/>
              </p:nvSpPr>
              <p:spPr>
                <a:xfrm>
                  <a:off x="5931225" y="3262050"/>
                  <a:ext cx="6200" cy="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" h="255" extrusionOk="0">
                      <a:moveTo>
                        <a:pt x="129" y="0"/>
                      </a:moveTo>
                      <a:cubicBezTo>
                        <a:pt x="55" y="0"/>
                        <a:pt x="1" y="56"/>
                        <a:pt x="2" y="131"/>
                      </a:cubicBezTo>
                      <a:cubicBezTo>
                        <a:pt x="4" y="201"/>
                        <a:pt x="56" y="255"/>
                        <a:pt x="124" y="255"/>
                      </a:cubicBezTo>
                      <a:cubicBezTo>
                        <a:pt x="125" y="255"/>
                        <a:pt x="126" y="255"/>
                        <a:pt x="127" y="255"/>
                      </a:cubicBezTo>
                      <a:cubicBezTo>
                        <a:pt x="193" y="253"/>
                        <a:pt x="246" y="199"/>
                        <a:pt x="246" y="127"/>
                      </a:cubicBezTo>
                      <a:cubicBezTo>
                        <a:pt x="247" y="53"/>
                        <a:pt x="198" y="0"/>
                        <a:pt x="12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" name="Google Shape;971;p15"/>
                <p:cNvSpPr/>
                <p:nvPr/>
              </p:nvSpPr>
              <p:spPr>
                <a:xfrm>
                  <a:off x="5847150" y="3244325"/>
                  <a:ext cx="612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42" extrusionOk="0">
                      <a:moveTo>
                        <a:pt x="114" y="1"/>
                      </a:moveTo>
                      <a:cubicBezTo>
                        <a:pt x="112" y="1"/>
                        <a:pt x="110" y="1"/>
                        <a:pt x="109" y="1"/>
                      </a:cubicBezTo>
                      <a:cubicBezTo>
                        <a:pt x="47" y="4"/>
                        <a:pt x="1" y="61"/>
                        <a:pt x="2" y="130"/>
                      </a:cubicBezTo>
                      <a:cubicBezTo>
                        <a:pt x="2" y="197"/>
                        <a:pt x="50" y="241"/>
                        <a:pt x="118" y="241"/>
                      </a:cubicBezTo>
                      <a:cubicBezTo>
                        <a:pt x="119" y="241"/>
                        <a:pt x="120" y="241"/>
                        <a:pt x="121" y="241"/>
                      </a:cubicBezTo>
                      <a:cubicBezTo>
                        <a:pt x="190" y="240"/>
                        <a:pt x="244" y="184"/>
                        <a:pt x="241" y="116"/>
                      </a:cubicBezTo>
                      <a:cubicBezTo>
                        <a:pt x="238" y="55"/>
                        <a:pt x="177" y="1"/>
                        <a:pt x="114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" name="Google Shape;972;p15"/>
                <p:cNvSpPr/>
                <p:nvPr/>
              </p:nvSpPr>
              <p:spPr>
                <a:xfrm>
                  <a:off x="5995625" y="3241250"/>
                  <a:ext cx="6000" cy="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237" extrusionOk="0">
                      <a:moveTo>
                        <a:pt x="114" y="0"/>
                      </a:moveTo>
                      <a:cubicBezTo>
                        <a:pt x="47" y="0"/>
                        <a:pt x="0" y="48"/>
                        <a:pt x="0" y="117"/>
                      </a:cubicBezTo>
                      <a:cubicBezTo>
                        <a:pt x="0" y="182"/>
                        <a:pt x="50" y="235"/>
                        <a:pt x="114" y="236"/>
                      </a:cubicBezTo>
                      <a:cubicBezTo>
                        <a:pt x="115" y="236"/>
                        <a:pt x="116" y="236"/>
                        <a:pt x="117" y="236"/>
                      </a:cubicBezTo>
                      <a:cubicBezTo>
                        <a:pt x="179" y="236"/>
                        <a:pt x="235" y="185"/>
                        <a:pt x="238" y="124"/>
                      </a:cubicBezTo>
                      <a:cubicBezTo>
                        <a:pt x="240" y="57"/>
                        <a:pt x="182" y="0"/>
                        <a:pt x="11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15"/>
                <p:cNvSpPr/>
                <p:nvPr/>
              </p:nvSpPr>
              <p:spPr>
                <a:xfrm>
                  <a:off x="6087325" y="3245800"/>
                  <a:ext cx="5675" cy="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232" extrusionOk="0">
                      <a:moveTo>
                        <a:pt x="115" y="0"/>
                      </a:moveTo>
                      <a:cubicBezTo>
                        <a:pt x="52" y="0"/>
                        <a:pt x="1" y="54"/>
                        <a:pt x="2" y="121"/>
                      </a:cubicBezTo>
                      <a:cubicBezTo>
                        <a:pt x="2" y="184"/>
                        <a:pt x="47" y="232"/>
                        <a:pt x="107" y="232"/>
                      </a:cubicBezTo>
                      <a:cubicBezTo>
                        <a:pt x="108" y="232"/>
                        <a:pt x="109" y="232"/>
                        <a:pt x="110" y="232"/>
                      </a:cubicBezTo>
                      <a:cubicBezTo>
                        <a:pt x="174" y="232"/>
                        <a:pt x="226" y="176"/>
                        <a:pt x="226" y="111"/>
                      </a:cubicBezTo>
                      <a:cubicBezTo>
                        <a:pt x="225" y="51"/>
                        <a:pt x="175" y="0"/>
                        <a:pt x="11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15"/>
                <p:cNvSpPr/>
                <p:nvPr/>
              </p:nvSpPr>
              <p:spPr>
                <a:xfrm>
                  <a:off x="5956800" y="3170127"/>
                  <a:ext cx="5775" cy="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230" extrusionOk="0">
                      <a:moveTo>
                        <a:pt x="118" y="1"/>
                      </a:moveTo>
                      <a:cubicBezTo>
                        <a:pt x="116" y="1"/>
                        <a:pt x="114" y="1"/>
                        <a:pt x="112" y="1"/>
                      </a:cubicBezTo>
                      <a:cubicBezTo>
                        <a:pt x="46" y="4"/>
                        <a:pt x="1" y="55"/>
                        <a:pt x="4" y="123"/>
                      </a:cubicBezTo>
                      <a:cubicBezTo>
                        <a:pt x="7" y="186"/>
                        <a:pt x="50" y="229"/>
                        <a:pt x="112" y="229"/>
                      </a:cubicBezTo>
                      <a:cubicBezTo>
                        <a:pt x="113" y="229"/>
                        <a:pt x="114" y="229"/>
                        <a:pt x="115" y="229"/>
                      </a:cubicBezTo>
                      <a:cubicBezTo>
                        <a:pt x="181" y="229"/>
                        <a:pt x="231" y="178"/>
                        <a:pt x="229" y="113"/>
                      </a:cubicBezTo>
                      <a:cubicBezTo>
                        <a:pt x="229" y="47"/>
                        <a:pt x="181" y="1"/>
                        <a:pt x="11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15"/>
                <p:cNvSpPr/>
                <p:nvPr/>
              </p:nvSpPr>
              <p:spPr>
                <a:xfrm rot="3170892">
                  <a:off x="6035725" y="3142061"/>
                  <a:ext cx="5550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" h="225" extrusionOk="0">
                      <a:moveTo>
                        <a:pt x="109" y="1"/>
                      </a:moveTo>
                      <a:cubicBezTo>
                        <a:pt x="47" y="1"/>
                        <a:pt x="1" y="50"/>
                        <a:pt x="2" y="115"/>
                      </a:cubicBezTo>
                      <a:cubicBezTo>
                        <a:pt x="2" y="178"/>
                        <a:pt x="49" y="224"/>
                        <a:pt x="112" y="224"/>
                      </a:cubicBezTo>
                      <a:cubicBezTo>
                        <a:pt x="113" y="224"/>
                        <a:pt x="114" y="224"/>
                        <a:pt x="115" y="224"/>
                      </a:cubicBezTo>
                      <a:cubicBezTo>
                        <a:pt x="172" y="224"/>
                        <a:pt x="219" y="180"/>
                        <a:pt x="220" y="124"/>
                      </a:cubicBezTo>
                      <a:cubicBezTo>
                        <a:pt x="222" y="62"/>
                        <a:pt x="165" y="1"/>
                        <a:pt x="10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15"/>
                <p:cNvSpPr/>
                <p:nvPr/>
              </p:nvSpPr>
              <p:spPr>
                <a:xfrm>
                  <a:off x="5949000" y="3286225"/>
                  <a:ext cx="5475" cy="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" h="217" extrusionOk="0">
                      <a:moveTo>
                        <a:pt x="114" y="1"/>
                      </a:moveTo>
                      <a:cubicBezTo>
                        <a:pt x="50" y="2"/>
                        <a:pt x="1" y="53"/>
                        <a:pt x="3" y="113"/>
                      </a:cubicBezTo>
                      <a:cubicBezTo>
                        <a:pt x="4" y="169"/>
                        <a:pt x="55" y="217"/>
                        <a:pt x="111" y="217"/>
                      </a:cubicBezTo>
                      <a:cubicBezTo>
                        <a:pt x="172" y="215"/>
                        <a:pt x="219" y="164"/>
                        <a:pt x="219" y="103"/>
                      </a:cubicBezTo>
                      <a:cubicBezTo>
                        <a:pt x="217" y="41"/>
                        <a:pt x="175" y="1"/>
                        <a:pt x="114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" name="Google Shape;977;p15"/>
                <p:cNvSpPr/>
                <p:nvPr/>
              </p:nvSpPr>
              <p:spPr>
                <a:xfrm>
                  <a:off x="6061950" y="3187075"/>
                  <a:ext cx="5650" cy="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17" extrusionOk="0">
                      <a:moveTo>
                        <a:pt x="112" y="0"/>
                      </a:moveTo>
                      <a:cubicBezTo>
                        <a:pt x="59" y="0"/>
                        <a:pt x="11" y="44"/>
                        <a:pt x="6" y="99"/>
                      </a:cubicBezTo>
                      <a:cubicBezTo>
                        <a:pt x="0" y="159"/>
                        <a:pt x="48" y="213"/>
                        <a:pt x="108" y="216"/>
                      </a:cubicBezTo>
                      <a:cubicBezTo>
                        <a:pt x="109" y="216"/>
                        <a:pt x="110" y="217"/>
                        <a:pt x="111" y="217"/>
                      </a:cubicBezTo>
                      <a:cubicBezTo>
                        <a:pt x="169" y="217"/>
                        <a:pt x="216" y="174"/>
                        <a:pt x="221" y="118"/>
                      </a:cubicBezTo>
                      <a:cubicBezTo>
                        <a:pt x="226" y="58"/>
                        <a:pt x="178" y="2"/>
                        <a:pt x="118" y="0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" name="Google Shape;978;p15"/>
                <p:cNvSpPr/>
                <p:nvPr/>
              </p:nvSpPr>
              <p:spPr>
                <a:xfrm>
                  <a:off x="6054525" y="3236850"/>
                  <a:ext cx="5525" cy="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" h="211" extrusionOk="0">
                      <a:moveTo>
                        <a:pt x="109" y="0"/>
                      </a:moveTo>
                      <a:cubicBezTo>
                        <a:pt x="47" y="0"/>
                        <a:pt x="1" y="46"/>
                        <a:pt x="1" y="107"/>
                      </a:cubicBezTo>
                      <a:cubicBezTo>
                        <a:pt x="1" y="164"/>
                        <a:pt x="47" y="209"/>
                        <a:pt x="106" y="210"/>
                      </a:cubicBezTo>
                      <a:cubicBezTo>
                        <a:pt x="107" y="210"/>
                        <a:pt x="108" y="210"/>
                        <a:pt x="109" y="210"/>
                      </a:cubicBezTo>
                      <a:cubicBezTo>
                        <a:pt x="168" y="210"/>
                        <a:pt x="212" y="171"/>
                        <a:pt x="215" y="114"/>
                      </a:cubicBezTo>
                      <a:cubicBezTo>
                        <a:pt x="220" y="51"/>
                        <a:pt x="175" y="2"/>
                        <a:pt x="112" y="0"/>
                      </a:cubicBezTo>
                      <a:cubicBezTo>
                        <a:pt x="111" y="0"/>
                        <a:pt x="110" y="0"/>
                        <a:pt x="10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" name="Google Shape;979;p15"/>
                <p:cNvSpPr/>
                <p:nvPr/>
              </p:nvSpPr>
              <p:spPr>
                <a:xfrm>
                  <a:off x="5960625" y="3245825"/>
                  <a:ext cx="5400" cy="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" h="210" extrusionOk="0">
                      <a:moveTo>
                        <a:pt x="107" y="1"/>
                      </a:moveTo>
                      <a:cubicBezTo>
                        <a:pt x="45" y="1"/>
                        <a:pt x="1" y="46"/>
                        <a:pt x="2" y="107"/>
                      </a:cubicBezTo>
                      <a:cubicBezTo>
                        <a:pt x="2" y="166"/>
                        <a:pt x="47" y="209"/>
                        <a:pt x="107" y="209"/>
                      </a:cubicBezTo>
                      <a:cubicBezTo>
                        <a:pt x="108" y="209"/>
                        <a:pt x="109" y="209"/>
                        <a:pt x="110" y="209"/>
                      </a:cubicBezTo>
                      <a:cubicBezTo>
                        <a:pt x="167" y="209"/>
                        <a:pt x="212" y="167"/>
                        <a:pt x="213" y="109"/>
                      </a:cubicBezTo>
                      <a:cubicBezTo>
                        <a:pt x="215" y="49"/>
                        <a:pt x="172" y="4"/>
                        <a:pt x="113" y="1"/>
                      </a:cubicBezTo>
                      <a:cubicBezTo>
                        <a:pt x="111" y="1"/>
                        <a:pt x="109" y="1"/>
                        <a:pt x="10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" name="Google Shape;980;p15"/>
                <p:cNvSpPr/>
                <p:nvPr/>
              </p:nvSpPr>
              <p:spPr>
                <a:xfrm>
                  <a:off x="5961100" y="3269825"/>
                  <a:ext cx="4650" cy="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" h="196" extrusionOk="0">
                      <a:moveTo>
                        <a:pt x="97" y="1"/>
                      </a:moveTo>
                      <a:cubicBezTo>
                        <a:pt x="49" y="1"/>
                        <a:pt x="9" y="39"/>
                        <a:pt x="5" y="89"/>
                      </a:cubicBezTo>
                      <a:cubicBezTo>
                        <a:pt x="0" y="146"/>
                        <a:pt x="37" y="194"/>
                        <a:pt x="88" y="195"/>
                      </a:cubicBezTo>
                      <a:cubicBezTo>
                        <a:pt x="90" y="195"/>
                        <a:pt x="91" y="195"/>
                        <a:pt x="93" y="195"/>
                      </a:cubicBezTo>
                      <a:cubicBezTo>
                        <a:pt x="142" y="195"/>
                        <a:pt x="182" y="152"/>
                        <a:pt x="184" y="98"/>
                      </a:cubicBezTo>
                      <a:cubicBezTo>
                        <a:pt x="185" y="47"/>
                        <a:pt x="148" y="4"/>
                        <a:pt x="99" y="1"/>
                      </a:cubicBezTo>
                      <a:lnTo>
                        <a:pt x="100" y="1"/>
                      </a:lnTo>
                      <a:cubicBezTo>
                        <a:pt x="99" y="1"/>
                        <a:pt x="98" y="1"/>
                        <a:pt x="9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15"/>
                <p:cNvSpPr/>
                <p:nvPr/>
              </p:nvSpPr>
              <p:spPr>
                <a:xfrm>
                  <a:off x="5924825" y="3243600"/>
                  <a:ext cx="5025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193" extrusionOk="0">
                      <a:moveTo>
                        <a:pt x="104" y="0"/>
                      </a:moveTo>
                      <a:cubicBezTo>
                        <a:pt x="20" y="36"/>
                        <a:pt x="0" y="61"/>
                        <a:pt x="10" y="116"/>
                      </a:cubicBezTo>
                      <a:cubicBezTo>
                        <a:pt x="19" y="164"/>
                        <a:pt x="50" y="189"/>
                        <a:pt x="93" y="192"/>
                      </a:cubicBezTo>
                      <a:cubicBezTo>
                        <a:pt x="97" y="192"/>
                        <a:pt x="100" y="192"/>
                        <a:pt x="104" y="192"/>
                      </a:cubicBezTo>
                      <a:cubicBezTo>
                        <a:pt x="144" y="192"/>
                        <a:pt x="173" y="168"/>
                        <a:pt x="186" y="128"/>
                      </a:cubicBezTo>
                      <a:cubicBezTo>
                        <a:pt x="201" y="78"/>
                        <a:pt x="181" y="45"/>
                        <a:pt x="10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2" name="Google Shape;982;p15"/>
              <p:cNvGrpSpPr/>
              <p:nvPr/>
            </p:nvGrpSpPr>
            <p:grpSpPr>
              <a:xfrm rot="-982173">
                <a:off x="7594144" y="4172685"/>
                <a:ext cx="1935203" cy="1140387"/>
                <a:chOff x="5814600" y="3112362"/>
                <a:chExt cx="306750" cy="180763"/>
              </a:xfrm>
            </p:grpSpPr>
            <p:sp>
              <p:nvSpPr>
                <p:cNvPr id="983" name="Google Shape;983;p15"/>
                <p:cNvSpPr/>
                <p:nvPr/>
              </p:nvSpPr>
              <p:spPr>
                <a:xfrm>
                  <a:off x="5814600" y="3261575"/>
                  <a:ext cx="15300" cy="1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603" extrusionOk="0">
                      <a:moveTo>
                        <a:pt x="316" y="0"/>
                      </a:moveTo>
                      <a:cubicBezTo>
                        <a:pt x="314" y="0"/>
                        <a:pt x="312" y="0"/>
                        <a:pt x="310" y="1"/>
                      </a:cubicBezTo>
                      <a:cubicBezTo>
                        <a:pt x="142" y="2"/>
                        <a:pt x="0" y="158"/>
                        <a:pt x="5" y="335"/>
                      </a:cubicBezTo>
                      <a:cubicBezTo>
                        <a:pt x="9" y="485"/>
                        <a:pt x="137" y="602"/>
                        <a:pt x="292" y="602"/>
                      </a:cubicBezTo>
                      <a:cubicBezTo>
                        <a:pt x="294" y="602"/>
                        <a:pt x="296" y="602"/>
                        <a:pt x="298" y="602"/>
                      </a:cubicBezTo>
                      <a:cubicBezTo>
                        <a:pt x="458" y="599"/>
                        <a:pt x="611" y="439"/>
                        <a:pt x="608" y="278"/>
                      </a:cubicBezTo>
                      <a:cubicBezTo>
                        <a:pt x="605" y="127"/>
                        <a:pt x="472" y="0"/>
                        <a:pt x="31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15"/>
                <p:cNvSpPr/>
                <p:nvPr/>
              </p:nvSpPr>
              <p:spPr>
                <a:xfrm rot="3170892">
                  <a:off x="5963946" y="3125576"/>
                  <a:ext cx="13074" cy="12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" h="519" extrusionOk="0">
                      <a:moveTo>
                        <a:pt x="262" y="0"/>
                      </a:moveTo>
                      <a:cubicBezTo>
                        <a:pt x="116" y="0"/>
                        <a:pt x="4" y="112"/>
                        <a:pt x="2" y="256"/>
                      </a:cubicBezTo>
                      <a:cubicBezTo>
                        <a:pt x="1" y="403"/>
                        <a:pt x="113" y="519"/>
                        <a:pt x="261" y="519"/>
                      </a:cubicBezTo>
                      <a:cubicBezTo>
                        <a:pt x="262" y="519"/>
                        <a:pt x="263" y="519"/>
                        <a:pt x="264" y="519"/>
                      </a:cubicBezTo>
                      <a:cubicBezTo>
                        <a:pt x="410" y="519"/>
                        <a:pt x="522" y="404"/>
                        <a:pt x="521" y="258"/>
                      </a:cubicBezTo>
                      <a:cubicBezTo>
                        <a:pt x="521" y="113"/>
                        <a:pt x="411" y="2"/>
                        <a:pt x="268" y="0"/>
                      </a:cubicBezTo>
                      <a:cubicBezTo>
                        <a:pt x="266" y="0"/>
                        <a:pt x="264" y="0"/>
                        <a:pt x="26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15"/>
                <p:cNvSpPr/>
                <p:nvPr/>
              </p:nvSpPr>
              <p:spPr>
                <a:xfrm>
                  <a:off x="5990250" y="3176275"/>
                  <a:ext cx="12425" cy="1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509" extrusionOk="0">
                      <a:moveTo>
                        <a:pt x="260" y="0"/>
                      </a:moveTo>
                      <a:cubicBezTo>
                        <a:pt x="258" y="0"/>
                        <a:pt x="256" y="0"/>
                        <a:pt x="254" y="0"/>
                      </a:cubicBezTo>
                      <a:cubicBezTo>
                        <a:pt x="117" y="3"/>
                        <a:pt x="1" y="131"/>
                        <a:pt x="2" y="275"/>
                      </a:cubicBezTo>
                      <a:cubicBezTo>
                        <a:pt x="5" y="400"/>
                        <a:pt x="113" y="508"/>
                        <a:pt x="236" y="508"/>
                      </a:cubicBezTo>
                      <a:cubicBezTo>
                        <a:pt x="238" y="508"/>
                        <a:pt x="240" y="508"/>
                        <a:pt x="242" y="508"/>
                      </a:cubicBezTo>
                      <a:cubicBezTo>
                        <a:pt x="377" y="505"/>
                        <a:pt x="496" y="372"/>
                        <a:pt x="492" y="232"/>
                      </a:cubicBezTo>
                      <a:cubicBezTo>
                        <a:pt x="489" y="101"/>
                        <a:pt x="385" y="0"/>
                        <a:pt x="26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" name="Google Shape;986;p15"/>
                <p:cNvSpPr/>
                <p:nvPr/>
              </p:nvSpPr>
              <p:spPr>
                <a:xfrm rot="3170892">
                  <a:off x="6059794" y="3144571"/>
                  <a:ext cx="12449" cy="12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489" extrusionOk="0">
                      <a:moveTo>
                        <a:pt x="231" y="1"/>
                      </a:moveTo>
                      <a:cubicBezTo>
                        <a:pt x="102" y="1"/>
                        <a:pt x="2" y="105"/>
                        <a:pt x="2" y="237"/>
                      </a:cubicBezTo>
                      <a:cubicBezTo>
                        <a:pt x="0" y="375"/>
                        <a:pt x="118" y="488"/>
                        <a:pt x="257" y="488"/>
                      </a:cubicBezTo>
                      <a:cubicBezTo>
                        <a:pt x="258" y="488"/>
                        <a:pt x="259" y="488"/>
                        <a:pt x="260" y="488"/>
                      </a:cubicBezTo>
                      <a:cubicBezTo>
                        <a:pt x="389" y="488"/>
                        <a:pt x="497" y="382"/>
                        <a:pt x="496" y="254"/>
                      </a:cubicBezTo>
                      <a:cubicBezTo>
                        <a:pt x="494" y="121"/>
                        <a:pt x="372" y="2"/>
                        <a:pt x="233" y="1"/>
                      </a:cubicBezTo>
                      <a:cubicBezTo>
                        <a:pt x="232" y="1"/>
                        <a:pt x="232" y="1"/>
                        <a:pt x="231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15"/>
                <p:cNvSpPr/>
                <p:nvPr/>
              </p:nvSpPr>
              <p:spPr>
                <a:xfrm>
                  <a:off x="5903375" y="3190400"/>
                  <a:ext cx="12400" cy="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" h="470" extrusionOk="0">
                      <a:moveTo>
                        <a:pt x="256" y="0"/>
                      </a:moveTo>
                      <a:cubicBezTo>
                        <a:pt x="255" y="0"/>
                        <a:pt x="254" y="0"/>
                        <a:pt x="253" y="0"/>
                      </a:cubicBezTo>
                      <a:cubicBezTo>
                        <a:pt x="101" y="2"/>
                        <a:pt x="2" y="90"/>
                        <a:pt x="0" y="225"/>
                      </a:cubicBezTo>
                      <a:cubicBezTo>
                        <a:pt x="0" y="351"/>
                        <a:pt x="124" y="469"/>
                        <a:pt x="257" y="469"/>
                      </a:cubicBezTo>
                      <a:cubicBezTo>
                        <a:pt x="258" y="469"/>
                        <a:pt x="259" y="469"/>
                        <a:pt x="260" y="469"/>
                      </a:cubicBezTo>
                      <a:cubicBezTo>
                        <a:pt x="385" y="466"/>
                        <a:pt x="493" y="357"/>
                        <a:pt x="494" y="229"/>
                      </a:cubicBezTo>
                      <a:cubicBezTo>
                        <a:pt x="496" y="101"/>
                        <a:pt x="389" y="0"/>
                        <a:pt x="25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15"/>
                <p:cNvSpPr/>
                <p:nvPr/>
              </p:nvSpPr>
              <p:spPr>
                <a:xfrm>
                  <a:off x="6020975" y="3255700"/>
                  <a:ext cx="12250" cy="1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483" extrusionOk="0">
                      <a:moveTo>
                        <a:pt x="248" y="1"/>
                      </a:moveTo>
                      <a:cubicBezTo>
                        <a:pt x="127" y="1"/>
                        <a:pt x="11" y="119"/>
                        <a:pt x="6" y="249"/>
                      </a:cubicBezTo>
                      <a:cubicBezTo>
                        <a:pt x="0" y="371"/>
                        <a:pt x="118" y="479"/>
                        <a:pt x="258" y="482"/>
                      </a:cubicBezTo>
                      <a:cubicBezTo>
                        <a:pt x="260" y="483"/>
                        <a:pt x="262" y="483"/>
                        <a:pt x="264" y="483"/>
                      </a:cubicBezTo>
                      <a:cubicBezTo>
                        <a:pt x="386" y="483"/>
                        <a:pt x="482" y="389"/>
                        <a:pt x="486" y="265"/>
                      </a:cubicBezTo>
                      <a:cubicBezTo>
                        <a:pt x="489" y="129"/>
                        <a:pt x="377" y="2"/>
                        <a:pt x="250" y="1"/>
                      </a:cubicBezTo>
                      <a:cubicBezTo>
                        <a:pt x="249" y="1"/>
                        <a:pt x="249" y="1"/>
                        <a:pt x="24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15"/>
                <p:cNvSpPr/>
                <p:nvPr/>
              </p:nvSpPr>
              <p:spPr>
                <a:xfrm>
                  <a:off x="5906500" y="3281300"/>
                  <a:ext cx="117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73" extrusionOk="0">
                      <a:moveTo>
                        <a:pt x="230" y="0"/>
                      </a:moveTo>
                      <a:cubicBezTo>
                        <a:pt x="105" y="2"/>
                        <a:pt x="0" y="113"/>
                        <a:pt x="0" y="242"/>
                      </a:cubicBezTo>
                      <a:cubicBezTo>
                        <a:pt x="2" y="364"/>
                        <a:pt x="122" y="472"/>
                        <a:pt x="255" y="472"/>
                      </a:cubicBezTo>
                      <a:cubicBezTo>
                        <a:pt x="256" y="472"/>
                        <a:pt x="257" y="472"/>
                        <a:pt x="258" y="472"/>
                      </a:cubicBezTo>
                      <a:cubicBezTo>
                        <a:pt x="374" y="471"/>
                        <a:pt x="468" y="363"/>
                        <a:pt x="466" y="236"/>
                      </a:cubicBezTo>
                      <a:cubicBezTo>
                        <a:pt x="465" y="108"/>
                        <a:pt x="357" y="0"/>
                        <a:pt x="23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15"/>
                <p:cNvSpPr/>
                <p:nvPr/>
              </p:nvSpPr>
              <p:spPr>
                <a:xfrm>
                  <a:off x="6055975" y="3260800"/>
                  <a:ext cx="11200" cy="1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8" h="455" extrusionOk="0">
                      <a:moveTo>
                        <a:pt x="219" y="1"/>
                      </a:moveTo>
                      <a:cubicBezTo>
                        <a:pt x="107" y="1"/>
                        <a:pt x="8" y="104"/>
                        <a:pt x="3" y="229"/>
                      </a:cubicBezTo>
                      <a:cubicBezTo>
                        <a:pt x="0" y="348"/>
                        <a:pt x="100" y="451"/>
                        <a:pt x="224" y="454"/>
                      </a:cubicBezTo>
                      <a:cubicBezTo>
                        <a:pt x="226" y="454"/>
                        <a:pt x="229" y="455"/>
                        <a:pt x="231" y="455"/>
                      </a:cubicBezTo>
                      <a:cubicBezTo>
                        <a:pt x="344" y="455"/>
                        <a:pt x="443" y="350"/>
                        <a:pt x="446" y="228"/>
                      </a:cubicBezTo>
                      <a:cubicBezTo>
                        <a:pt x="448" y="110"/>
                        <a:pt x="343" y="2"/>
                        <a:pt x="224" y="1"/>
                      </a:cubicBezTo>
                      <a:cubicBezTo>
                        <a:pt x="222" y="1"/>
                        <a:pt x="221" y="1"/>
                        <a:pt x="21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15"/>
                <p:cNvSpPr/>
                <p:nvPr/>
              </p:nvSpPr>
              <p:spPr>
                <a:xfrm>
                  <a:off x="6095050" y="3198725"/>
                  <a:ext cx="11525" cy="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444" extrusionOk="0">
                      <a:moveTo>
                        <a:pt x="224" y="0"/>
                      </a:moveTo>
                      <a:cubicBezTo>
                        <a:pt x="102" y="0"/>
                        <a:pt x="11" y="80"/>
                        <a:pt x="7" y="195"/>
                      </a:cubicBezTo>
                      <a:cubicBezTo>
                        <a:pt x="0" y="318"/>
                        <a:pt x="119" y="440"/>
                        <a:pt x="247" y="443"/>
                      </a:cubicBezTo>
                      <a:cubicBezTo>
                        <a:pt x="248" y="443"/>
                        <a:pt x="249" y="443"/>
                        <a:pt x="250" y="443"/>
                      </a:cubicBezTo>
                      <a:cubicBezTo>
                        <a:pt x="360" y="443"/>
                        <a:pt x="451" y="356"/>
                        <a:pt x="456" y="244"/>
                      </a:cubicBezTo>
                      <a:cubicBezTo>
                        <a:pt x="460" y="116"/>
                        <a:pt x="355" y="4"/>
                        <a:pt x="227" y="2"/>
                      </a:cubicBezTo>
                      <a:lnTo>
                        <a:pt x="227" y="0"/>
                      </a:lnTo>
                      <a:cubicBezTo>
                        <a:pt x="226" y="0"/>
                        <a:pt x="225" y="0"/>
                        <a:pt x="22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15"/>
                <p:cNvSpPr/>
                <p:nvPr/>
              </p:nvSpPr>
              <p:spPr>
                <a:xfrm>
                  <a:off x="5981925" y="3275375"/>
                  <a:ext cx="10825" cy="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48" extrusionOk="0">
                      <a:moveTo>
                        <a:pt x="208" y="1"/>
                      </a:moveTo>
                      <a:cubicBezTo>
                        <a:pt x="99" y="1"/>
                        <a:pt x="7" y="95"/>
                        <a:pt x="4" y="211"/>
                      </a:cubicBezTo>
                      <a:cubicBezTo>
                        <a:pt x="0" y="343"/>
                        <a:pt x="101" y="447"/>
                        <a:pt x="232" y="447"/>
                      </a:cubicBezTo>
                      <a:cubicBezTo>
                        <a:pt x="233" y="447"/>
                        <a:pt x="234" y="447"/>
                        <a:pt x="235" y="447"/>
                      </a:cubicBezTo>
                      <a:cubicBezTo>
                        <a:pt x="352" y="445"/>
                        <a:pt x="431" y="362"/>
                        <a:pt x="433" y="242"/>
                      </a:cubicBezTo>
                      <a:cubicBezTo>
                        <a:pt x="433" y="112"/>
                        <a:pt x="335" y="4"/>
                        <a:pt x="213" y="1"/>
                      </a:cubicBezTo>
                      <a:cubicBezTo>
                        <a:pt x="212" y="1"/>
                        <a:pt x="210" y="1"/>
                        <a:pt x="20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15"/>
                <p:cNvSpPr/>
                <p:nvPr/>
              </p:nvSpPr>
              <p:spPr>
                <a:xfrm>
                  <a:off x="5967725" y="3215650"/>
                  <a:ext cx="10450" cy="1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446" extrusionOk="0">
                      <a:moveTo>
                        <a:pt x="208" y="1"/>
                      </a:moveTo>
                      <a:cubicBezTo>
                        <a:pt x="206" y="1"/>
                        <a:pt x="204" y="1"/>
                        <a:pt x="203" y="1"/>
                      </a:cubicBezTo>
                      <a:cubicBezTo>
                        <a:pt x="93" y="3"/>
                        <a:pt x="0" y="97"/>
                        <a:pt x="2" y="208"/>
                      </a:cubicBezTo>
                      <a:cubicBezTo>
                        <a:pt x="4" y="336"/>
                        <a:pt x="101" y="446"/>
                        <a:pt x="216" y="446"/>
                      </a:cubicBezTo>
                      <a:cubicBezTo>
                        <a:pt x="218" y="446"/>
                        <a:pt x="220" y="446"/>
                        <a:pt x="223" y="445"/>
                      </a:cubicBezTo>
                      <a:cubicBezTo>
                        <a:pt x="334" y="441"/>
                        <a:pt x="417" y="344"/>
                        <a:pt x="416" y="220"/>
                      </a:cubicBezTo>
                      <a:cubicBezTo>
                        <a:pt x="414" y="97"/>
                        <a:pt x="323" y="1"/>
                        <a:pt x="20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15"/>
                <p:cNvSpPr/>
                <p:nvPr/>
              </p:nvSpPr>
              <p:spPr>
                <a:xfrm>
                  <a:off x="5861575" y="3223925"/>
                  <a:ext cx="11000" cy="1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" h="424" extrusionOk="0">
                      <a:moveTo>
                        <a:pt x="222" y="0"/>
                      </a:moveTo>
                      <a:cubicBezTo>
                        <a:pt x="221" y="0"/>
                        <a:pt x="219" y="0"/>
                        <a:pt x="218" y="0"/>
                      </a:cubicBezTo>
                      <a:cubicBezTo>
                        <a:pt x="97" y="0"/>
                        <a:pt x="1" y="94"/>
                        <a:pt x="2" y="212"/>
                      </a:cubicBezTo>
                      <a:cubicBezTo>
                        <a:pt x="2" y="330"/>
                        <a:pt x="106" y="423"/>
                        <a:pt x="231" y="423"/>
                      </a:cubicBezTo>
                      <a:cubicBezTo>
                        <a:pt x="232" y="423"/>
                        <a:pt x="233" y="423"/>
                        <a:pt x="234" y="423"/>
                      </a:cubicBezTo>
                      <a:cubicBezTo>
                        <a:pt x="351" y="422"/>
                        <a:pt x="439" y="329"/>
                        <a:pt x="438" y="210"/>
                      </a:cubicBezTo>
                      <a:cubicBezTo>
                        <a:pt x="436" y="91"/>
                        <a:pt x="343" y="0"/>
                        <a:pt x="22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" name="Google Shape;995;p15"/>
                <p:cNvSpPr/>
                <p:nvPr/>
              </p:nvSpPr>
              <p:spPr>
                <a:xfrm rot="3170892">
                  <a:off x="6021016" y="3114417"/>
                  <a:ext cx="10300" cy="1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414" extrusionOk="0">
                      <a:moveTo>
                        <a:pt x="189" y="1"/>
                      </a:moveTo>
                      <a:cubicBezTo>
                        <a:pt x="83" y="1"/>
                        <a:pt x="2" y="85"/>
                        <a:pt x="2" y="197"/>
                      </a:cubicBezTo>
                      <a:cubicBezTo>
                        <a:pt x="1" y="313"/>
                        <a:pt x="98" y="410"/>
                        <a:pt x="220" y="413"/>
                      </a:cubicBezTo>
                      <a:cubicBezTo>
                        <a:pt x="223" y="413"/>
                        <a:pt x="225" y="413"/>
                        <a:pt x="228" y="413"/>
                      </a:cubicBezTo>
                      <a:cubicBezTo>
                        <a:pt x="326" y="413"/>
                        <a:pt x="405" y="331"/>
                        <a:pt x="408" y="223"/>
                      </a:cubicBezTo>
                      <a:cubicBezTo>
                        <a:pt x="411" y="110"/>
                        <a:pt x="309" y="4"/>
                        <a:pt x="195" y="1"/>
                      </a:cubicBezTo>
                      <a:cubicBezTo>
                        <a:pt x="193" y="1"/>
                        <a:pt x="191" y="1"/>
                        <a:pt x="18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15"/>
                <p:cNvSpPr/>
                <p:nvPr/>
              </p:nvSpPr>
              <p:spPr>
                <a:xfrm>
                  <a:off x="5892675" y="3259425"/>
                  <a:ext cx="10150" cy="1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408" extrusionOk="0">
                      <a:moveTo>
                        <a:pt x="189" y="0"/>
                      </a:moveTo>
                      <a:cubicBezTo>
                        <a:pt x="188" y="0"/>
                        <a:pt x="187" y="0"/>
                        <a:pt x="186" y="0"/>
                      </a:cubicBezTo>
                      <a:cubicBezTo>
                        <a:pt x="79" y="2"/>
                        <a:pt x="1" y="91"/>
                        <a:pt x="1" y="207"/>
                      </a:cubicBezTo>
                      <a:cubicBezTo>
                        <a:pt x="1" y="318"/>
                        <a:pt x="90" y="408"/>
                        <a:pt x="206" y="408"/>
                      </a:cubicBezTo>
                      <a:cubicBezTo>
                        <a:pt x="207" y="408"/>
                        <a:pt x="208" y="408"/>
                        <a:pt x="209" y="408"/>
                      </a:cubicBezTo>
                      <a:cubicBezTo>
                        <a:pt x="319" y="408"/>
                        <a:pt x="405" y="323"/>
                        <a:pt x="405" y="215"/>
                      </a:cubicBezTo>
                      <a:cubicBezTo>
                        <a:pt x="404" y="100"/>
                        <a:pt x="303" y="0"/>
                        <a:pt x="18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15"/>
                <p:cNvSpPr/>
                <p:nvPr/>
              </p:nvSpPr>
              <p:spPr>
                <a:xfrm>
                  <a:off x="6111450" y="3237925"/>
                  <a:ext cx="99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87" extrusionOk="0">
                      <a:moveTo>
                        <a:pt x="195" y="0"/>
                      </a:moveTo>
                      <a:cubicBezTo>
                        <a:pt x="100" y="0"/>
                        <a:pt x="12" y="83"/>
                        <a:pt x="6" y="180"/>
                      </a:cubicBezTo>
                      <a:cubicBezTo>
                        <a:pt x="0" y="288"/>
                        <a:pt x="91" y="382"/>
                        <a:pt x="202" y="386"/>
                      </a:cubicBezTo>
                      <a:cubicBezTo>
                        <a:pt x="204" y="386"/>
                        <a:pt x="206" y="386"/>
                        <a:pt x="208" y="386"/>
                      </a:cubicBezTo>
                      <a:cubicBezTo>
                        <a:pt x="308" y="386"/>
                        <a:pt x="386" y="312"/>
                        <a:pt x="391" y="210"/>
                      </a:cubicBezTo>
                      <a:cubicBezTo>
                        <a:pt x="395" y="109"/>
                        <a:pt x="306" y="7"/>
                        <a:pt x="206" y="0"/>
                      </a:cubicBezTo>
                      <a:cubicBezTo>
                        <a:pt x="202" y="0"/>
                        <a:pt x="199" y="0"/>
                        <a:pt x="19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15"/>
                <p:cNvSpPr/>
                <p:nvPr/>
              </p:nvSpPr>
              <p:spPr>
                <a:xfrm>
                  <a:off x="6101600" y="3256825"/>
                  <a:ext cx="91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72" extrusionOk="0">
                      <a:moveTo>
                        <a:pt x="172" y="1"/>
                      </a:moveTo>
                      <a:cubicBezTo>
                        <a:pt x="78" y="1"/>
                        <a:pt x="2" y="79"/>
                        <a:pt x="1" y="178"/>
                      </a:cubicBezTo>
                      <a:cubicBezTo>
                        <a:pt x="1" y="280"/>
                        <a:pt x="89" y="370"/>
                        <a:pt x="191" y="371"/>
                      </a:cubicBezTo>
                      <a:cubicBezTo>
                        <a:pt x="286" y="371"/>
                        <a:pt x="365" y="292"/>
                        <a:pt x="365" y="194"/>
                      </a:cubicBezTo>
                      <a:cubicBezTo>
                        <a:pt x="363" y="95"/>
                        <a:pt x="272" y="2"/>
                        <a:pt x="175" y="1"/>
                      </a:cubicBezTo>
                      <a:cubicBezTo>
                        <a:pt x="174" y="1"/>
                        <a:pt x="173" y="1"/>
                        <a:pt x="172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15"/>
                <p:cNvSpPr/>
                <p:nvPr/>
              </p:nvSpPr>
              <p:spPr>
                <a:xfrm>
                  <a:off x="6025625" y="3230975"/>
                  <a:ext cx="8150" cy="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342" extrusionOk="0">
                      <a:moveTo>
                        <a:pt x="161" y="1"/>
                      </a:moveTo>
                      <a:cubicBezTo>
                        <a:pt x="159" y="1"/>
                        <a:pt x="157" y="1"/>
                        <a:pt x="155" y="1"/>
                      </a:cubicBezTo>
                      <a:cubicBezTo>
                        <a:pt x="66" y="4"/>
                        <a:pt x="1" y="79"/>
                        <a:pt x="1" y="184"/>
                      </a:cubicBezTo>
                      <a:cubicBezTo>
                        <a:pt x="1" y="276"/>
                        <a:pt x="63" y="342"/>
                        <a:pt x="149" y="342"/>
                      </a:cubicBezTo>
                      <a:cubicBezTo>
                        <a:pt x="150" y="342"/>
                        <a:pt x="151" y="342"/>
                        <a:pt x="152" y="342"/>
                      </a:cubicBezTo>
                      <a:cubicBezTo>
                        <a:pt x="246" y="342"/>
                        <a:pt x="325" y="257"/>
                        <a:pt x="322" y="160"/>
                      </a:cubicBezTo>
                      <a:cubicBezTo>
                        <a:pt x="320" y="72"/>
                        <a:pt x="248" y="1"/>
                        <a:pt x="161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15"/>
                <p:cNvSpPr/>
                <p:nvPr/>
              </p:nvSpPr>
              <p:spPr>
                <a:xfrm>
                  <a:off x="6039150" y="3174875"/>
                  <a:ext cx="7800" cy="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15" extrusionOk="0">
                      <a:moveTo>
                        <a:pt x="167" y="1"/>
                      </a:moveTo>
                      <a:cubicBezTo>
                        <a:pt x="85" y="1"/>
                        <a:pt x="8" y="76"/>
                        <a:pt x="5" y="161"/>
                      </a:cubicBezTo>
                      <a:cubicBezTo>
                        <a:pt x="0" y="245"/>
                        <a:pt x="65" y="312"/>
                        <a:pt x="150" y="314"/>
                      </a:cubicBezTo>
                      <a:cubicBezTo>
                        <a:pt x="151" y="314"/>
                        <a:pt x="152" y="314"/>
                        <a:pt x="153" y="314"/>
                      </a:cubicBezTo>
                      <a:cubicBezTo>
                        <a:pt x="241" y="314"/>
                        <a:pt x="312" y="241"/>
                        <a:pt x="312" y="149"/>
                      </a:cubicBezTo>
                      <a:cubicBezTo>
                        <a:pt x="310" y="67"/>
                        <a:pt x="253" y="5"/>
                        <a:pt x="171" y="1"/>
                      </a:cubicBezTo>
                      <a:cubicBezTo>
                        <a:pt x="170" y="1"/>
                        <a:pt x="168" y="1"/>
                        <a:pt x="16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15"/>
                <p:cNvSpPr/>
                <p:nvPr/>
              </p:nvSpPr>
              <p:spPr>
                <a:xfrm>
                  <a:off x="5956225" y="3194525"/>
                  <a:ext cx="7925" cy="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" h="305" extrusionOk="0">
                      <a:moveTo>
                        <a:pt x="160" y="0"/>
                      </a:moveTo>
                      <a:cubicBezTo>
                        <a:pt x="78" y="0"/>
                        <a:pt x="10" y="63"/>
                        <a:pt x="5" y="144"/>
                      </a:cubicBezTo>
                      <a:cubicBezTo>
                        <a:pt x="1" y="232"/>
                        <a:pt x="67" y="301"/>
                        <a:pt x="155" y="304"/>
                      </a:cubicBezTo>
                      <a:cubicBezTo>
                        <a:pt x="156" y="304"/>
                        <a:pt x="157" y="304"/>
                        <a:pt x="158" y="304"/>
                      </a:cubicBezTo>
                      <a:cubicBezTo>
                        <a:pt x="243" y="304"/>
                        <a:pt x="308" y="245"/>
                        <a:pt x="312" y="161"/>
                      </a:cubicBezTo>
                      <a:cubicBezTo>
                        <a:pt x="317" y="73"/>
                        <a:pt x="251" y="3"/>
                        <a:pt x="163" y="0"/>
                      </a:cubicBezTo>
                      <a:cubicBezTo>
                        <a:pt x="162" y="0"/>
                        <a:pt x="161" y="0"/>
                        <a:pt x="16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15"/>
                <p:cNvSpPr/>
                <p:nvPr/>
              </p:nvSpPr>
              <p:spPr>
                <a:xfrm>
                  <a:off x="5903225" y="3224925"/>
                  <a:ext cx="7775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289" extrusionOk="0">
                      <a:moveTo>
                        <a:pt x="161" y="0"/>
                      </a:moveTo>
                      <a:cubicBezTo>
                        <a:pt x="159" y="0"/>
                        <a:pt x="157" y="0"/>
                        <a:pt x="154" y="0"/>
                      </a:cubicBezTo>
                      <a:cubicBezTo>
                        <a:pt x="57" y="3"/>
                        <a:pt x="0" y="57"/>
                        <a:pt x="3" y="144"/>
                      </a:cubicBezTo>
                      <a:cubicBezTo>
                        <a:pt x="5" y="229"/>
                        <a:pt x="70" y="287"/>
                        <a:pt x="157" y="289"/>
                      </a:cubicBezTo>
                      <a:cubicBezTo>
                        <a:pt x="245" y="289"/>
                        <a:pt x="310" y="226"/>
                        <a:pt x="309" y="141"/>
                      </a:cubicBezTo>
                      <a:cubicBezTo>
                        <a:pt x="307" y="58"/>
                        <a:pt x="247" y="0"/>
                        <a:pt x="16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15"/>
                <p:cNvSpPr/>
                <p:nvPr/>
              </p:nvSpPr>
              <p:spPr>
                <a:xfrm>
                  <a:off x="6014525" y="3199850"/>
                  <a:ext cx="742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" h="303" extrusionOk="0">
                      <a:moveTo>
                        <a:pt x="147" y="0"/>
                      </a:moveTo>
                      <a:cubicBezTo>
                        <a:pt x="65" y="0"/>
                        <a:pt x="8" y="55"/>
                        <a:pt x="5" y="139"/>
                      </a:cubicBezTo>
                      <a:cubicBezTo>
                        <a:pt x="1" y="229"/>
                        <a:pt x="67" y="303"/>
                        <a:pt x="151" y="303"/>
                      </a:cubicBezTo>
                      <a:cubicBezTo>
                        <a:pt x="152" y="303"/>
                        <a:pt x="152" y="303"/>
                        <a:pt x="153" y="303"/>
                      </a:cubicBezTo>
                      <a:cubicBezTo>
                        <a:pt x="230" y="301"/>
                        <a:pt x="294" y="236"/>
                        <a:pt x="295" y="156"/>
                      </a:cubicBezTo>
                      <a:cubicBezTo>
                        <a:pt x="297" y="70"/>
                        <a:pt x="235" y="3"/>
                        <a:pt x="150" y="0"/>
                      </a:cubicBezTo>
                      <a:cubicBezTo>
                        <a:pt x="149" y="0"/>
                        <a:pt x="148" y="0"/>
                        <a:pt x="147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15"/>
                <p:cNvSpPr/>
                <p:nvPr/>
              </p:nvSpPr>
              <p:spPr>
                <a:xfrm rot="3170892">
                  <a:off x="6001690" y="3144299"/>
                  <a:ext cx="76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301" extrusionOk="0">
                      <a:moveTo>
                        <a:pt x="150" y="1"/>
                      </a:moveTo>
                      <a:cubicBezTo>
                        <a:pt x="70" y="1"/>
                        <a:pt x="6" y="61"/>
                        <a:pt x="3" y="143"/>
                      </a:cubicBezTo>
                      <a:cubicBezTo>
                        <a:pt x="0" y="225"/>
                        <a:pt x="67" y="297"/>
                        <a:pt x="148" y="300"/>
                      </a:cubicBezTo>
                      <a:cubicBezTo>
                        <a:pt x="150" y="300"/>
                        <a:pt x="152" y="300"/>
                        <a:pt x="154" y="300"/>
                      </a:cubicBezTo>
                      <a:cubicBezTo>
                        <a:pt x="227" y="300"/>
                        <a:pt x="294" y="237"/>
                        <a:pt x="298" y="160"/>
                      </a:cubicBezTo>
                      <a:cubicBezTo>
                        <a:pt x="304" y="78"/>
                        <a:pt x="241" y="5"/>
                        <a:pt x="159" y="1"/>
                      </a:cubicBezTo>
                      <a:cubicBezTo>
                        <a:pt x="156" y="1"/>
                        <a:pt x="153" y="1"/>
                        <a:pt x="150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15"/>
                <p:cNvSpPr/>
                <p:nvPr/>
              </p:nvSpPr>
              <p:spPr>
                <a:xfrm>
                  <a:off x="6071750" y="3224025"/>
                  <a:ext cx="705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78" extrusionOk="0">
                      <a:moveTo>
                        <a:pt x="136" y="1"/>
                      </a:moveTo>
                      <a:cubicBezTo>
                        <a:pt x="135" y="1"/>
                        <a:pt x="134" y="1"/>
                        <a:pt x="133" y="1"/>
                      </a:cubicBezTo>
                      <a:cubicBezTo>
                        <a:pt x="54" y="2"/>
                        <a:pt x="0" y="61"/>
                        <a:pt x="3" y="141"/>
                      </a:cubicBezTo>
                      <a:cubicBezTo>
                        <a:pt x="5" y="218"/>
                        <a:pt x="65" y="277"/>
                        <a:pt x="139" y="277"/>
                      </a:cubicBezTo>
                      <a:cubicBezTo>
                        <a:pt x="140" y="277"/>
                        <a:pt x="141" y="277"/>
                        <a:pt x="142" y="277"/>
                      </a:cubicBezTo>
                      <a:cubicBezTo>
                        <a:pt x="215" y="277"/>
                        <a:pt x="280" y="212"/>
                        <a:pt x="280" y="140"/>
                      </a:cubicBezTo>
                      <a:cubicBezTo>
                        <a:pt x="281" y="62"/>
                        <a:pt x="216" y="1"/>
                        <a:pt x="136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15"/>
                <p:cNvSpPr/>
                <p:nvPr/>
              </p:nvSpPr>
              <p:spPr>
                <a:xfrm>
                  <a:off x="5947625" y="3223225"/>
                  <a:ext cx="6975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66" extrusionOk="0">
                      <a:moveTo>
                        <a:pt x="145" y="0"/>
                      </a:moveTo>
                      <a:cubicBezTo>
                        <a:pt x="67" y="0"/>
                        <a:pt x="8" y="52"/>
                        <a:pt x="3" y="127"/>
                      </a:cubicBezTo>
                      <a:cubicBezTo>
                        <a:pt x="0" y="201"/>
                        <a:pt x="61" y="266"/>
                        <a:pt x="136" y="266"/>
                      </a:cubicBezTo>
                      <a:cubicBezTo>
                        <a:pt x="137" y="266"/>
                        <a:pt x="138" y="266"/>
                        <a:pt x="139" y="266"/>
                      </a:cubicBezTo>
                      <a:cubicBezTo>
                        <a:pt x="212" y="266"/>
                        <a:pt x="274" y="205"/>
                        <a:pt x="277" y="132"/>
                      </a:cubicBezTo>
                      <a:cubicBezTo>
                        <a:pt x="278" y="56"/>
                        <a:pt x="226" y="4"/>
                        <a:pt x="149" y="0"/>
                      </a:cubicBezTo>
                      <a:cubicBezTo>
                        <a:pt x="147" y="0"/>
                        <a:pt x="146" y="0"/>
                        <a:pt x="14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15"/>
                <p:cNvSpPr/>
                <p:nvPr/>
              </p:nvSpPr>
              <p:spPr>
                <a:xfrm>
                  <a:off x="5859700" y="3271300"/>
                  <a:ext cx="6800" cy="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273" extrusionOk="0">
                      <a:moveTo>
                        <a:pt x="136" y="0"/>
                      </a:moveTo>
                      <a:cubicBezTo>
                        <a:pt x="60" y="2"/>
                        <a:pt x="0" y="61"/>
                        <a:pt x="0" y="136"/>
                      </a:cubicBezTo>
                      <a:cubicBezTo>
                        <a:pt x="0" y="213"/>
                        <a:pt x="59" y="272"/>
                        <a:pt x="136" y="272"/>
                      </a:cubicBezTo>
                      <a:cubicBezTo>
                        <a:pt x="212" y="272"/>
                        <a:pt x="270" y="213"/>
                        <a:pt x="272" y="136"/>
                      </a:cubicBezTo>
                      <a:cubicBezTo>
                        <a:pt x="272" y="59"/>
                        <a:pt x="213" y="0"/>
                        <a:pt x="1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15"/>
                <p:cNvSpPr/>
                <p:nvPr/>
              </p:nvSpPr>
              <p:spPr>
                <a:xfrm>
                  <a:off x="6053600" y="3200925"/>
                  <a:ext cx="675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3" extrusionOk="0">
                      <a:moveTo>
                        <a:pt x="134" y="0"/>
                      </a:moveTo>
                      <a:cubicBezTo>
                        <a:pt x="63" y="0"/>
                        <a:pt x="10" y="51"/>
                        <a:pt x="6" y="122"/>
                      </a:cubicBezTo>
                      <a:cubicBezTo>
                        <a:pt x="1" y="204"/>
                        <a:pt x="55" y="263"/>
                        <a:pt x="134" y="263"/>
                      </a:cubicBezTo>
                      <a:cubicBezTo>
                        <a:pt x="135" y="263"/>
                        <a:pt x="136" y="263"/>
                        <a:pt x="137" y="263"/>
                      </a:cubicBezTo>
                      <a:cubicBezTo>
                        <a:pt x="209" y="263"/>
                        <a:pt x="266" y="209"/>
                        <a:pt x="268" y="138"/>
                      </a:cubicBezTo>
                      <a:cubicBezTo>
                        <a:pt x="269" y="65"/>
                        <a:pt x="214" y="5"/>
                        <a:pt x="143" y="0"/>
                      </a:cubicBezTo>
                      <a:cubicBezTo>
                        <a:pt x="140" y="0"/>
                        <a:pt x="137" y="0"/>
                        <a:pt x="13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15"/>
                <p:cNvSpPr/>
                <p:nvPr/>
              </p:nvSpPr>
              <p:spPr>
                <a:xfrm>
                  <a:off x="5992600" y="3265125"/>
                  <a:ext cx="6625" cy="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260" extrusionOk="0">
                      <a:moveTo>
                        <a:pt x="131" y="0"/>
                      </a:moveTo>
                      <a:cubicBezTo>
                        <a:pt x="63" y="0"/>
                        <a:pt x="4" y="58"/>
                        <a:pt x="2" y="127"/>
                      </a:cubicBezTo>
                      <a:cubicBezTo>
                        <a:pt x="1" y="200"/>
                        <a:pt x="55" y="257"/>
                        <a:pt x="129" y="260"/>
                      </a:cubicBezTo>
                      <a:cubicBezTo>
                        <a:pt x="130" y="260"/>
                        <a:pt x="131" y="260"/>
                        <a:pt x="132" y="260"/>
                      </a:cubicBezTo>
                      <a:cubicBezTo>
                        <a:pt x="205" y="260"/>
                        <a:pt x="262" y="206"/>
                        <a:pt x="263" y="135"/>
                      </a:cubicBezTo>
                      <a:cubicBezTo>
                        <a:pt x="265" y="64"/>
                        <a:pt x="208" y="4"/>
                        <a:pt x="137" y="1"/>
                      </a:cubicBezTo>
                      <a:cubicBezTo>
                        <a:pt x="135" y="0"/>
                        <a:pt x="133" y="0"/>
                        <a:pt x="13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15"/>
                <p:cNvSpPr/>
                <p:nvPr/>
              </p:nvSpPr>
              <p:spPr>
                <a:xfrm>
                  <a:off x="5931225" y="3262050"/>
                  <a:ext cx="6200" cy="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" h="255" extrusionOk="0">
                      <a:moveTo>
                        <a:pt x="129" y="0"/>
                      </a:moveTo>
                      <a:cubicBezTo>
                        <a:pt x="55" y="0"/>
                        <a:pt x="1" y="56"/>
                        <a:pt x="2" y="131"/>
                      </a:cubicBezTo>
                      <a:cubicBezTo>
                        <a:pt x="4" y="201"/>
                        <a:pt x="56" y="255"/>
                        <a:pt x="124" y="255"/>
                      </a:cubicBezTo>
                      <a:cubicBezTo>
                        <a:pt x="125" y="255"/>
                        <a:pt x="126" y="255"/>
                        <a:pt x="127" y="255"/>
                      </a:cubicBezTo>
                      <a:cubicBezTo>
                        <a:pt x="193" y="253"/>
                        <a:pt x="246" y="199"/>
                        <a:pt x="246" y="127"/>
                      </a:cubicBezTo>
                      <a:cubicBezTo>
                        <a:pt x="247" y="53"/>
                        <a:pt x="198" y="0"/>
                        <a:pt x="12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15"/>
                <p:cNvSpPr/>
                <p:nvPr/>
              </p:nvSpPr>
              <p:spPr>
                <a:xfrm>
                  <a:off x="5847150" y="3244325"/>
                  <a:ext cx="612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42" extrusionOk="0">
                      <a:moveTo>
                        <a:pt x="114" y="1"/>
                      </a:moveTo>
                      <a:cubicBezTo>
                        <a:pt x="112" y="1"/>
                        <a:pt x="110" y="1"/>
                        <a:pt x="109" y="1"/>
                      </a:cubicBezTo>
                      <a:cubicBezTo>
                        <a:pt x="47" y="4"/>
                        <a:pt x="1" y="61"/>
                        <a:pt x="2" y="130"/>
                      </a:cubicBezTo>
                      <a:cubicBezTo>
                        <a:pt x="2" y="197"/>
                        <a:pt x="50" y="241"/>
                        <a:pt x="118" y="241"/>
                      </a:cubicBezTo>
                      <a:cubicBezTo>
                        <a:pt x="119" y="241"/>
                        <a:pt x="120" y="241"/>
                        <a:pt x="121" y="241"/>
                      </a:cubicBezTo>
                      <a:cubicBezTo>
                        <a:pt x="190" y="240"/>
                        <a:pt x="244" y="184"/>
                        <a:pt x="241" y="116"/>
                      </a:cubicBezTo>
                      <a:cubicBezTo>
                        <a:pt x="238" y="55"/>
                        <a:pt x="177" y="1"/>
                        <a:pt x="114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15"/>
                <p:cNvSpPr/>
                <p:nvPr/>
              </p:nvSpPr>
              <p:spPr>
                <a:xfrm>
                  <a:off x="5995625" y="3241250"/>
                  <a:ext cx="6000" cy="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237" extrusionOk="0">
                      <a:moveTo>
                        <a:pt x="114" y="0"/>
                      </a:moveTo>
                      <a:cubicBezTo>
                        <a:pt x="47" y="0"/>
                        <a:pt x="0" y="48"/>
                        <a:pt x="0" y="117"/>
                      </a:cubicBezTo>
                      <a:cubicBezTo>
                        <a:pt x="0" y="182"/>
                        <a:pt x="50" y="235"/>
                        <a:pt x="114" y="236"/>
                      </a:cubicBezTo>
                      <a:cubicBezTo>
                        <a:pt x="115" y="236"/>
                        <a:pt x="116" y="236"/>
                        <a:pt x="117" y="236"/>
                      </a:cubicBezTo>
                      <a:cubicBezTo>
                        <a:pt x="179" y="236"/>
                        <a:pt x="235" y="185"/>
                        <a:pt x="238" y="124"/>
                      </a:cubicBezTo>
                      <a:cubicBezTo>
                        <a:pt x="240" y="57"/>
                        <a:pt x="182" y="0"/>
                        <a:pt x="11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15"/>
                <p:cNvSpPr/>
                <p:nvPr/>
              </p:nvSpPr>
              <p:spPr>
                <a:xfrm>
                  <a:off x="6087325" y="3245800"/>
                  <a:ext cx="5675" cy="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232" extrusionOk="0">
                      <a:moveTo>
                        <a:pt x="115" y="0"/>
                      </a:moveTo>
                      <a:cubicBezTo>
                        <a:pt x="52" y="0"/>
                        <a:pt x="1" y="54"/>
                        <a:pt x="2" y="121"/>
                      </a:cubicBezTo>
                      <a:cubicBezTo>
                        <a:pt x="2" y="184"/>
                        <a:pt x="47" y="232"/>
                        <a:pt x="107" y="232"/>
                      </a:cubicBezTo>
                      <a:cubicBezTo>
                        <a:pt x="108" y="232"/>
                        <a:pt x="109" y="232"/>
                        <a:pt x="110" y="232"/>
                      </a:cubicBezTo>
                      <a:cubicBezTo>
                        <a:pt x="174" y="232"/>
                        <a:pt x="226" y="176"/>
                        <a:pt x="226" y="111"/>
                      </a:cubicBezTo>
                      <a:cubicBezTo>
                        <a:pt x="225" y="51"/>
                        <a:pt x="175" y="0"/>
                        <a:pt x="11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15"/>
                <p:cNvSpPr/>
                <p:nvPr/>
              </p:nvSpPr>
              <p:spPr>
                <a:xfrm>
                  <a:off x="5956800" y="3170127"/>
                  <a:ext cx="5775" cy="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230" extrusionOk="0">
                      <a:moveTo>
                        <a:pt x="118" y="1"/>
                      </a:moveTo>
                      <a:cubicBezTo>
                        <a:pt x="116" y="1"/>
                        <a:pt x="114" y="1"/>
                        <a:pt x="112" y="1"/>
                      </a:cubicBezTo>
                      <a:cubicBezTo>
                        <a:pt x="46" y="4"/>
                        <a:pt x="1" y="55"/>
                        <a:pt x="4" y="123"/>
                      </a:cubicBezTo>
                      <a:cubicBezTo>
                        <a:pt x="7" y="186"/>
                        <a:pt x="50" y="229"/>
                        <a:pt x="112" y="229"/>
                      </a:cubicBezTo>
                      <a:cubicBezTo>
                        <a:pt x="113" y="229"/>
                        <a:pt x="114" y="229"/>
                        <a:pt x="115" y="229"/>
                      </a:cubicBezTo>
                      <a:cubicBezTo>
                        <a:pt x="181" y="229"/>
                        <a:pt x="231" y="178"/>
                        <a:pt x="229" y="113"/>
                      </a:cubicBezTo>
                      <a:cubicBezTo>
                        <a:pt x="229" y="47"/>
                        <a:pt x="181" y="1"/>
                        <a:pt x="11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15"/>
                <p:cNvSpPr/>
                <p:nvPr/>
              </p:nvSpPr>
              <p:spPr>
                <a:xfrm rot="3170892">
                  <a:off x="6035725" y="3142061"/>
                  <a:ext cx="5550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" h="225" extrusionOk="0">
                      <a:moveTo>
                        <a:pt x="109" y="1"/>
                      </a:moveTo>
                      <a:cubicBezTo>
                        <a:pt x="47" y="1"/>
                        <a:pt x="1" y="50"/>
                        <a:pt x="2" y="115"/>
                      </a:cubicBezTo>
                      <a:cubicBezTo>
                        <a:pt x="2" y="178"/>
                        <a:pt x="49" y="224"/>
                        <a:pt x="112" y="224"/>
                      </a:cubicBezTo>
                      <a:cubicBezTo>
                        <a:pt x="113" y="224"/>
                        <a:pt x="114" y="224"/>
                        <a:pt x="115" y="224"/>
                      </a:cubicBezTo>
                      <a:cubicBezTo>
                        <a:pt x="172" y="224"/>
                        <a:pt x="219" y="180"/>
                        <a:pt x="220" y="124"/>
                      </a:cubicBezTo>
                      <a:cubicBezTo>
                        <a:pt x="222" y="62"/>
                        <a:pt x="165" y="1"/>
                        <a:pt x="10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15"/>
                <p:cNvSpPr/>
                <p:nvPr/>
              </p:nvSpPr>
              <p:spPr>
                <a:xfrm>
                  <a:off x="5949000" y="3286225"/>
                  <a:ext cx="5475" cy="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" h="217" extrusionOk="0">
                      <a:moveTo>
                        <a:pt x="114" y="1"/>
                      </a:moveTo>
                      <a:cubicBezTo>
                        <a:pt x="50" y="2"/>
                        <a:pt x="1" y="53"/>
                        <a:pt x="3" y="113"/>
                      </a:cubicBezTo>
                      <a:cubicBezTo>
                        <a:pt x="4" y="169"/>
                        <a:pt x="55" y="217"/>
                        <a:pt x="111" y="217"/>
                      </a:cubicBezTo>
                      <a:cubicBezTo>
                        <a:pt x="172" y="215"/>
                        <a:pt x="219" y="164"/>
                        <a:pt x="219" y="103"/>
                      </a:cubicBezTo>
                      <a:cubicBezTo>
                        <a:pt x="217" y="41"/>
                        <a:pt x="175" y="1"/>
                        <a:pt x="114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15"/>
                <p:cNvSpPr/>
                <p:nvPr/>
              </p:nvSpPr>
              <p:spPr>
                <a:xfrm>
                  <a:off x="6061950" y="3187075"/>
                  <a:ext cx="5650" cy="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17" extrusionOk="0">
                      <a:moveTo>
                        <a:pt x="112" y="0"/>
                      </a:moveTo>
                      <a:cubicBezTo>
                        <a:pt x="59" y="0"/>
                        <a:pt x="11" y="44"/>
                        <a:pt x="6" y="99"/>
                      </a:cubicBezTo>
                      <a:cubicBezTo>
                        <a:pt x="0" y="159"/>
                        <a:pt x="48" y="213"/>
                        <a:pt x="108" y="216"/>
                      </a:cubicBezTo>
                      <a:cubicBezTo>
                        <a:pt x="109" y="216"/>
                        <a:pt x="110" y="217"/>
                        <a:pt x="111" y="217"/>
                      </a:cubicBezTo>
                      <a:cubicBezTo>
                        <a:pt x="169" y="217"/>
                        <a:pt x="216" y="174"/>
                        <a:pt x="221" y="118"/>
                      </a:cubicBezTo>
                      <a:cubicBezTo>
                        <a:pt x="226" y="58"/>
                        <a:pt x="178" y="2"/>
                        <a:pt x="118" y="0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15"/>
                <p:cNvSpPr/>
                <p:nvPr/>
              </p:nvSpPr>
              <p:spPr>
                <a:xfrm>
                  <a:off x="6054525" y="3236850"/>
                  <a:ext cx="5525" cy="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" h="211" extrusionOk="0">
                      <a:moveTo>
                        <a:pt x="109" y="0"/>
                      </a:moveTo>
                      <a:cubicBezTo>
                        <a:pt x="47" y="0"/>
                        <a:pt x="1" y="46"/>
                        <a:pt x="1" y="107"/>
                      </a:cubicBezTo>
                      <a:cubicBezTo>
                        <a:pt x="1" y="164"/>
                        <a:pt x="47" y="209"/>
                        <a:pt x="106" y="210"/>
                      </a:cubicBezTo>
                      <a:cubicBezTo>
                        <a:pt x="107" y="210"/>
                        <a:pt x="108" y="210"/>
                        <a:pt x="109" y="210"/>
                      </a:cubicBezTo>
                      <a:cubicBezTo>
                        <a:pt x="168" y="210"/>
                        <a:pt x="212" y="171"/>
                        <a:pt x="215" y="114"/>
                      </a:cubicBezTo>
                      <a:cubicBezTo>
                        <a:pt x="220" y="51"/>
                        <a:pt x="175" y="2"/>
                        <a:pt x="112" y="0"/>
                      </a:cubicBezTo>
                      <a:cubicBezTo>
                        <a:pt x="111" y="0"/>
                        <a:pt x="110" y="0"/>
                        <a:pt x="10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15"/>
                <p:cNvSpPr/>
                <p:nvPr/>
              </p:nvSpPr>
              <p:spPr>
                <a:xfrm>
                  <a:off x="5960625" y="3245825"/>
                  <a:ext cx="5400" cy="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" h="210" extrusionOk="0">
                      <a:moveTo>
                        <a:pt x="107" y="1"/>
                      </a:moveTo>
                      <a:cubicBezTo>
                        <a:pt x="45" y="1"/>
                        <a:pt x="1" y="46"/>
                        <a:pt x="2" y="107"/>
                      </a:cubicBezTo>
                      <a:cubicBezTo>
                        <a:pt x="2" y="166"/>
                        <a:pt x="47" y="209"/>
                        <a:pt x="107" y="209"/>
                      </a:cubicBezTo>
                      <a:cubicBezTo>
                        <a:pt x="108" y="209"/>
                        <a:pt x="109" y="209"/>
                        <a:pt x="110" y="209"/>
                      </a:cubicBezTo>
                      <a:cubicBezTo>
                        <a:pt x="167" y="209"/>
                        <a:pt x="212" y="167"/>
                        <a:pt x="213" y="109"/>
                      </a:cubicBezTo>
                      <a:cubicBezTo>
                        <a:pt x="215" y="49"/>
                        <a:pt x="172" y="4"/>
                        <a:pt x="113" y="1"/>
                      </a:cubicBezTo>
                      <a:cubicBezTo>
                        <a:pt x="111" y="1"/>
                        <a:pt x="109" y="1"/>
                        <a:pt x="10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15"/>
                <p:cNvSpPr/>
                <p:nvPr/>
              </p:nvSpPr>
              <p:spPr>
                <a:xfrm>
                  <a:off x="5961100" y="3269825"/>
                  <a:ext cx="4650" cy="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" h="196" extrusionOk="0">
                      <a:moveTo>
                        <a:pt x="97" y="1"/>
                      </a:moveTo>
                      <a:cubicBezTo>
                        <a:pt x="49" y="1"/>
                        <a:pt x="9" y="39"/>
                        <a:pt x="5" y="89"/>
                      </a:cubicBezTo>
                      <a:cubicBezTo>
                        <a:pt x="0" y="146"/>
                        <a:pt x="37" y="194"/>
                        <a:pt x="88" y="195"/>
                      </a:cubicBezTo>
                      <a:cubicBezTo>
                        <a:pt x="90" y="195"/>
                        <a:pt x="91" y="195"/>
                        <a:pt x="93" y="195"/>
                      </a:cubicBezTo>
                      <a:cubicBezTo>
                        <a:pt x="142" y="195"/>
                        <a:pt x="182" y="152"/>
                        <a:pt x="184" y="98"/>
                      </a:cubicBezTo>
                      <a:cubicBezTo>
                        <a:pt x="185" y="47"/>
                        <a:pt x="148" y="4"/>
                        <a:pt x="99" y="1"/>
                      </a:cubicBezTo>
                      <a:lnTo>
                        <a:pt x="100" y="1"/>
                      </a:lnTo>
                      <a:cubicBezTo>
                        <a:pt x="99" y="1"/>
                        <a:pt x="98" y="1"/>
                        <a:pt x="9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15"/>
                <p:cNvSpPr/>
                <p:nvPr/>
              </p:nvSpPr>
              <p:spPr>
                <a:xfrm>
                  <a:off x="5924825" y="3243600"/>
                  <a:ext cx="5025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193" extrusionOk="0">
                      <a:moveTo>
                        <a:pt x="104" y="0"/>
                      </a:moveTo>
                      <a:cubicBezTo>
                        <a:pt x="20" y="36"/>
                        <a:pt x="0" y="61"/>
                        <a:pt x="10" y="116"/>
                      </a:cubicBezTo>
                      <a:cubicBezTo>
                        <a:pt x="19" y="164"/>
                        <a:pt x="50" y="189"/>
                        <a:pt x="93" y="192"/>
                      </a:cubicBezTo>
                      <a:cubicBezTo>
                        <a:pt x="97" y="192"/>
                        <a:pt x="100" y="192"/>
                        <a:pt x="104" y="192"/>
                      </a:cubicBezTo>
                      <a:cubicBezTo>
                        <a:pt x="144" y="192"/>
                        <a:pt x="173" y="168"/>
                        <a:pt x="186" y="128"/>
                      </a:cubicBezTo>
                      <a:cubicBezTo>
                        <a:pt x="201" y="78"/>
                        <a:pt x="181" y="45"/>
                        <a:pt x="10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22" name="Google Shape;1022;p15"/>
              <p:cNvSpPr/>
              <p:nvPr/>
            </p:nvSpPr>
            <p:spPr>
              <a:xfrm rot="4499858" flipH="1">
                <a:off x="-247557" y="4020417"/>
                <a:ext cx="1152688" cy="2008398"/>
              </a:xfrm>
              <a:custGeom>
                <a:avLst/>
                <a:gdLst/>
                <a:ahLst/>
                <a:cxnLst/>
                <a:rect l="l" t="t" r="r" b="b"/>
                <a:pathLst>
                  <a:path w="18900" h="32928" extrusionOk="0">
                    <a:moveTo>
                      <a:pt x="5972" y="15209"/>
                    </a:moveTo>
                    <a:cubicBezTo>
                      <a:pt x="6949" y="15823"/>
                      <a:pt x="7875" y="16508"/>
                      <a:pt x="8739" y="17283"/>
                    </a:cubicBezTo>
                    <a:cubicBezTo>
                      <a:pt x="8668" y="17261"/>
                      <a:pt x="8601" y="17227"/>
                      <a:pt x="8535" y="17199"/>
                    </a:cubicBezTo>
                    <a:cubicBezTo>
                      <a:pt x="8243" y="17076"/>
                      <a:pt x="7956" y="16946"/>
                      <a:pt x="7662" y="16837"/>
                    </a:cubicBezTo>
                    <a:cubicBezTo>
                      <a:pt x="7393" y="16738"/>
                      <a:pt x="7118" y="16648"/>
                      <a:pt x="6841" y="16579"/>
                    </a:cubicBezTo>
                    <a:cubicBezTo>
                      <a:pt x="6581" y="16514"/>
                      <a:pt x="6319" y="16468"/>
                      <a:pt x="6053" y="16437"/>
                    </a:cubicBezTo>
                    <a:cubicBezTo>
                      <a:pt x="6047" y="16385"/>
                      <a:pt x="6040" y="16331"/>
                      <a:pt x="6029" y="16280"/>
                    </a:cubicBezTo>
                    <a:cubicBezTo>
                      <a:pt x="5979" y="16043"/>
                      <a:pt x="5876" y="15832"/>
                      <a:pt x="5714" y="15651"/>
                    </a:cubicBezTo>
                    <a:cubicBezTo>
                      <a:pt x="5674" y="15604"/>
                      <a:pt x="5634" y="15556"/>
                      <a:pt x="5583" y="15496"/>
                    </a:cubicBezTo>
                    <a:cubicBezTo>
                      <a:pt x="5674" y="15439"/>
                      <a:pt x="5754" y="15394"/>
                      <a:pt x="5828" y="15341"/>
                    </a:cubicBezTo>
                    <a:cubicBezTo>
                      <a:pt x="5884" y="15301"/>
                      <a:pt x="5930" y="15256"/>
                      <a:pt x="5972" y="15209"/>
                    </a:cubicBezTo>
                    <a:close/>
                    <a:moveTo>
                      <a:pt x="4403" y="0"/>
                    </a:moveTo>
                    <a:cubicBezTo>
                      <a:pt x="3997" y="0"/>
                      <a:pt x="3691" y="341"/>
                      <a:pt x="3649" y="709"/>
                    </a:cubicBezTo>
                    <a:cubicBezTo>
                      <a:pt x="3590" y="1234"/>
                      <a:pt x="3884" y="1660"/>
                      <a:pt x="4399" y="1777"/>
                    </a:cubicBezTo>
                    <a:cubicBezTo>
                      <a:pt x="4452" y="1789"/>
                      <a:pt x="4505" y="1794"/>
                      <a:pt x="4556" y="1794"/>
                    </a:cubicBezTo>
                    <a:cubicBezTo>
                      <a:pt x="4563" y="1794"/>
                      <a:pt x="4570" y="1794"/>
                      <a:pt x="4576" y="1794"/>
                    </a:cubicBezTo>
                    <a:cubicBezTo>
                      <a:pt x="4688" y="2314"/>
                      <a:pt x="4836" y="2904"/>
                      <a:pt x="4976" y="3351"/>
                    </a:cubicBezTo>
                    <a:cubicBezTo>
                      <a:pt x="5259" y="4246"/>
                      <a:pt x="5533" y="5145"/>
                      <a:pt x="5959" y="5987"/>
                    </a:cubicBezTo>
                    <a:cubicBezTo>
                      <a:pt x="5496" y="5453"/>
                      <a:pt x="5044" y="4912"/>
                      <a:pt x="4581" y="4381"/>
                    </a:cubicBezTo>
                    <a:cubicBezTo>
                      <a:pt x="4363" y="4132"/>
                      <a:pt x="4143" y="3885"/>
                      <a:pt x="3917" y="3641"/>
                    </a:cubicBezTo>
                    <a:cubicBezTo>
                      <a:pt x="3961" y="3592"/>
                      <a:pt x="4001" y="3540"/>
                      <a:pt x="4035" y="3483"/>
                    </a:cubicBezTo>
                    <a:cubicBezTo>
                      <a:pt x="4255" y="3097"/>
                      <a:pt x="4209" y="2720"/>
                      <a:pt x="3860" y="2447"/>
                    </a:cubicBezTo>
                    <a:cubicBezTo>
                      <a:pt x="3799" y="2399"/>
                      <a:pt x="3735" y="2351"/>
                      <a:pt x="3667" y="2311"/>
                    </a:cubicBezTo>
                    <a:cubicBezTo>
                      <a:pt x="3498" y="2209"/>
                      <a:pt x="3359" y="2080"/>
                      <a:pt x="3266" y="1904"/>
                    </a:cubicBezTo>
                    <a:cubicBezTo>
                      <a:pt x="3249" y="1871"/>
                      <a:pt x="3226" y="1844"/>
                      <a:pt x="3204" y="1816"/>
                    </a:cubicBezTo>
                    <a:cubicBezTo>
                      <a:pt x="3046" y="1614"/>
                      <a:pt x="2824" y="1516"/>
                      <a:pt x="2604" y="1516"/>
                    </a:cubicBezTo>
                    <a:cubicBezTo>
                      <a:pt x="2346" y="1516"/>
                      <a:pt x="2091" y="1651"/>
                      <a:pt x="1944" y="1913"/>
                    </a:cubicBezTo>
                    <a:cubicBezTo>
                      <a:pt x="1849" y="2080"/>
                      <a:pt x="1811" y="2257"/>
                      <a:pt x="1797" y="2447"/>
                    </a:cubicBezTo>
                    <a:cubicBezTo>
                      <a:pt x="1749" y="3152"/>
                      <a:pt x="2215" y="3796"/>
                      <a:pt x="2939" y="3976"/>
                    </a:cubicBezTo>
                    <a:cubicBezTo>
                      <a:pt x="2973" y="3981"/>
                      <a:pt x="3042" y="3996"/>
                      <a:pt x="3113" y="4004"/>
                    </a:cubicBezTo>
                    <a:cubicBezTo>
                      <a:pt x="3149" y="4008"/>
                      <a:pt x="3184" y="4010"/>
                      <a:pt x="3219" y="4010"/>
                    </a:cubicBezTo>
                    <a:cubicBezTo>
                      <a:pt x="3357" y="4010"/>
                      <a:pt x="3490" y="3979"/>
                      <a:pt x="3610" y="3902"/>
                    </a:cubicBezTo>
                    <a:cubicBezTo>
                      <a:pt x="3697" y="3847"/>
                      <a:pt x="3777" y="3785"/>
                      <a:pt x="3851" y="3716"/>
                    </a:cubicBezTo>
                    <a:cubicBezTo>
                      <a:pt x="4539" y="4500"/>
                      <a:pt x="5211" y="5301"/>
                      <a:pt x="5850" y="6126"/>
                    </a:cubicBezTo>
                    <a:cubicBezTo>
                      <a:pt x="6719" y="7251"/>
                      <a:pt x="7543" y="8406"/>
                      <a:pt x="8316" y="9609"/>
                    </a:cubicBezTo>
                    <a:cubicBezTo>
                      <a:pt x="8293" y="9608"/>
                      <a:pt x="8285" y="9609"/>
                      <a:pt x="8280" y="9606"/>
                    </a:cubicBezTo>
                    <a:cubicBezTo>
                      <a:pt x="8259" y="9586"/>
                      <a:pt x="8239" y="9566"/>
                      <a:pt x="8220" y="9546"/>
                    </a:cubicBezTo>
                    <a:cubicBezTo>
                      <a:pt x="7848" y="9150"/>
                      <a:pt x="7453" y="8779"/>
                      <a:pt x="7037" y="8433"/>
                    </a:cubicBezTo>
                    <a:cubicBezTo>
                      <a:pt x="5708" y="7333"/>
                      <a:pt x="4262" y="6433"/>
                      <a:pt x="2664" y="5787"/>
                    </a:cubicBezTo>
                    <a:cubicBezTo>
                      <a:pt x="2694" y="5597"/>
                      <a:pt x="2660" y="5412"/>
                      <a:pt x="2575" y="5236"/>
                    </a:cubicBezTo>
                    <a:cubicBezTo>
                      <a:pt x="2369" y="4803"/>
                      <a:pt x="1959" y="4494"/>
                      <a:pt x="1433" y="4494"/>
                    </a:cubicBezTo>
                    <a:cubicBezTo>
                      <a:pt x="1318" y="4494"/>
                      <a:pt x="1196" y="4509"/>
                      <a:pt x="1070" y="4541"/>
                    </a:cubicBezTo>
                    <a:cubicBezTo>
                      <a:pt x="890" y="4586"/>
                      <a:pt x="710" y="4637"/>
                      <a:pt x="533" y="4691"/>
                    </a:cubicBezTo>
                    <a:cubicBezTo>
                      <a:pt x="247" y="4777"/>
                      <a:pt x="67" y="4963"/>
                      <a:pt x="22" y="5265"/>
                    </a:cubicBezTo>
                    <a:cubicBezTo>
                      <a:pt x="1" y="5419"/>
                      <a:pt x="36" y="5564"/>
                      <a:pt x="99" y="5705"/>
                    </a:cubicBezTo>
                    <a:cubicBezTo>
                      <a:pt x="295" y="6139"/>
                      <a:pt x="633" y="6404"/>
                      <a:pt x="1201" y="6557"/>
                    </a:cubicBezTo>
                    <a:cubicBezTo>
                      <a:pt x="1271" y="6577"/>
                      <a:pt x="1354" y="6588"/>
                      <a:pt x="1445" y="6588"/>
                    </a:cubicBezTo>
                    <a:cubicBezTo>
                      <a:pt x="1610" y="6588"/>
                      <a:pt x="1802" y="6550"/>
                      <a:pt x="1988" y="6455"/>
                    </a:cubicBezTo>
                    <a:cubicBezTo>
                      <a:pt x="2038" y="6429"/>
                      <a:pt x="2095" y="6415"/>
                      <a:pt x="2150" y="6399"/>
                    </a:cubicBezTo>
                    <a:cubicBezTo>
                      <a:pt x="2403" y="6327"/>
                      <a:pt x="2558" y="6159"/>
                      <a:pt x="2635" y="5916"/>
                    </a:cubicBezTo>
                    <a:cubicBezTo>
                      <a:pt x="3018" y="6075"/>
                      <a:pt x="3391" y="6254"/>
                      <a:pt x="3757" y="6449"/>
                    </a:cubicBezTo>
                    <a:cubicBezTo>
                      <a:pt x="5481" y="7365"/>
                      <a:pt x="7023" y="8523"/>
                      <a:pt x="8351" y="9958"/>
                    </a:cubicBezTo>
                    <a:cubicBezTo>
                      <a:pt x="8669" y="10299"/>
                      <a:pt x="8975" y="10651"/>
                      <a:pt x="9214" y="11056"/>
                    </a:cubicBezTo>
                    <a:cubicBezTo>
                      <a:pt x="9725" y="11920"/>
                      <a:pt x="10216" y="12792"/>
                      <a:pt x="10680" y="13679"/>
                    </a:cubicBezTo>
                    <a:cubicBezTo>
                      <a:pt x="12035" y="16269"/>
                      <a:pt x="13159" y="18954"/>
                      <a:pt x="14039" y="21741"/>
                    </a:cubicBezTo>
                    <a:cubicBezTo>
                      <a:pt x="14446" y="23035"/>
                      <a:pt x="14793" y="24345"/>
                      <a:pt x="15077" y="25672"/>
                    </a:cubicBezTo>
                    <a:cubicBezTo>
                      <a:pt x="15083" y="25708"/>
                      <a:pt x="15086" y="25743"/>
                      <a:pt x="15094" y="25800"/>
                    </a:cubicBezTo>
                    <a:cubicBezTo>
                      <a:pt x="15074" y="25774"/>
                      <a:pt x="15068" y="25769"/>
                      <a:pt x="15065" y="25763"/>
                    </a:cubicBezTo>
                    <a:cubicBezTo>
                      <a:pt x="15056" y="25745"/>
                      <a:pt x="15048" y="25725"/>
                      <a:pt x="15040" y="25705"/>
                    </a:cubicBezTo>
                    <a:cubicBezTo>
                      <a:pt x="14039" y="23203"/>
                      <a:pt x="12602" y="20977"/>
                      <a:pt x="10787" y="18991"/>
                    </a:cubicBezTo>
                    <a:cubicBezTo>
                      <a:pt x="10501" y="18678"/>
                      <a:pt x="10203" y="18374"/>
                      <a:pt x="9941" y="18044"/>
                    </a:cubicBezTo>
                    <a:cubicBezTo>
                      <a:pt x="9015" y="16878"/>
                      <a:pt x="8174" y="15653"/>
                      <a:pt x="7401" y="14383"/>
                    </a:cubicBezTo>
                    <a:cubicBezTo>
                      <a:pt x="7160" y="13989"/>
                      <a:pt x="6928" y="13591"/>
                      <a:pt x="6708" y="13187"/>
                    </a:cubicBezTo>
                    <a:cubicBezTo>
                      <a:pt x="6756" y="13156"/>
                      <a:pt x="6803" y="13122"/>
                      <a:pt x="6850" y="13079"/>
                    </a:cubicBezTo>
                    <a:cubicBezTo>
                      <a:pt x="6990" y="12949"/>
                      <a:pt x="7077" y="12786"/>
                      <a:pt x="7126" y="12577"/>
                    </a:cubicBezTo>
                    <a:cubicBezTo>
                      <a:pt x="7246" y="12105"/>
                      <a:pt x="6992" y="11421"/>
                      <a:pt x="6570" y="11131"/>
                    </a:cubicBezTo>
                    <a:cubicBezTo>
                      <a:pt x="6427" y="11031"/>
                      <a:pt x="6271" y="10977"/>
                      <a:pt x="6106" y="10977"/>
                    </a:cubicBezTo>
                    <a:cubicBezTo>
                      <a:pt x="6045" y="10977"/>
                      <a:pt x="5982" y="10984"/>
                      <a:pt x="5918" y="11000"/>
                    </a:cubicBezTo>
                    <a:cubicBezTo>
                      <a:pt x="5793" y="11031"/>
                      <a:pt x="5671" y="11074"/>
                      <a:pt x="5549" y="11119"/>
                    </a:cubicBezTo>
                    <a:cubicBezTo>
                      <a:pt x="5286" y="11216"/>
                      <a:pt x="5149" y="11418"/>
                      <a:pt x="5127" y="11688"/>
                    </a:cubicBezTo>
                    <a:cubicBezTo>
                      <a:pt x="5086" y="12178"/>
                      <a:pt x="5245" y="12605"/>
                      <a:pt x="5566" y="12972"/>
                    </a:cubicBezTo>
                    <a:cubicBezTo>
                      <a:pt x="5677" y="13099"/>
                      <a:pt x="5816" y="13188"/>
                      <a:pt x="5973" y="13247"/>
                    </a:cubicBezTo>
                    <a:cubicBezTo>
                      <a:pt x="6084" y="13288"/>
                      <a:pt x="6191" y="13308"/>
                      <a:pt x="6295" y="13308"/>
                    </a:cubicBezTo>
                    <a:cubicBezTo>
                      <a:pt x="6408" y="13308"/>
                      <a:pt x="6516" y="13284"/>
                      <a:pt x="6620" y="13235"/>
                    </a:cubicBezTo>
                    <a:cubicBezTo>
                      <a:pt x="6734" y="13460"/>
                      <a:pt x="6850" y="13685"/>
                      <a:pt x="6972" y="13906"/>
                    </a:cubicBezTo>
                    <a:cubicBezTo>
                      <a:pt x="7635" y="15108"/>
                      <a:pt x="8356" y="16273"/>
                      <a:pt x="9186" y="17371"/>
                    </a:cubicBezTo>
                    <a:cubicBezTo>
                      <a:pt x="9202" y="17392"/>
                      <a:pt x="9216" y="17417"/>
                      <a:pt x="9231" y="17442"/>
                    </a:cubicBezTo>
                    <a:cubicBezTo>
                      <a:pt x="9185" y="17422"/>
                      <a:pt x="9151" y="17394"/>
                      <a:pt x="9118" y="17366"/>
                    </a:cubicBezTo>
                    <a:cubicBezTo>
                      <a:pt x="8458" y="16786"/>
                      <a:pt x="7765" y="16247"/>
                      <a:pt x="7032" y="15758"/>
                    </a:cubicBezTo>
                    <a:cubicBezTo>
                      <a:pt x="6705" y="15540"/>
                      <a:pt x="6371" y="15330"/>
                      <a:pt x="6030" y="15134"/>
                    </a:cubicBezTo>
                    <a:cubicBezTo>
                      <a:pt x="6182" y="14911"/>
                      <a:pt x="6191" y="14631"/>
                      <a:pt x="6046" y="14369"/>
                    </a:cubicBezTo>
                    <a:cubicBezTo>
                      <a:pt x="5836" y="13994"/>
                      <a:pt x="5432" y="13840"/>
                      <a:pt x="5112" y="13840"/>
                    </a:cubicBezTo>
                    <a:cubicBezTo>
                      <a:pt x="5076" y="13840"/>
                      <a:pt x="5042" y="13842"/>
                      <a:pt x="5009" y="13846"/>
                    </a:cubicBezTo>
                    <a:cubicBezTo>
                      <a:pt x="4552" y="13897"/>
                      <a:pt x="4078" y="14463"/>
                      <a:pt x="4387" y="15011"/>
                    </a:cubicBezTo>
                    <a:cubicBezTo>
                      <a:pt x="4408" y="15048"/>
                      <a:pt x="4424" y="15088"/>
                      <a:pt x="4441" y="15122"/>
                    </a:cubicBezTo>
                    <a:cubicBezTo>
                      <a:pt x="4431" y="15134"/>
                      <a:pt x="4428" y="15142"/>
                      <a:pt x="4424" y="15147"/>
                    </a:cubicBezTo>
                    <a:cubicBezTo>
                      <a:pt x="4401" y="15164"/>
                      <a:pt x="4379" y="15182"/>
                      <a:pt x="4354" y="15195"/>
                    </a:cubicBezTo>
                    <a:cubicBezTo>
                      <a:pt x="4041" y="15358"/>
                      <a:pt x="3831" y="15613"/>
                      <a:pt x="3691" y="15932"/>
                    </a:cubicBezTo>
                    <a:cubicBezTo>
                      <a:pt x="3465" y="16442"/>
                      <a:pt x="3610" y="16965"/>
                      <a:pt x="4072" y="17278"/>
                    </a:cubicBezTo>
                    <a:cubicBezTo>
                      <a:pt x="4352" y="17467"/>
                      <a:pt x="4661" y="17560"/>
                      <a:pt x="4993" y="17560"/>
                    </a:cubicBezTo>
                    <a:cubicBezTo>
                      <a:pt x="5032" y="17560"/>
                      <a:pt x="5072" y="17559"/>
                      <a:pt x="5112" y="17556"/>
                    </a:cubicBezTo>
                    <a:cubicBezTo>
                      <a:pt x="5672" y="17519"/>
                      <a:pt x="6041" y="17138"/>
                      <a:pt x="6058" y="16577"/>
                    </a:cubicBezTo>
                    <a:cubicBezTo>
                      <a:pt x="6060" y="16564"/>
                      <a:pt x="6057" y="16548"/>
                      <a:pt x="6057" y="16534"/>
                    </a:cubicBezTo>
                    <a:lnTo>
                      <a:pt x="6057" y="16534"/>
                    </a:lnTo>
                    <a:cubicBezTo>
                      <a:pt x="6203" y="16556"/>
                      <a:pt x="6350" y="16582"/>
                      <a:pt x="6495" y="16611"/>
                    </a:cubicBezTo>
                    <a:cubicBezTo>
                      <a:pt x="6830" y="16678"/>
                      <a:pt x="7160" y="16767"/>
                      <a:pt x="7475" y="16897"/>
                    </a:cubicBezTo>
                    <a:cubicBezTo>
                      <a:pt x="7847" y="17050"/>
                      <a:pt x="8220" y="17196"/>
                      <a:pt x="8584" y="17363"/>
                    </a:cubicBezTo>
                    <a:cubicBezTo>
                      <a:pt x="8919" y="17516"/>
                      <a:pt x="9231" y="17709"/>
                      <a:pt x="9497" y="17965"/>
                    </a:cubicBezTo>
                    <a:cubicBezTo>
                      <a:pt x="10909" y="19323"/>
                      <a:pt x="12139" y="20829"/>
                      <a:pt x="13171" y="22493"/>
                    </a:cubicBezTo>
                    <a:cubicBezTo>
                      <a:pt x="13983" y="23800"/>
                      <a:pt x="14657" y="25174"/>
                      <a:pt x="15164" y="26627"/>
                    </a:cubicBezTo>
                    <a:cubicBezTo>
                      <a:pt x="15278" y="26956"/>
                      <a:pt x="15395" y="27283"/>
                      <a:pt x="15452" y="27631"/>
                    </a:cubicBezTo>
                    <a:cubicBezTo>
                      <a:pt x="15727" y="29325"/>
                      <a:pt x="15906" y="31027"/>
                      <a:pt x="15901" y="32745"/>
                    </a:cubicBezTo>
                    <a:cubicBezTo>
                      <a:pt x="15901" y="32778"/>
                      <a:pt x="15904" y="32811"/>
                      <a:pt x="15914" y="32841"/>
                    </a:cubicBezTo>
                    <a:cubicBezTo>
                      <a:pt x="15931" y="32899"/>
                      <a:pt x="15975" y="32927"/>
                      <a:pt x="16036" y="32927"/>
                    </a:cubicBezTo>
                    <a:cubicBezTo>
                      <a:pt x="16037" y="32927"/>
                      <a:pt x="16038" y="32927"/>
                      <a:pt x="16039" y="32927"/>
                    </a:cubicBezTo>
                    <a:cubicBezTo>
                      <a:pt x="16096" y="32927"/>
                      <a:pt x="16132" y="32894"/>
                      <a:pt x="16147" y="32842"/>
                    </a:cubicBezTo>
                    <a:cubicBezTo>
                      <a:pt x="16157" y="32802"/>
                      <a:pt x="16162" y="32757"/>
                      <a:pt x="16162" y="32716"/>
                    </a:cubicBezTo>
                    <a:cubicBezTo>
                      <a:pt x="16153" y="32342"/>
                      <a:pt x="16145" y="31970"/>
                      <a:pt x="16131" y="31597"/>
                    </a:cubicBezTo>
                    <a:cubicBezTo>
                      <a:pt x="16054" y="29578"/>
                      <a:pt x="15790" y="27583"/>
                      <a:pt x="15370" y="25607"/>
                    </a:cubicBezTo>
                    <a:cubicBezTo>
                      <a:pt x="15295" y="25246"/>
                      <a:pt x="15198" y="24888"/>
                      <a:pt x="15139" y="24525"/>
                    </a:cubicBezTo>
                    <a:cubicBezTo>
                      <a:pt x="14998" y="23663"/>
                      <a:pt x="14948" y="22794"/>
                      <a:pt x="14938" y="21922"/>
                    </a:cubicBezTo>
                    <a:cubicBezTo>
                      <a:pt x="14920" y="20399"/>
                      <a:pt x="15023" y="18883"/>
                      <a:pt x="15253" y="17377"/>
                    </a:cubicBezTo>
                    <a:cubicBezTo>
                      <a:pt x="15273" y="17246"/>
                      <a:pt x="15296" y="17115"/>
                      <a:pt x="15350" y="16991"/>
                    </a:cubicBezTo>
                    <a:cubicBezTo>
                      <a:pt x="15383" y="16920"/>
                      <a:pt x="15414" y="16848"/>
                      <a:pt x="15444" y="16775"/>
                    </a:cubicBezTo>
                    <a:cubicBezTo>
                      <a:pt x="15631" y="16343"/>
                      <a:pt x="15849" y="15928"/>
                      <a:pt x="16128" y="15547"/>
                    </a:cubicBezTo>
                    <a:cubicBezTo>
                      <a:pt x="16434" y="15131"/>
                      <a:pt x="16778" y="14755"/>
                      <a:pt x="17161" y="14421"/>
                    </a:cubicBezTo>
                    <a:cubicBezTo>
                      <a:pt x="17205" y="14471"/>
                      <a:pt x="17258" y="14517"/>
                      <a:pt x="17321" y="14553"/>
                    </a:cubicBezTo>
                    <a:cubicBezTo>
                      <a:pt x="17428" y="14610"/>
                      <a:pt x="17543" y="14650"/>
                      <a:pt x="17654" y="14698"/>
                    </a:cubicBezTo>
                    <a:cubicBezTo>
                      <a:pt x="17656" y="14693"/>
                      <a:pt x="17659" y="14687"/>
                      <a:pt x="17661" y="14682"/>
                    </a:cubicBezTo>
                    <a:cubicBezTo>
                      <a:pt x="17709" y="14695"/>
                      <a:pt x="17756" y="14712"/>
                      <a:pt x="17806" y="14718"/>
                    </a:cubicBezTo>
                    <a:cubicBezTo>
                      <a:pt x="17854" y="14725"/>
                      <a:pt x="17901" y="14729"/>
                      <a:pt x="17948" y="14729"/>
                    </a:cubicBezTo>
                    <a:cubicBezTo>
                      <a:pt x="18305" y="14729"/>
                      <a:pt x="18618" y="14519"/>
                      <a:pt x="18752" y="14176"/>
                    </a:cubicBezTo>
                    <a:cubicBezTo>
                      <a:pt x="18900" y="13795"/>
                      <a:pt x="18756" y="13414"/>
                      <a:pt x="18394" y="13232"/>
                    </a:cubicBezTo>
                    <a:cubicBezTo>
                      <a:pt x="18318" y="13193"/>
                      <a:pt x="18239" y="13158"/>
                      <a:pt x="18161" y="13122"/>
                    </a:cubicBezTo>
                    <a:cubicBezTo>
                      <a:pt x="18037" y="13064"/>
                      <a:pt x="17911" y="13038"/>
                      <a:pt x="17790" y="13038"/>
                    </a:cubicBezTo>
                    <a:cubicBezTo>
                      <a:pt x="17359" y="13038"/>
                      <a:pt x="16989" y="13376"/>
                      <a:pt x="16982" y="13861"/>
                    </a:cubicBezTo>
                    <a:cubicBezTo>
                      <a:pt x="16980" y="13932"/>
                      <a:pt x="16982" y="14005"/>
                      <a:pt x="16992" y="14076"/>
                    </a:cubicBezTo>
                    <a:cubicBezTo>
                      <a:pt x="17008" y="14170"/>
                      <a:pt x="17042" y="14253"/>
                      <a:pt x="17087" y="14329"/>
                    </a:cubicBezTo>
                    <a:cubicBezTo>
                      <a:pt x="16372" y="14906"/>
                      <a:pt x="15815" y="15611"/>
                      <a:pt x="15424" y="16454"/>
                    </a:cubicBezTo>
                    <a:cubicBezTo>
                      <a:pt x="15505" y="15932"/>
                      <a:pt x="15610" y="15417"/>
                      <a:pt x="15741" y="14909"/>
                    </a:cubicBezTo>
                    <a:cubicBezTo>
                      <a:pt x="15874" y="14398"/>
                      <a:pt x="16008" y="13887"/>
                      <a:pt x="16159" y="13383"/>
                    </a:cubicBezTo>
                    <a:cubicBezTo>
                      <a:pt x="16310" y="12875"/>
                      <a:pt x="16483" y="12372"/>
                      <a:pt x="16690" y="11883"/>
                    </a:cubicBezTo>
                    <a:cubicBezTo>
                      <a:pt x="16758" y="11722"/>
                      <a:pt x="16829" y="11563"/>
                      <a:pt x="16898" y="11403"/>
                    </a:cubicBezTo>
                    <a:cubicBezTo>
                      <a:pt x="16903" y="11406"/>
                      <a:pt x="16906" y="11409"/>
                      <a:pt x="16909" y="11412"/>
                    </a:cubicBezTo>
                    <a:cubicBezTo>
                      <a:pt x="16931" y="11429"/>
                      <a:pt x="16960" y="11440"/>
                      <a:pt x="16986" y="11451"/>
                    </a:cubicBezTo>
                    <a:cubicBezTo>
                      <a:pt x="17070" y="11484"/>
                      <a:pt x="17151" y="11501"/>
                      <a:pt x="17228" y="11501"/>
                    </a:cubicBezTo>
                    <a:cubicBezTo>
                      <a:pt x="17386" y="11501"/>
                      <a:pt x="17530" y="11433"/>
                      <a:pt x="17661" y="11310"/>
                    </a:cubicBezTo>
                    <a:cubicBezTo>
                      <a:pt x="17804" y="11174"/>
                      <a:pt x="17895" y="11003"/>
                      <a:pt x="17945" y="10812"/>
                    </a:cubicBezTo>
                    <a:cubicBezTo>
                      <a:pt x="18022" y="10517"/>
                      <a:pt x="17940" y="10265"/>
                      <a:pt x="17709" y="10108"/>
                    </a:cubicBezTo>
                    <a:cubicBezTo>
                      <a:pt x="17575" y="10018"/>
                      <a:pt x="17437" y="9971"/>
                      <a:pt x="17297" y="9971"/>
                    </a:cubicBezTo>
                    <a:cubicBezTo>
                      <a:pt x="17183" y="9971"/>
                      <a:pt x="17068" y="10002"/>
                      <a:pt x="16954" y="10063"/>
                    </a:cubicBezTo>
                    <a:cubicBezTo>
                      <a:pt x="16475" y="10319"/>
                      <a:pt x="16421" y="10931"/>
                      <a:pt x="16818" y="11330"/>
                    </a:cubicBezTo>
                    <a:cubicBezTo>
                      <a:pt x="16588" y="11801"/>
                      <a:pt x="16386" y="12284"/>
                      <a:pt x="16205" y="12776"/>
                    </a:cubicBezTo>
                    <a:cubicBezTo>
                      <a:pt x="16032" y="13244"/>
                      <a:pt x="15877" y="13718"/>
                      <a:pt x="15735" y="14195"/>
                    </a:cubicBezTo>
                    <a:cubicBezTo>
                      <a:pt x="15610" y="14611"/>
                      <a:pt x="15514" y="15036"/>
                      <a:pt x="15406" y="15455"/>
                    </a:cubicBezTo>
                    <a:cubicBezTo>
                      <a:pt x="15397" y="15491"/>
                      <a:pt x="15387" y="15526"/>
                      <a:pt x="15378" y="15560"/>
                    </a:cubicBezTo>
                    <a:cubicBezTo>
                      <a:pt x="15357" y="15519"/>
                      <a:pt x="15350" y="15480"/>
                      <a:pt x="15349" y="15442"/>
                    </a:cubicBezTo>
                    <a:cubicBezTo>
                      <a:pt x="15296" y="14513"/>
                      <a:pt x="15113" y="13613"/>
                      <a:pt x="14802" y="12742"/>
                    </a:cubicBezTo>
                    <a:cubicBezTo>
                      <a:pt x="14957" y="12676"/>
                      <a:pt x="15080" y="12545"/>
                      <a:pt x="15150" y="12364"/>
                    </a:cubicBezTo>
                    <a:cubicBezTo>
                      <a:pt x="15167" y="12316"/>
                      <a:pt x="15181" y="12269"/>
                      <a:pt x="15210" y="12174"/>
                    </a:cubicBezTo>
                    <a:cubicBezTo>
                      <a:pt x="15218" y="12071"/>
                      <a:pt x="15236" y="11921"/>
                      <a:pt x="15236" y="11772"/>
                    </a:cubicBezTo>
                    <a:cubicBezTo>
                      <a:pt x="15236" y="11573"/>
                      <a:pt x="15165" y="11392"/>
                      <a:pt x="15042" y="11235"/>
                    </a:cubicBezTo>
                    <a:cubicBezTo>
                      <a:pt x="14833" y="10974"/>
                      <a:pt x="14563" y="10827"/>
                      <a:pt x="14230" y="10802"/>
                    </a:cubicBezTo>
                    <a:cubicBezTo>
                      <a:pt x="14209" y="10801"/>
                      <a:pt x="14189" y="10800"/>
                      <a:pt x="14169" y="10800"/>
                    </a:cubicBezTo>
                    <a:cubicBezTo>
                      <a:pt x="13799" y="10800"/>
                      <a:pt x="13489" y="11040"/>
                      <a:pt x="13393" y="11401"/>
                    </a:cubicBezTo>
                    <a:cubicBezTo>
                      <a:pt x="13281" y="11824"/>
                      <a:pt x="13461" y="12293"/>
                      <a:pt x="13838" y="12553"/>
                    </a:cubicBezTo>
                    <a:cubicBezTo>
                      <a:pt x="14018" y="12676"/>
                      <a:pt x="14221" y="12752"/>
                      <a:pt x="14435" y="12787"/>
                    </a:cubicBezTo>
                    <a:cubicBezTo>
                      <a:pt x="14471" y="12793"/>
                      <a:pt x="14507" y="12796"/>
                      <a:pt x="14542" y="12796"/>
                    </a:cubicBezTo>
                    <a:cubicBezTo>
                      <a:pt x="14600" y="12796"/>
                      <a:pt x="14657" y="12788"/>
                      <a:pt x="14711" y="12773"/>
                    </a:cubicBezTo>
                    <a:cubicBezTo>
                      <a:pt x="14969" y="13551"/>
                      <a:pt x="15131" y="14352"/>
                      <a:pt x="15191" y="15179"/>
                    </a:cubicBezTo>
                    <a:cubicBezTo>
                      <a:pt x="15228" y="15687"/>
                      <a:pt x="15248" y="16193"/>
                      <a:pt x="15150" y="16701"/>
                    </a:cubicBezTo>
                    <a:cubicBezTo>
                      <a:pt x="15059" y="17164"/>
                      <a:pt x="14992" y="17635"/>
                      <a:pt x="14935" y="18104"/>
                    </a:cubicBezTo>
                    <a:cubicBezTo>
                      <a:pt x="14869" y="18649"/>
                      <a:pt x="14812" y="19195"/>
                      <a:pt x="14772" y="19741"/>
                    </a:cubicBezTo>
                    <a:cubicBezTo>
                      <a:pt x="14690" y="20845"/>
                      <a:pt x="14691" y="21948"/>
                      <a:pt x="14775" y="23052"/>
                    </a:cubicBezTo>
                    <a:cubicBezTo>
                      <a:pt x="14776" y="23076"/>
                      <a:pt x="14775" y="23103"/>
                      <a:pt x="14775" y="23129"/>
                    </a:cubicBezTo>
                    <a:cubicBezTo>
                      <a:pt x="14750" y="23096"/>
                      <a:pt x="14738" y="23062"/>
                      <a:pt x="14728" y="23028"/>
                    </a:cubicBezTo>
                    <a:cubicBezTo>
                      <a:pt x="14211" y="21195"/>
                      <a:pt x="13580" y="19402"/>
                      <a:pt x="12839" y="17647"/>
                    </a:cubicBezTo>
                    <a:cubicBezTo>
                      <a:pt x="12622" y="17128"/>
                      <a:pt x="12393" y="16613"/>
                      <a:pt x="12233" y="16071"/>
                    </a:cubicBezTo>
                    <a:cubicBezTo>
                      <a:pt x="11872" y="14844"/>
                      <a:pt x="11580" y="13602"/>
                      <a:pt x="11316" y="12352"/>
                    </a:cubicBezTo>
                    <a:cubicBezTo>
                      <a:pt x="11205" y="11824"/>
                      <a:pt x="11160" y="11298"/>
                      <a:pt x="11185" y="10761"/>
                    </a:cubicBezTo>
                    <a:cubicBezTo>
                      <a:pt x="11210" y="10216"/>
                      <a:pt x="11257" y="9674"/>
                      <a:pt x="11339" y="9134"/>
                    </a:cubicBezTo>
                    <a:cubicBezTo>
                      <a:pt x="11410" y="8677"/>
                      <a:pt x="11486" y="8220"/>
                      <a:pt x="11602" y="7771"/>
                    </a:cubicBezTo>
                    <a:cubicBezTo>
                      <a:pt x="11708" y="7362"/>
                      <a:pt x="11821" y="6953"/>
                      <a:pt x="11933" y="6546"/>
                    </a:cubicBezTo>
                    <a:cubicBezTo>
                      <a:pt x="11957" y="6461"/>
                      <a:pt x="11986" y="6376"/>
                      <a:pt x="12014" y="6293"/>
                    </a:cubicBezTo>
                    <a:cubicBezTo>
                      <a:pt x="12099" y="6339"/>
                      <a:pt x="12194" y="6379"/>
                      <a:pt x="12307" y="6402"/>
                    </a:cubicBezTo>
                    <a:cubicBezTo>
                      <a:pt x="12356" y="6415"/>
                      <a:pt x="12406" y="6424"/>
                      <a:pt x="12455" y="6430"/>
                    </a:cubicBezTo>
                    <a:cubicBezTo>
                      <a:pt x="12499" y="6436"/>
                      <a:pt x="12541" y="6439"/>
                      <a:pt x="12582" y="6439"/>
                    </a:cubicBezTo>
                    <a:cubicBezTo>
                      <a:pt x="12844" y="6439"/>
                      <a:pt x="13056" y="6324"/>
                      <a:pt x="13221" y="6098"/>
                    </a:cubicBezTo>
                    <a:cubicBezTo>
                      <a:pt x="13318" y="5964"/>
                      <a:pt x="13380" y="5811"/>
                      <a:pt x="13438" y="5571"/>
                    </a:cubicBezTo>
                    <a:cubicBezTo>
                      <a:pt x="13471" y="5443"/>
                      <a:pt x="13480" y="5226"/>
                      <a:pt x="13444" y="5054"/>
                    </a:cubicBezTo>
                    <a:cubicBezTo>
                      <a:pt x="13367" y="4685"/>
                      <a:pt x="13077" y="4396"/>
                      <a:pt x="12725" y="4345"/>
                    </a:cubicBezTo>
                    <a:cubicBezTo>
                      <a:pt x="12676" y="4338"/>
                      <a:pt x="12627" y="4335"/>
                      <a:pt x="12577" y="4335"/>
                    </a:cubicBezTo>
                    <a:cubicBezTo>
                      <a:pt x="12195" y="4335"/>
                      <a:pt x="11810" y="4544"/>
                      <a:pt x="11645" y="4946"/>
                    </a:cubicBezTo>
                    <a:cubicBezTo>
                      <a:pt x="11578" y="5109"/>
                      <a:pt x="11548" y="5276"/>
                      <a:pt x="11549" y="5449"/>
                    </a:cubicBezTo>
                    <a:cubicBezTo>
                      <a:pt x="11551" y="5751"/>
                      <a:pt x="11656" y="6043"/>
                      <a:pt x="11916" y="6231"/>
                    </a:cubicBezTo>
                    <a:cubicBezTo>
                      <a:pt x="11733" y="6727"/>
                      <a:pt x="11582" y="7233"/>
                      <a:pt x="11450" y="7748"/>
                    </a:cubicBezTo>
                    <a:cubicBezTo>
                      <a:pt x="11214" y="8683"/>
                      <a:pt x="11069" y="9631"/>
                      <a:pt x="11004" y="10596"/>
                    </a:cubicBezTo>
                    <a:cubicBezTo>
                      <a:pt x="10639" y="8318"/>
                      <a:pt x="10330" y="6037"/>
                      <a:pt x="10264" y="3733"/>
                    </a:cubicBezTo>
                    <a:lnTo>
                      <a:pt x="10264" y="3733"/>
                    </a:lnTo>
                    <a:cubicBezTo>
                      <a:pt x="10314" y="3744"/>
                      <a:pt x="10364" y="3750"/>
                      <a:pt x="10411" y="3750"/>
                    </a:cubicBezTo>
                    <a:cubicBezTo>
                      <a:pt x="10601" y="3750"/>
                      <a:pt x="10767" y="3662"/>
                      <a:pt x="10910" y="3509"/>
                    </a:cubicBezTo>
                    <a:cubicBezTo>
                      <a:pt x="11034" y="3375"/>
                      <a:pt x="11115" y="3216"/>
                      <a:pt x="11157" y="3038"/>
                    </a:cubicBezTo>
                    <a:cubicBezTo>
                      <a:pt x="11251" y="2671"/>
                      <a:pt x="11139" y="2347"/>
                      <a:pt x="10848" y="2148"/>
                    </a:cubicBezTo>
                    <a:cubicBezTo>
                      <a:pt x="10711" y="2054"/>
                      <a:pt x="10562" y="2009"/>
                      <a:pt x="10418" y="2009"/>
                    </a:cubicBezTo>
                    <a:cubicBezTo>
                      <a:pt x="10154" y="2009"/>
                      <a:pt x="9908" y="2159"/>
                      <a:pt x="9782" y="2433"/>
                    </a:cubicBezTo>
                    <a:cubicBezTo>
                      <a:pt x="9750" y="2503"/>
                      <a:pt x="9722" y="2583"/>
                      <a:pt x="9719" y="2658"/>
                    </a:cubicBezTo>
                    <a:cubicBezTo>
                      <a:pt x="9713" y="2830"/>
                      <a:pt x="9705" y="3004"/>
                      <a:pt x="9731" y="3172"/>
                    </a:cubicBezTo>
                    <a:cubicBezTo>
                      <a:pt x="9773" y="3445"/>
                      <a:pt x="9935" y="3634"/>
                      <a:pt x="10200" y="3717"/>
                    </a:cubicBezTo>
                    <a:cubicBezTo>
                      <a:pt x="10188" y="4338"/>
                      <a:pt x="10206" y="4956"/>
                      <a:pt x="10236" y="5577"/>
                    </a:cubicBezTo>
                    <a:cubicBezTo>
                      <a:pt x="10281" y="6529"/>
                      <a:pt x="10369" y="7477"/>
                      <a:pt x="10473" y="8424"/>
                    </a:cubicBezTo>
                    <a:cubicBezTo>
                      <a:pt x="10449" y="8392"/>
                      <a:pt x="10435" y="8358"/>
                      <a:pt x="10424" y="8321"/>
                    </a:cubicBezTo>
                    <a:cubicBezTo>
                      <a:pt x="10072" y="7247"/>
                      <a:pt x="9674" y="6191"/>
                      <a:pt x="9223" y="5154"/>
                    </a:cubicBezTo>
                    <a:cubicBezTo>
                      <a:pt x="9271" y="5114"/>
                      <a:pt x="9316" y="5072"/>
                      <a:pt x="9361" y="5020"/>
                    </a:cubicBezTo>
                    <a:cubicBezTo>
                      <a:pt x="9492" y="4864"/>
                      <a:pt x="9586" y="4688"/>
                      <a:pt x="9640" y="4475"/>
                    </a:cubicBezTo>
                    <a:cubicBezTo>
                      <a:pt x="9713" y="4240"/>
                      <a:pt x="9686" y="4003"/>
                      <a:pt x="9537" y="3790"/>
                    </a:cubicBezTo>
                    <a:cubicBezTo>
                      <a:pt x="9362" y="3543"/>
                      <a:pt x="9199" y="3291"/>
                      <a:pt x="9043" y="3032"/>
                    </a:cubicBezTo>
                    <a:cubicBezTo>
                      <a:pt x="8912" y="2816"/>
                      <a:pt x="8713" y="2677"/>
                      <a:pt x="8463" y="2620"/>
                    </a:cubicBezTo>
                    <a:cubicBezTo>
                      <a:pt x="8406" y="2607"/>
                      <a:pt x="8351" y="2601"/>
                      <a:pt x="8297" y="2601"/>
                    </a:cubicBezTo>
                    <a:cubicBezTo>
                      <a:pt x="8077" y="2601"/>
                      <a:pt x="7889" y="2710"/>
                      <a:pt x="7762" y="2916"/>
                    </a:cubicBezTo>
                    <a:cubicBezTo>
                      <a:pt x="7677" y="3055"/>
                      <a:pt x="7638" y="3209"/>
                      <a:pt x="7629" y="3367"/>
                    </a:cubicBezTo>
                    <a:cubicBezTo>
                      <a:pt x="7606" y="3742"/>
                      <a:pt x="7634" y="4114"/>
                      <a:pt x="7760" y="4470"/>
                    </a:cubicBezTo>
                    <a:cubicBezTo>
                      <a:pt x="7807" y="4605"/>
                      <a:pt x="7871" y="4736"/>
                      <a:pt x="7944" y="4858"/>
                    </a:cubicBezTo>
                    <a:cubicBezTo>
                      <a:pt x="8041" y="5021"/>
                      <a:pt x="8182" y="5146"/>
                      <a:pt x="8356" y="5226"/>
                    </a:cubicBezTo>
                    <a:cubicBezTo>
                      <a:pt x="8503" y="5295"/>
                      <a:pt x="8640" y="5329"/>
                      <a:pt x="8767" y="5329"/>
                    </a:cubicBezTo>
                    <a:cubicBezTo>
                      <a:pt x="8896" y="5329"/>
                      <a:pt x="9016" y="5294"/>
                      <a:pt x="9128" y="5225"/>
                    </a:cubicBezTo>
                    <a:cubicBezTo>
                      <a:pt x="9409" y="5932"/>
                      <a:pt x="9679" y="6643"/>
                      <a:pt x="9935" y="7361"/>
                    </a:cubicBezTo>
                    <a:cubicBezTo>
                      <a:pt x="10321" y="8447"/>
                      <a:pt x="10632" y="9552"/>
                      <a:pt x="10815" y="10694"/>
                    </a:cubicBezTo>
                    <a:cubicBezTo>
                      <a:pt x="11055" y="12216"/>
                      <a:pt x="11372" y="13721"/>
                      <a:pt x="11781" y="15207"/>
                    </a:cubicBezTo>
                    <a:cubicBezTo>
                      <a:pt x="11788" y="15233"/>
                      <a:pt x="11791" y="15259"/>
                      <a:pt x="11798" y="15286"/>
                    </a:cubicBezTo>
                    <a:cubicBezTo>
                      <a:pt x="11761" y="15255"/>
                      <a:pt x="11742" y="15218"/>
                      <a:pt x="11724" y="15179"/>
                    </a:cubicBezTo>
                    <a:cubicBezTo>
                      <a:pt x="10384" y="12420"/>
                      <a:pt x="8797" y="9809"/>
                      <a:pt x="6975" y="7342"/>
                    </a:cubicBezTo>
                    <a:cubicBezTo>
                      <a:pt x="6841" y="7160"/>
                      <a:pt x="6695" y="6984"/>
                      <a:pt x="6581" y="6790"/>
                    </a:cubicBezTo>
                    <a:cubicBezTo>
                      <a:pt x="6396" y="6470"/>
                      <a:pt x="6219" y="6145"/>
                      <a:pt x="6060" y="5811"/>
                    </a:cubicBezTo>
                    <a:cubicBezTo>
                      <a:pt x="5580" y="4808"/>
                      <a:pt x="5212" y="3762"/>
                      <a:pt x="4913" y="2692"/>
                    </a:cubicBezTo>
                    <a:cubicBezTo>
                      <a:pt x="4828" y="2390"/>
                      <a:pt x="4752" y="2084"/>
                      <a:pt x="4681" y="1779"/>
                    </a:cubicBezTo>
                    <a:cubicBezTo>
                      <a:pt x="4800" y="1752"/>
                      <a:pt x="4910" y="1695"/>
                      <a:pt x="5007" y="1598"/>
                    </a:cubicBezTo>
                    <a:cubicBezTo>
                      <a:pt x="5127" y="1478"/>
                      <a:pt x="5198" y="1331"/>
                      <a:pt x="5239" y="1168"/>
                    </a:cubicBezTo>
                    <a:cubicBezTo>
                      <a:pt x="5248" y="1112"/>
                      <a:pt x="5263" y="1056"/>
                      <a:pt x="5268" y="999"/>
                    </a:cubicBezTo>
                    <a:cubicBezTo>
                      <a:pt x="5297" y="643"/>
                      <a:pt x="5181" y="342"/>
                      <a:pt x="4876" y="149"/>
                    </a:cubicBezTo>
                    <a:cubicBezTo>
                      <a:pt x="4711" y="45"/>
                      <a:pt x="4550" y="0"/>
                      <a:pt x="440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" name="Google Shape;1023;p15"/>
            <p:cNvGrpSpPr/>
            <p:nvPr/>
          </p:nvGrpSpPr>
          <p:grpSpPr>
            <a:xfrm>
              <a:off x="8825468" y="3271310"/>
              <a:ext cx="270252" cy="633649"/>
              <a:chOff x="4444806" y="3454510"/>
              <a:chExt cx="270252" cy="633649"/>
            </a:xfrm>
          </p:grpSpPr>
          <p:grpSp>
            <p:nvGrpSpPr>
              <p:cNvPr id="1024" name="Google Shape;1024;p15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1025" name="Google Shape;1025;p15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1026" name="Google Shape;1026;p15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" name="Google Shape;1027;p15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28" name="Google Shape;1028;p15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1029" name="Google Shape;1029;p15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" name="Google Shape;1030;p15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031" name="Google Shape;1031;p15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1032" name="Google Shape;1032;p15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15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34" name="Google Shape;1034;p15"/>
          <p:cNvGrpSpPr/>
          <p:nvPr/>
        </p:nvGrpSpPr>
        <p:grpSpPr>
          <a:xfrm>
            <a:off x="-303391" y="738750"/>
            <a:ext cx="9856457" cy="3745608"/>
            <a:chOff x="-303391" y="738750"/>
            <a:chExt cx="9856457" cy="3745608"/>
          </a:xfrm>
        </p:grpSpPr>
        <p:sp>
          <p:nvSpPr>
            <p:cNvPr id="1035" name="Google Shape;1035;p15"/>
            <p:cNvSpPr/>
            <p:nvPr/>
          </p:nvSpPr>
          <p:spPr>
            <a:xfrm rot="7396868">
              <a:off x="-277253" y="3645298"/>
              <a:ext cx="945781" cy="573031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5"/>
            <p:cNvSpPr/>
            <p:nvPr/>
          </p:nvSpPr>
          <p:spPr>
            <a:xfrm rot="-9900059" flipH="1">
              <a:off x="8549245" y="851370"/>
              <a:ext cx="945774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9327428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Google Shape;1038;p1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9" name="Google Shape;1039;p16"/>
          <p:cNvSpPr txBox="1">
            <a:spLocks noGrp="1"/>
          </p:cNvSpPr>
          <p:nvPr>
            <p:ph type="subTitle" idx="1"/>
          </p:nvPr>
        </p:nvSpPr>
        <p:spPr>
          <a:xfrm>
            <a:off x="720000" y="3605751"/>
            <a:ext cx="3699300" cy="7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" name="Google Shape;1040;p16"/>
          <p:cNvSpPr txBox="1">
            <a:spLocks noGrp="1"/>
          </p:cNvSpPr>
          <p:nvPr>
            <p:ph type="subTitle" idx="2"/>
          </p:nvPr>
        </p:nvSpPr>
        <p:spPr>
          <a:xfrm>
            <a:off x="720000" y="2019724"/>
            <a:ext cx="3699300" cy="7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" name="Google Shape;1041;p16"/>
          <p:cNvSpPr txBox="1">
            <a:spLocks noGrp="1"/>
          </p:cNvSpPr>
          <p:nvPr>
            <p:ph type="subTitle" idx="3"/>
          </p:nvPr>
        </p:nvSpPr>
        <p:spPr>
          <a:xfrm>
            <a:off x="720002" y="1566100"/>
            <a:ext cx="36993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2" name="Google Shape;1042;p16"/>
          <p:cNvSpPr txBox="1">
            <a:spLocks noGrp="1"/>
          </p:cNvSpPr>
          <p:nvPr>
            <p:ph type="subTitle" idx="4"/>
          </p:nvPr>
        </p:nvSpPr>
        <p:spPr>
          <a:xfrm>
            <a:off x="720004" y="3152133"/>
            <a:ext cx="36993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3" name="Google Shape;1043;p16"/>
          <p:cNvSpPr/>
          <p:nvPr/>
        </p:nvSpPr>
        <p:spPr>
          <a:xfrm rot="807826" flipH="1">
            <a:off x="-442027" y="-107705"/>
            <a:ext cx="1152685" cy="2008394"/>
          </a:xfrm>
          <a:custGeom>
            <a:avLst/>
            <a:gdLst/>
            <a:ahLst/>
            <a:cxnLst/>
            <a:rect l="l" t="t" r="r" b="b"/>
            <a:pathLst>
              <a:path w="18900" h="32928" extrusionOk="0">
                <a:moveTo>
                  <a:pt x="5972" y="15209"/>
                </a:moveTo>
                <a:cubicBezTo>
                  <a:pt x="6949" y="15823"/>
                  <a:pt x="7875" y="16508"/>
                  <a:pt x="8739" y="17283"/>
                </a:cubicBezTo>
                <a:cubicBezTo>
                  <a:pt x="8668" y="17261"/>
                  <a:pt x="8601" y="17227"/>
                  <a:pt x="8535" y="17199"/>
                </a:cubicBezTo>
                <a:cubicBezTo>
                  <a:pt x="8243" y="17076"/>
                  <a:pt x="7956" y="16946"/>
                  <a:pt x="7662" y="16837"/>
                </a:cubicBezTo>
                <a:cubicBezTo>
                  <a:pt x="7393" y="16738"/>
                  <a:pt x="7118" y="16648"/>
                  <a:pt x="6841" y="16579"/>
                </a:cubicBezTo>
                <a:cubicBezTo>
                  <a:pt x="6581" y="16514"/>
                  <a:pt x="6319" y="16468"/>
                  <a:pt x="6053" y="16437"/>
                </a:cubicBezTo>
                <a:cubicBezTo>
                  <a:pt x="6047" y="16385"/>
                  <a:pt x="6040" y="16331"/>
                  <a:pt x="6029" y="16280"/>
                </a:cubicBezTo>
                <a:cubicBezTo>
                  <a:pt x="5979" y="16043"/>
                  <a:pt x="5876" y="15832"/>
                  <a:pt x="5714" y="15651"/>
                </a:cubicBezTo>
                <a:cubicBezTo>
                  <a:pt x="5674" y="15604"/>
                  <a:pt x="5634" y="15556"/>
                  <a:pt x="5583" y="15496"/>
                </a:cubicBezTo>
                <a:cubicBezTo>
                  <a:pt x="5674" y="15439"/>
                  <a:pt x="5754" y="15394"/>
                  <a:pt x="5828" y="15341"/>
                </a:cubicBezTo>
                <a:cubicBezTo>
                  <a:pt x="5884" y="15301"/>
                  <a:pt x="5930" y="15256"/>
                  <a:pt x="5972" y="15209"/>
                </a:cubicBezTo>
                <a:close/>
                <a:moveTo>
                  <a:pt x="4403" y="0"/>
                </a:moveTo>
                <a:cubicBezTo>
                  <a:pt x="3997" y="0"/>
                  <a:pt x="3691" y="341"/>
                  <a:pt x="3649" y="709"/>
                </a:cubicBezTo>
                <a:cubicBezTo>
                  <a:pt x="3590" y="1234"/>
                  <a:pt x="3884" y="1660"/>
                  <a:pt x="4399" y="1777"/>
                </a:cubicBezTo>
                <a:cubicBezTo>
                  <a:pt x="4452" y="1789"/>
                  <a:pt x="4505" y="1794"/>
                  <a:pt x="4556" y="1794"/>
                </a:cubicBezTo>
                <a:cubicBezTo>
                  <a:pt x="4563" y="1794"/>
                  <a:pt x="4570" y="1794"/>
                  <a:pt x="4576" y="1794"/>
                </a:cubicBezTo>
                <a:cubicBezTo>
                  <a:pt x="4688" y="2314"/>
                  <a:pt x="4836" y="2904"/>
                  <a:pt x="4976" y="3351"/>
                </a:cubicBezTo>
                <a:cubicBezTo>
                  <a:pt x="5259" y="4246"/>
                  <a:pt x="5533" y="5145"/>
                  <a:pt x="5959" y="5987"/>
                </a:cubicBezTo>
                <a:cubicBezTo>
                  <a:pt x="5496" y="5453"/>
                  <a:pt x="5044" y="4912"/>
                  <a:pt x="4581" y="4381"/>
                </a:cubicBezTo>
                <a:cubicBezTo>
                  <a:pt x="4363" y="4132"/>
                  <a:pt x="4143" y="3885"/>
                  <a:pt x="3917" y="3641"/>
                </a:cubicBezTo>
                <a:cubicBezTo>
                  <a:pt x="3961" y="3592"/>
                  <a:pt x="4001" y="3540"/>
                  <a:pt x="4035" y="3483"/>
                </a:cubicBezTo>
                <a:cubicBezTo>
                  <a:pt x="4255" y="3097"/>
                  <a:pt x="4209" y="2720"/>
                  <a:pt x="3860" y="2447"/>
                </a:cubicBezTo>
                <a:cubicBezTo>
                  <a:pt x="3799" y="2399"/>
                  <a:pt x="3735" y="2351"/>
                  <a:pt x="3667" y="2311"/>
                </a:cubicBezTo>
                <a:cubicBezTo>
                  <a:pt x="3498" y="2209"/>
                  <a:pt x="3359" y="2080"/>
                  <a:pt x="3266" y="1904"/>
                </a:cubicBezTo>
                <a:cubicBezTo>
                  <a:pt x="3249" y="1871"/>
                  <a:pt x="3226" y="1844"/>
                  <a:pt x="3204" y="1816"/>
                </a:cubicBezTo>
                <a:cubicBezTo>
                  <a:pt x="3046" y="1614"/>
                  <a:pt x="2824" y="1516"/>
                  <a:pt x="2604" y="1516"/>
                </a:cubicBezTo>
                <a:cubicBezTo>
                  <a:pt x="2346" y="1516"/>
                  <a:pt x="2091" y="1651"/>
                  <a:pt x="1944" y="1913"/>
                </a:cubicBezTo>
                <a:cubicBezTo>
                  <a:pt x="1849" y="2080"/>
                  <a:pt x="1811" y="2257"/>
                  <a:pt x="1797" y="2447"/>
                </a:cubicBezTo>
                <a:cubicBezTo>
                  <a:pt x="1749" y="3152"/>
                  <a:pt x="2215" y="3796"/>
                  <a:pt x="2939" y="3976"/>
                </a:cubicBezTo>
                <a:cubicBezTo>
                  <a:pt x="2973" y="3981"/>
                  <a:pt x="3042" y="3996"/>
                  <a:pt x="3113" y="4004"/>
                </a:cubicBezTo>
                <a:cubicBezTo>
                  <a:pt x="3149" y="4008"/>
                  <a:pt x="3184" y="4010"/>
                  <a:pt x="3219" y="4010"/>
                </a:cubicBezTo>
                <a:cubicBezTo>
                  <a:pt x="3357" y="4010"/>
                  <a:pt x="3490" y="3979"/>
                  <a:pt x="3610" y="3902"/>
                </a:cubicBezTo>
                <a:cubicBezTo>
                  <a:pt x="3697" y="3847"/>
                  <a:pt x="3777" y="3785"/>
                  <a:pt x="3851" y="3716"/>
                </a:cubicBezTo>
                <a:cubicBezTo>
                  <a:pt x="4539" y="4500"/>
                  <a:pt x="5211" y="5301"/>
                  <a:pt x="5850" y="6126"/>
                </a:cubicBezTo>
                <a:cubicBezTo>
                  <a:pt x="6719" y="7251"/>
                  <a:pt x="7543" y="8406"/>
                  <a:pt x="8316" y="9609"/>
                </a:cubicBezTo>
                <a:cubicBezTo>
                  <a:pt x="8293" y="9608"/>
                  <a:pt x="8285" y="9609"/>
                  <a:pt x="8280" y="9606"/>
                </a:cubicBezTo>
                <a:cubicBezTo>
                  <a:pt x="8259" y="9586"/>
                  <a:pt x="8239" y="9566"/>
                  <a:pt x="8220" y="9546"/>
                </a:cubicBezTo>
                <a:cubicBezTo>
                  <a:pt x="7848" y="9150"/>
                  <a:pt x="7453" y="8779"/>
                  <a:pt x="7037" y="8433"/>
                </a:cubicBezTo>
                <a:cubicBezTo>
                  <a:pt x="5708" y="7333"/>
                  <a:pt x="4262" y="6433"/>
                  <a:pt x="2664" y="5787"/>
                </a:cubicBezTo>
                <a:cubicBezTo>
                  <a:pt x="2694" y="5597"/>
                  <a:pt x="2660" y="5412"/>
                  <a:pt x="2575" y="5236"/>
                </a:cubicBezTo>
                <a:cubicBezTo>
                  <a:pt x="2369" y="4803"/>
                  <a:pt x="1959" y="4494"/>
                  <a:pt x="1433" y="4494"/>
                </a:cubicBezTo>
                <a:cubicBezTo>
                  <a:pt x="1318" y="4494"/>
                  <a:pt x="1196" y="4509"/>
                  <a:pt x="1070" y="4541"/>
                </a:cubicBezTo>
                <a:cubicBezTo>
                  <a:pt x="890" y="4586"/>
                  <a:pt x="710" y="4637"/>
                  <a:pt x="533" y="4691"/>
                </a:cubicBezTo>
                <a:cubicBezTo>
                  <a:pt x="247" y="4777"/>
                  <a:pt x="67" y="4963"/>
                  <a:pt x="22" y="5265"/>
                </a:cubicBezTo>
                <a:cubicBezTo>
                  <a:pt x="1" y="5419"/>
                  <a:pt x="36" y="5564"/>
                  <a:pt x="99" y="5705"/>
                </a:cubicBezTo>
                <a:cubicBezTo>
                  <a:pt x="295" y="6139"/>
                  <a:pt x="633" y="6404"/>
                  <a:pt x="1201" y="6557"/>
                </a:cubicBezTo>
                <a:cubicBezTo>
                  <a:pt x="1271" y="6577"/>
                  <a:pt x="1354" y="6588"/>
                  <a:pt x="1445" y="6588"/>
                </a:cubicBezTo>
                <a:cubicBezTo>
                  <a:pt x="1610" y="6588"/>
                  <a:pt x="1802" y="6550"/>
                  <a:pt x="1988" y="6455"/>
                </a:cubicBezTo>
                <a:cubicBezTo>
                  <a:pt x="2038" y="6429"/>
                  <a:pt x="2095" y="6415"/>
                  <a:pt x="2150" y="6399"/>
                </a:cubicBezTo>
                <a:cubicBezTo>
                  <a:pt x="2403" y="6327"/>
                  <a:pt x="2558" y="6159"/>
                  <a:pt x="2635" y="5916"/>
                </a:cubicBezTo>
                <a:cubicBezTo>
                  <a:pt x="3018" y="6075"/>
                  <a:pt x="3391" y="6254"/>
                  <a:pt x="3757" y="6449"/>
                </a:cubicBezTo>
                <a:cubicBezTo>
                  <a:pt x="5481" y="7365"/>
                  <a:pt x="7023" y="8523"/>
                  <a:pt x="8351" y="9958"/>
                </a:cubicBezTo>
                <a:cubicBezTo>
                  <a:pt x="8669" y="10299"/>
                  <a:pt x="8975" y="10651"/>
                  <a:pt x="9214" y="11056"/>
                </a:cubicBezTo>
                <a:cubicBezTo>
                  <a:pt x="9725" y="11920"/>
                  <a:pt x="10216" y="12792"/>
                  <a:pt x="10680" y="13679"/>
                </a:cubicBezTo>
                <a:cubicBezTo>
                  <a:pt x="12035" y="16269"/>
                  <a:pt x="13159" y="18954"/>
                  <a:pt x="14039" y="21741"/>
                </a:cubicBezTo>
                <a:cubicBezTo>
                  <a:pt x="14446" y="23035"/>
                  <a:pt x="14793" y="24345"/>
                  <a:pt x="15077" y="25672"/>
                </a:cubicBezTo>
                <a:cubicBezTo>
                  <a:pt x="15083" y="25708"/>
                  <a:pt x="15086" y="25743"/>
                  <a:pt x="15094" y="25800"/>
                </a:cubicBezTo>
                <a:cubicBezTo>
                  <a:pt x="15074" y="25774"/>
                  <a:pt x="15068" y="25769"/>
                  <a:pt x="15065" y="25763"/>
                </a:cubicBezTo>
                <a:cubicBezTo>
                  <a:pt x="15056" y="25745"/>
                  <a:pt x="15048" y="25725"/>
                  <a:pt x="15040" y="25705"/>
                </a:cubicBezTo>
                <a:cubicBezTo>
                  <a:pt x="14039" y="23203"/>
                  <a:pt x="12602" y="20977"/>
                  <a:pt x="10787" y="18991"/>
                </a:cubicBezTo>
                <a:cubicBezTo>
                  <a:pt x="10501" y="18678"/>
                  <a:pt x="10203" y="18374"/>
                  <a:pt x="9941" y="18044"/>
                </a:cubicBezTo>
                <a:cubicBezTo>
                  <a:pt x="9015" y="16878"/>
                  <a:pt x="8174" y="15653"/>
                  <a:pt x="7401" y="14383"/>
                </a:cubicBezTo>
                <a:cubicBezTo>
                  <a:pt x="7160" y="13989"/>
                  <a:pt x="6928" y="13591"/>
                  <a:pt x="6708" y="13187"/>
                </a:cubicBezTo>
                <a:cubicBezTo>
                  <a:pt x="6756" y="13156"/>
                  <a:pt x="6803" y="13122"/>
                  <a:pt x="6850" y="13079"/>
                </a:cubicBezTo>
                <a:cubicBezTo>
                  <a:pt x="6990" y="12949"/>
                  <a:pt x="7077" y="12786"/>
                  <a:pt x="7126" y="12577"/>
                </a:cubicBezTo>
                <a:cubicBezTo>
                  <a:pt x="7246" y="12105"/>
                  <a:pt x="6992" y="11421"/>
                  <a:pt x="6570" y="11131"/>
                </a:cubicBezTo>
                <a:cubicBezTo>
                  <a:pt x="6427" y="11031"/>
                  <a:pt x="6271" y="10977"/>
                  <a:pt x="6106" y="10977"/>
                </a:cubicBezTo>
                <a:cubicBezTo>
                  <a:pt x="6045" y="10977"/>
                  <a:pt x="5982" y="10984"/>
                  <a:pt x="5918" y="11000"/>
                </a:cubicBezTo>
                <a:cubicBezTo>
                  <a:pt x="5793" y="11031"/>
                  <a:pt x="5671" y="11074"/>
                  <a:pt x="5549" y="11119"/>
                </a:cubicBezTo>
                <a:cubicBezTo>
                  <a:pt x="5286" y="11216"/>
                  <a:pt x="5149" y="11418"/>
                  <a:pt x="5127" y="11688"/>
                </a:cubicBezTo>
                <a:cubicBezTo>
                  <a:pt x="5086" y="12178"/>
                  <a:pt x="5245" y="12605"/>
                  <a:pt x="5566" y="12972"/>
                </a:cubicBezTo>
                <a:cubicBezTo>
                  <a:pt x="5677" y="13099"/>
                  <a:pt x="5816" y="13188"/>
                  <a:pt x="5973" y="13247"/>
                </a:cubicBezTo>
                <a:cubicBezTo>
                  <a:pt x="6084" y="13288"/>
                  <a:pt x="6191" y="13308"/>
                  <a:pt x="6295" y="13308"/>
                </a:cubicBezTo>
                <a:cubicBezTo>
                  <a:pt x="6408" y="13308"/>
                  <a:pt x="6516" y="13284"/>
                  <a:pt x="6620" y="13235"/>
                </a:cubicBezTo>
                <a:cubicBezTo>
                  <a:pt x="6734" y="13460"/>
                  <a:pt x="6850" y="13685"/>
                  <a:pt x="6972" y="13906"/>
                </a:cubicBezTo>
                <a:cubicBezTo>
                  <a:pt x="7635" y="15108"/>
                  <a:pt x="8356" y="16273"/>
                  <a:pt x="9186" y="17371"/>
                </a:cubicBezTo>
                <a:cubicBezTo>
                  <a:pt x="9202" y="17392"/>
                  <a:pt x="9216" y="17417"/>
                  <a:pt x="9231" y="17442"/>
                </a:cubicBezTo>
                <a:cubicBezTo>
                  <a:pt x="9185" y="17422"/>
                  <a:pt x="9151" y="17394"/>
                  <a:pt x="9118" y="17366"/>
                </a:cubicBezTo>
                <a:cubicBezTo>
                  <a:pt x="8458" y="16786"/>
                  <a:pt x="7765" y="16247"/>
                  <a:pt x="7032" y="15758"/>
                </a:cubicBezTo>
                <a:cubicBezTo>
                  <a:pt x="6705" y="15540"/>
                  <a:pt x="6371" y="15330"/>
                  <a:pt x="6030" y="15134"/>
                </a:cubicBezTo>
                <a:cubicBezTo>
                  <a:pt x="6182" y="14911"/>
                  <a:pt x="6191" y="14631"/>
                  <a:pt x="6046" y="14369"/>
                </a:cubicBezTo>
                <a:cubicBezTo>
                  <a:pt x="5836" y="13994"/>
                  <a:pt x="5432" y="13840"/>
                  <a:pt x="5112" y="13840"/>
                </a:cubicBezTo>
                <a:cubicBezTo>
                  <a:pt x="5076" y="13840"/>
                  <a:pt x="5042" y="13842"/>
                  <a:pt x="5009" y="13846"/>
                </a:cubicBezTo>
                <a:cubicBezTo>
                  <a:pt x="4552" y="13897"/>
                  <a:pt x="4078" y="14463"/>
                  <a:pt x="4387" y="15011"/>
                </a:cubicBezTo>
                <a:cubicBezTo>
                  <a:pt x="4408" y="15048"/>
                  <a:pt x="4424" y="15088"/>
                  <a:pt x="4441" y="15122"/>
                </a:cubicBezTo>
                <a:cubicBezTo>
                  <a:pt x="4431" y="15134"/>
                  <a:pt x="4428" y="15142"/>
                  <a:pt x="4424" y="15147"/>
                </a:cubicBezTo>
                <a:cubicBezTo>
                  <a:pt x="4401" y="15164"/>
                  <a:pt x="4379" y="15182"/>
                  <a:pt x="4354" y="15195"/>
                </a:cubicBezTo>
                <a:cubicBezTo>
                  <a:pt x="4041" y="15358"/>
                  <a:pt x="3831" y="15613"/>
                  <a:pt x="3691" y="15932"/>
                </a:cubicBezTo>
                <a:cubicBezTo>
                  <a:pt x="3465" y="16442"/>
                  <a:pt x="3610" y="16965"/>
                  <a:pt x="4072" y="17278"/>
                </a:cubicBezTo>
                <a:cubicBezTo>
                  <a:pt x="4352" y="17467"/>
                  <a:pt x="4661" y="17560"/>
                  <a:pt x="4993" y="17560"/>
                </a:cubicBezTo>
                <a:cubicBezTo>
                  <a:pt x="5032" y="17560"/>
                  <a:pt x="5072" y="17559"/>
                  <a:pt x="5112" y="17556"/>
                </a:cubicBezTo>
                <a:cubicBezTo>
                  <a:pt x="5672" y="17519"/>
                  <a:pt x="6041" y="17138"/>
                  <a:pt x="6058" y="16577"/>
                </a:cubicBezTo>
                <a:cubicBezTo>
                  <a:pt x="6060" y="16564"/>
                  <a:pt x="6057" y="16548"/>
                  <a:pt x="6057" y="16534"/>
                </a:cubicBezTo>
                <a:lnTo>
                  <a:pt x="6057" y="16534"/>
                </a:lnTo>
                <a:cubicBezTo>
                  <a:pt x="6203" y="16556"/>
                  <a:pt x="6350" y="16582"/>
                  <a:pt x="6495" y="16611"/>
                </a:cubicBezTo>
                <a:cubicBezTo>
                  <a:pt x="6830" y="16678"/>
                  <a:pt x="7160" y="16767"/>
                  <a:pt x="7475" y="16897"/>
                </a:cubicBezTo>
                <a:cubicBezTo>
                  <a:pt x="7847" y="17050"/>
                  <a:pt x="8220" y="17196"/>
                  <a:pt x="8584" y="17363"/>
                </a:cubicBezTo>
                <a:cubicBezTo>
                  <a:pt x="8919" y="17516"/>
                  <a:pt x="9231" y="17709"/>
                  <a:pt x="9497" y="17965"/>
                </a:cubicBezTo>
                <a:cubicBezTo>
                  <a:pt x="10909" y="19323"/>
                  <a:pt x="12139" y="20829"/>
                  <a:pt x="13171" y="22493"/>
                </a:cubicBezTo>
                <a:cubicBezTo>
                  <a:pt x="13983" y="23800"/>
                  <a:pt x="14657" y="25174"/>
                  <a:pt x="15164" y="26627"/>
                </a:cubicBezTo>
                <a:cubicBezTo>
                  <a:pt x="15278" y="26956"/>
                  <a:pt x="15395" y="27283"/>
                  <a:pt x="15452" y="27631"/>
                </a:cubicBezTo>
                <a:cubicBezTo>
                  <a:pt x="15727" y="29325"/>
                  <a:pt x="15906" y="31027"/>
                  <a:pt x="15901" y="32745"/>
                </a:cubicBezTo>
                <a:cubicBezTo>
                  <a:pt x="15901" y="32778"/>
                  <a:pt x="15904" y="32811"/>
                  <a:pt x="15914" y="32841"/>
                </a:cubicBezTo>
                <a:cubicBezTo>
                  <a:pt x="15931" y="32899"/>
                  <a:pt x="15975" y="32927"/>
                  <a:pt x="16036" y="32927"/>
                </a:cubicBezTo>
                <a:cubicBezTo>
                  <a:pt x="16037" y="32927"/>
                  <a:pt x="16038" y="32927"/>
                  <a:pt x="16039" y="32927"/>
                </a:cubicBezTo>
                <a:cubicBezTo>
                  <a:pt x="16096" y="32927"/>
                  <a:pt x="16132" y="32894"/>
                  <a:pt x="16147" y="32842"/>
                </a:cubicBezTo>
                <a:cubicBezTo>
                  <a:pt x="16157" y="32802"/>
                  <a:pt x="16162" y="32757"/>
                  <a:pt x="16162" y="32716"/>
                </a:cubicBezTo>
                <a:cubicBezTo>
                  <a:pt x="16153" y="32342"/>
                  <a:pt x="16145" y="31970"/>
                  <a:pt x="16131" y="31597"/>
                </a:cubicBezTo>
                <a:cubicBezTo>
                  <a:pt x="16054" y="29578"/>
                  <a:pt x="15790" y="27583"/>
                  <a:pt x="15370" y="25607"/>
                </a:cubicBezTo>
                <a:cubicBezTo>
                  <a:pt x="15295" y="25246"/>
                  <a:pt x="15198" y="24888"/>
                  <a:pt x="15139" y="24525"/>
                </a:cubicBezTo>
                <a:cubicBezTo>
                  <a:pt x="14998" y="23663"/>
                  <a:pt x="14948" y="22794"/>
                  <a:pt x="14938" y="21922"/>
                </a:cubicBezTo>
                <a:cubicBezTo>
                  <a:pt x="14920" y="20399"/>
                  <a:pt x="15023" y="18883"/>
                  <a:pt x="15253" y="17377"/>
                </a:cubicBezTo>
                <a:cubicBezTo>
                  <a:pt x="15273" y="17246"/>
                  <a:pt x="15296" y="17115"/>
                  <a:pt x="15350" y="16991"/>
                </a:cubicBezTo>
                <a:cubicBezTo>
                  <a:pt x="15383" y="16920"/>
                  <a:pt x="15414" y="16848"/>
                  <a:pt x="15444" y="16775"/>
                </a:cubicBezTo>
                <a:cubicBezTo>
                  <a:pt x="15631" y="16343"/>
                  <a:pt x="15849" y="15928"/>
                  <a:pt x="16128" y="15547"/>
                </a:cubicBezTo>
                <a:cubicBezTo>
                  <a:pt x="16434" y="15131"/>
                  <a:pt x="16778" y="14755"/>
                  <a:pt x="17161" y="14421"/>
                </a:cubicBezTo>
                <a:cubicBezTo>
                  <a:pt x="17205" y="14471"/>
                  <a:pt x="17258" y="14517"/>
                  <a:pt x="17321" y="14553"/>
                </a:cubicBezTo>
                <a:cubicBezTo>
                  <a:pt x="17428" y="14610"/>
                  <a:pt x="17543" y="14650"/>
                  <a:pt x="17654" y="14698"/>
                </a:cubicBezTo>
                <a:cubicBezTo>
                  <a:pt x="17656" y="14693"/>
                  <a:pt x="17659" y="14687"/>
                  <a:pt x="17661" y="14682"/>
                </a:cubicBezTo>
                <a:cubicBezTo>
                  <a:pt x="17709" y="14695"/>
                  <a:pt x="17756" y="14712"/>
                  <a:pt x="17806" y="14718"/>
                </a:cubicBezTo>
                <a:cubicBezTo>
                  <a:pt x="17854" y="14725"/>
                  <a:pt x="17901" y="14729"/>
                  <a:pt x="17948" y="14729"/>
                </a:cubicBezTo>
                <a:cubicBezTo>
                  <a:pt x="18305" y="14729"/>
                  <a:pt x="18618" y="14519"/>
                  <a:pt x="18752" y="14176"/>
                </a:cubicBezTo>
                <a:cubicBezTo>
                  <a:pt x="18900" y="13795"/>
                  <a:pt x="18756" y="13414"/>
                  <a:pt x="18394" y="13232"/>
                </a:cubicBezTo>
                <a:cubicBezTo>
                  <a:pt x="18318" y="13193"/>
                  <a:pt x="18239" y="13158"/>
                  <a:pt x="18161" y="13122"/>
                </a:cubicBezTo>
                <a:cubicBezTo>
                  <a:pt x="18037" y="13064"/>
                  <a:pt x="17911" y="13038"/>
                  <a:pt x="17790" y="13038"/>
                </a:cubicBezTo>
                <a:cubicBezTo>
                  <a:pt x="17359" y="13038"/>
                  <a:pt x="16989" y="13376"/>
                  <a:pt x="16982" y="13861"/>
                </a:cubicBezTo>
                <a:cubicBezTo>
                  <a:pt x="16980" y="13932"/>
                  <a:pt x="16982" y="14005"/>
                  <a:pt x="16992" y="14076"/>
                </a:cubicBezTo>
                <a:cubicBezTo>
                  <a:pt x="17008" y="14170"/>
                  <a:pt x="17042" y="14253"/>
                  <a:pt x="17087" y="14329"/>
                </a:cubicBezTo>
                <a:cubicBezTo>
                  <a:pt x="16372" y="14906"/>
                  <a:pt x="15815" y="15611"/>
                  <a:pt x="15424" y="16454"/>
                </a:cubicBezTo>
                <a:cubicBezTo>
                  <a:pt x="15505" y="15932"/>
                  <a:pt x="15610" y="15417"/>
                  <a:pt x="15741" y="14909"/>
                </a:cubicBezTo>
                <a:cubicBezTo>
                  <a:pt x="15874" y="14398"/>
                  <a:pt x="16008" y="13887"/>
                  <a:pt x="16159" y="13383"/>
                </a:cubicBezTo>
                <a:cubicBezTo>
                  <a:pt x="16310" y="12875"/>
                  <a:pt x="16483" y="12372"/>
                  <a:pt x="16690" y="11883"/>
                </a:cubicBezTo>
                <a:cubicBezTo>
                  <a:pt x="16758" y="11722"/>
                  <a:pt x="16829" y="11563"/>
                  <a:pt x="16898" y="11403"/>
                </a:cubicBezTo>
                <a:cubicBezTo>
                  <a:pt x="16903" y="11406"/>
                  <a:pt x="16906" y="11409"/>
                  <a:pt x="16909" y="11412"/>
                </a:cubicBezTo>
                <a:cubicBezTo>
                  <a:pt x="16931" y="11429"/>
                  <a:pt x="16960" y="11440"/>
                  <a:pt x="16986" y="11451"/>
                </a:cubicBezTo>
                <a:cubicBezTo>
                  <a:pt x="17070" y="11484"/>
                  <a:pt x="17151" y="11501"/>
                  <a:pt x="17228" y="11501"/>
                </a:cubicBezTo>
                <a:cubicBezTo>
                  <a:pt x="17386" y="11501"/>
                  <a:pt x="17530" y="11433"/>
                  <a:pt x="17661" y="11310"/>
                </a:cubicBezTo>
                <a:cubicBezTo>
                  <a:pt x="17804" y="11174"/>
                  <a:pt x="17895" y="11003"/>
                  <a:pt x="17945" y="10812"/>
                </a:cubicBezTo>
                <a:cubicBezTo>
                  <a:pt x="18022" y="10517"/>
                  <a:pt x="17940" y="10265"/>
                  <a:pt x="17709" y="10108"/>
                </a:cubicBezTo>
                <a:cubicBezTo>
                  <a:pt x="17575" y="10018"/>
                  <a:pt x="17437" y="9971"/>
                  <a:pt x="17297" y="9971"/>
                </a:cubicBezTo>
                <a:cubicBezTo>
                  <a:pt x="17183" y="9971"/>
                  <a:pt x="17068" y="10002"/>
                  <a:pt x="16954" y="10063"/>
                </a:cubicBezTo>
                <a:cubicBezTo>
                  <a:pt x="16475" y="10319"/>
                  <a:pt x="16421" y="10931"/>
                  <a:pt x="16818" y="11330"/>
                </a:cubicBezTo>
                <a:cubicBezTo>
                  <a:pt x="16588" y="11801"/>
                  <a:pt x="16386" y="12284"/>
                  <a:pt x="16205" y="12776"/>
                </a:cubicBezTo>
                <a:cubicBezTo>
                  <a:pt x="16032" y="13244"/>
                  <a:pt x="15877" y="13718"/>
                  <a:pt x="15735" y="14195"/>
                </a:cubicBezTo>
                <a:cubicBezTo>
                  <a:pt x="15610" y="14611"/>
                  <a:pt x="15514" y="15036"/>
                  <a:pt x="15406" y="15455"/>
                </a:cubicBezTo>
                <a:cubicBezTo>
                  <a:pt x="15397" y="15491"/>
                  <a:pt x="15387" y="15526"/>
                  <a:pt x="15378" y="15560"/>
                </a:cubicBezTo>
                <a:cubicBezTo>
                  <a:pt x="15357" y="15519"/>
                  <a:pt x="15350" y="15480"/>
                  <a:pt x="15349" y="15442"/>
                </a:cubicBezTo>
                <a:cubicBezTo>
                  <a:pt x="15296" y="14513"/>
                  <a:pt x="15113" y="13613"/>
                  <a:pt x="14802" y="12742"/>
                </a:cubicBezTo>
                <a:cubicBezTo>
                  <a:pt x="14957" y="12676"/>
                  <a:pt x="15080" y="12545"/>
                  <a:pt x="15150" y="12364"/>
                </a:cubicBezTo>
                <a:cubicBezTo>
                  <a:pt x="15167" y="12316"/>
                  <a:pt x="15181" y="12269"/>
                  <a:pt x="15210" y="12174"/>
                </a:cubicBezTo>
                <a:cubicBezTo>
                  <a:pt x="15218" y="12071"/>
                  <a:pt x="15236" y="11921"/>
                  <a:pt x="15236" y="11772"/>
                </a:cubicBezTo>
                <a:cubicBezTo>
                  <a:pt x="15236" y="11573"/>
                  <a:pt x="15165" y="11392"/>
                  <a:pt x="15042" y="11235"/>
                </a:cubicBezTo>
                <a:cubicBezTo>
                  <a:pt x="14833" y="10974"/>
                  <a:pt x="14563" y="10827"/>
                  <a:pt x="14230" y="10802"/>
                </a:cubicBezTo>
                <a:cubicBezTo>
                  <a:pt x="14209" y="10801"/>
                  <a:pt x="14189" y="10800"/>
                  <a:pt x="14169" y="10800"/>
                </a:cubicBezTo>
                <a:cubicBezTo>
                  <a:pt x="13799" y="10800"/>
                  <a:pt x="13489" y="11040"/>
                  <a:pt x="13393" y="11401"/>
                </a:cubicBezTo>
                <a:cubicBezTo>
                  <a:pt x="13281" y="11824"/>
                  <a:pt x="13461" y="12293"/>
                  <a:pt x="13838" y="12553"/>
                </a:cubicBezTo>
                <a:cubicBezTo>
                  <a:pt x="14018" y="12676"/>
                  <a:pt x="14221" y="12752"/>
                  <a:pt x="14435" y="12787"/>
                </a:cubicBezTo>
                <a:cubicBezTo>
                  <a:pt x="14471" y="12793"/>
                  <a:pt x="14507" y="12796"/>
                  <a:pt x="14542" y="12796"/>
                </a:cubicBezTo>
                <a:cubicBezTo>
                  <a:pt x="14600" y="12796"/>
                  <a:pt x="14657" y="12788"/>
                  <a:pt x="14711" y="12773"/>
                </a:cubicBezTo>
                <a:cubicBezTo>
                  <a:pt x="14969" y="13551"/>
                  <a:pt x="15131" y="14352"/>
                  <a:pt x="15191" y="15179"/>
                </a:cubicBezTo>
                <a:cubicBezTo>
                  <a:pt x="15228" y="15687"/>
                  <a:pt x="15248" y="16193"/>
                  <a:pt x="15150" y="16701"/>
                </a:cubicBezTo>
                <a:cubicBezTo>
                  <a:pt x="15059" y="17164"/>
                  <a:pt x="14992" y="17635"/>
                  <a:pt x="14935" y="18104"/>
                </a:cubicBezTo>
                <a:cubicBezTo>
                  <a:pt x="14869" y="18649"/>
                  <a:pt x="14812" y="19195"/>
                  <a:pt x="14772" y="19741"/>
                </a:cubicBezTo>
                <a:cubicBezTo>
                  <a:pt x="14690" y="20845"/>
                  <a:pt x="14691" y="21948"/>
                  <a:pt x="14775" y="23052"/>
                </a:cubicBezTo>
                <a:cubicBezTo>
                  <a:pt x="14776" y="23076"/>
                  <a:pt x="14775" y="23103"/>
                  <a:pt x="14775" y="23129"/>
                </a:cubicBezTo>
                <a:cubicBezTo>
                  <a:pt x="14750" y="23096"/>
                  <a:pt x="14738" y="23062"/>
                  <a:pt x="14728" y="23028"/>
                </a:cubicBezTo>
                <a:cubicBezTo>
                  <a:pt x="14211" y="21195"/>
                  <a:pt x="13580" y="19402"/>
                  <a:pt x="12839" y="17647"/>
                </a:cubicBezTo>
                <a:cubicBezTo>
                  <a:pt x="12622" y="17128"/>
                  <a:pt x="12393" y="16613"/>
                  <a:pt x="12233" y="16071"/>
                </a:cubicBezTo>
                <a:cubicBezTo>
                  <a:pt x="11872" y="14844"/>
                  <a:pt x="11580" y="13602"/>
                  <a:pt x="11316" y="12352"/>
                </a:cubicBezTo>
                <a:cubicBezTo>
                  <a:pt x="11205" y="11824"/>
                  <a:pt x="11160" y="11298"/>
                  <a:pt x="11185" y="10761"/>
                </a:cubicBezTo>
                <a:cubicBezTo>
                  <a:pt x="11210" y="10216"/>
                  <a:pt x="11257" y="9674"/>
                  <a:pt x="11339" y="9134"/>
                </a:cubicBezTo>
                <a:cubicBezTo>
                  <a:pt x="11410" y="8677"/>
                  <a:pt x="11486" y="8220"/>
                  <a:pt x="11602" y="7771"/>
                </a:cubicBezTo>
                <a:cubicBezTo>
                  <a:pt x="11708" y="7362"/>
                  <a:pt x="11821" y="6953"/>
                  <a:pt x="11933" y="6546"/>
                </a:cubicBezTo>
                <a:cubicBezTo>
                  <a:pt x="11957" y="6461"/>
                  <a:pt x="11986" y="6376"/>
                  <a:pt x="12014" y="6293"/>
                </a:cubicBezTo>
                <a:cubicBezTo>
                  <a:pt x="12099" y="6339"/>
                  <a:pt x="12194" y="6379"/>
                  <a:pt x="12307" y="6402"/>
                </a:cubicBezTo>
                <a:cubicBezTo>
                  <a:pt x="12356" y="6415"/>
                  <a:pt x="12406" y="6424"/>
                  <a:pt x="12455" y="6430"/>
                </a:cubicBezTo>
                <a:cubicBezTo>
                  <a:pt x="12499" y="6436"/>
                  <a:pt x="12541" y="6439"/>
                  <a:pt x="12582" y="6439"/>
                </a:cubicBezTo>
                <a:cubicBezTo>
                  <a:pt x="12844" y="6439"/>
                  <a:pt x="13056" y="6324"/>
                  <a:pt x="13221" y="6098"/>
                </a:cubicBezTo>
                <a:cubicBezTo>
                  <a:pt x="13318" y="5964"/>
                  <a:pt x="13380" y="5811"/>
                  <a:pt x="13438" y="5571"/>
                </a:cubicBezTo>
                <a:cubicBezTo>
                  <a:pt x="13471" y="5443"/>
                  <a:pt x="13480" y="5226"/>
                  <a:pt x="13444" y="5054"/>
                </a:cubicBezTo>
                <a:cubicBezTo>
                  <a:pt x="13367" y="4685"/>
                  <a:pt x="13077" y="4396"/>
                  <a:pt x="12725" y="4345"/>
                </a:cubicBezTo>
                <a:cubicBezTo>
                  <a:pt x="12676" y="4338"/>
                  <a:pt x="12627" y="4335"/>
                  <a:pt x="12577" y="4335"/>
                </a:cubicBezTo>
                <a:cubicBezTo>
                  <a:pt x="12195" y="4335"/>
                  <a:pt x="11810" y="4544"/>
                  <a:pt x="11645" y="4946"/>
                </a:cubicBezTo>
                <a:cubicBezTo>
                  <a:pt x="11578" y="5109"/>
                  <a:pt x="11548" y="5276"/>
                  <a:pt x="11549" y="5449"/>
                </a:cubicBezTo>
                <a:cubicBezTo>
                  <a:pt x="11551" y="5751"/>
                  <a:pt x="11656" y="6043"/>
                  <a:pt x="11916" y="6231"/>
                </a:cubicBezTo>
                <a:cubicBezTo>
                  <a:pt x="11733" y="6727"/>
                  <a:pt x="11582" y="7233"/>
                  <a:pt x="11450" y="7748"/>
                </a:cubicBezTo>
                <a:cubicBezTo>
                  <a:pt x="11214" y="8683"/>
                  <a:pt x="11069" y="9631"/>
                  <a:pt x="11004" y="10596"/>
                </a:cubicBezTo>
                <a:cubicBezTo>
                  <a:pt x="10639" y="8318"/>
                  <a:pt x="10330" y="6037"/>
                  <a:pt x="10264" y="3733"/>
                </a:cubicBezTo>
                <a:lnTo>
                  <a:pt x="10264" y="3733"/>
                </a:lnTo>
                <a:cubicBezTo>
                  <a:pt x="10314" y="3744"/>
                  <a:pt x="10364" y="3750"/>
                  <a:pt x="10411" y="3750"/>
                </a:cubicBezTo>
                <a:cubicBezTo>
                  <a:pt x="10601" y="3750"/>
                  <a:pt x="10767" y="3662"/>
                  <a:pt x="10910" y="3509"/>
                </a:cubicBezTo>
                <a:cubicBezTo>
                  <a:pt x="11034" y="3375"/>
                  <a:pt x="11115" y="3216"/>
                  <a:pt x="11157" y="3038"/>
                </a:cubicBezTo>
                <a:cubicBezTo>
                  <a:pt x="11251" y="2671"/>
                  <a:pt x="11139" y="2347"/>
                  <a:pt x="10848" y="2148"/>
                </a:cubicBezTo>
                <a:cubicBezTo>
                  <a:pt x="10711" y="2054"/>
                  <a:pt x="10562" y="2009"/>
                  <a:pt x="10418" y="2009"/>
                </a:cubicBezTo>
                <a:cubicBezTo>
                  <a:pt x="10154" y="2009"/>
                  <a:pt x="9908" y="2159"/>
                  <a:pt x="9782" y="2433"/>
                </a:cubicBezTo>
                <a:cubicBezTo>
                  <a:pt x="9750" y="2503"/>
                  <a:pt x="9722" y="2583"/>
                  <a:pt x="9719" y="2658"/>
                </a:cubicBezTo>
                <a:cubicBezTo>
                  <a:pt x="9713" y="2830"/>
                  <a:pt x="9705" y="3004"/>
                  <a:pt x="9731" y="3172"/>
                </a:cubicBezTo>
                <a:cubicBezTo>
                  <a:pt x="9773" y="3445"/>
                  <a:pt x="9935" y="3634"/>
                  <a:pt x="10200" y="3717"/>
                </a:cubicBezTo>
                <a:cubicBezTo>
                  <a:pt x="10188" y="4338"/>
                  <a:pt x="10206" y="4956"/>
                  <a:pt x="10236" y="5577"/>
                </a:cubicBezTo>
                <a:cubicBezTo>
                  <a:pt x="10281" y="6529"/>
                  <a:pt x="10369" y="7477"/>
                  <a:pt x="10473" y="8424"/>
                </a:cubicBezTo>
                <a:cubicBezTo>
                  <a:pt x="10449" y="8392"/>
                  <a:pt x="10435" y="8358"/>
                  <a:pt x="10424" y="8321"/>
                </a:cubicBezTo>
                <a:cubicBezTo>
                  <a:pt x="10072" y="7247"/>
                  <a:pt x="9674" y="6191"/>
                  <a:pt x="9223" y="5154"/>
                </a:cubicBezTo>
                <a:cubicBezTo>
                  <a:pt x="9271" y="5114"/>
                  <a:pt x="9316" y="5072"/>
                  <a:pt x="9361" y="5020"/>
                </a:cubicBezTo>
                <a:cubicBezTo>
                  <a:pt x="9492" y="4864"/>
                  <a:pt x="9586" y="4688"/>
                  <a:pt x="9640" y="4475"/>
                </a:cubicBezTo>
                <a:cubicBezTo>
                  <a:pt x="9713" y="4240"/>
                  <a:pt x="9686" y="4003"/>
                  <a:pt x="9537" y="3790"/>
                </a:cubicBezTo>
                <a:cubicBezTo>
                  <a:pt x="9362" y="3543"/>
                  <a:pt x="9199" y="3291"/>
                  <a:pt x="9043" y="3032"/>
                </a:cubicBezTo>
                <a:cubicBezTo>
                  <a:pt x="8912" y="2816"/>
                  <a:pt x="8713" y="2677"/>
                  <a:pt x="8463" y="2620"/>
                </a:cubicBezTo>
                <a:cubicBezTo>
                  <a:pt x="8406" y="2607"/>
                  <a:pt x="8351" y="2601"/>
                  <a:pt x="8297" y="2601"/>
                </a:cubicBezTo>
                <a:cubicBezTo>
                  <a:pt x="8077" y="2601"/>
                  <a:pt x="7889" y="2710"/>
                  <a:pt x="7762" y="2916"/>
                </a:cubicBezTo>
                <a:cubicBezTo>
                  <a:pt x="7677" y="3055"/>
                  <a:pt x="7638" y="3209"/>
                  <a:pt x="7629" y="3367"/>
                </a:cubicBezTo>
                <a:cubicBezTo>
                  <a:pt x="7606" y="3742"/>
                  <a:pt x="7634" y="4114"/>
                  <a:pt x="7760" y="4470"/>
                </a:cubicBezTo>
                <a:cubicBezTo>
                  <a:pt x="7807" y="4605"/>
                  <a:pt x="7871" y="4736"/>
                  <a:pt x="7944" y="4858"/>
                </a:cubicBezTo>
                <a:cubicBezTo>
                  <a:pt x="8041" y="5021"/>
                  <a:pt x="8182" y="5146"/>
                  <a:pt x="8356" y="5226"/>
                </a:cubicBezTo>
                <a:cubicBezTo>
                  <a:pt x="8503" y="5295"/>
                  <a:pt x="8640" y="5329"/>
                  <a:pt x="8767" y="5329"/>
                </a:cubicBezTo>
                <a:cubicBezTo>
                  <a:pt x="8896" y="5329"/>
                  <a:pt x="9016" y="5294"/>
                  <a:pt x="9128" y="5225"/>
                </a:cubicBezTo>
                <a:cubicBezTo>
                  <a:pt x="9409" y="5932"/>
                  <a:pt x="9679" y="6643"/>
                  <a:pt x="9935" y="7361"/>
                </a:cubicBezTo>
                <a:cubicBezTo>
                  <a:pt x="10321" y="8447"/>
                  <a:pt x="10632" y="9552"/>
                  <a:pt x="10815" y="10694"/>
                </a:cubicBezTo>
                <a:cubicBezTo>
                  <a:pt x="11055" y="12216"/>
                  <a:pt x="11372" y="13721"/>
                  <a:pt x="11781" y="15207"/>
                </a:cubicBezTo>
                <a:cubicBezTo>
                  <a:pt x="11788" y="15233"/>
                  <a:pt x="11791" y="15259"/>
                  <a:pt x="11798" y="15286"/>
                </a:cubicBezTo>
                <a:cubicBezTo>
                  <a:pt x="11761" y="15255"/>
                  <a:pt x="11742" y="15218"/>
                  <a:pt x="11724" y="15179"/>
                </a:cubicBezTo>
                <a:cubicBezTo>
                  <a:pt x="10384" y="12420"/>
                  <a:pt x="8797" y="9809"/>
                  <a:pt x="6975" y="7342"/>
                </a:cubicBezTo>
                <a:cubicBezTo>
                  <a:pt x="6841" y="7160"/>
                  <a:pt x="6695" y="6984"/>
                  <a:pt x="6581" y="6790"/>
                </a:cubicBezTo>
                <a:cubicBezTo>
                  <a:pt x="6396" y="6470"/>
                  <a:pt x="6219" y="6145"/>
                  <a:pt x="6060" y="5811"/>
                </a:cubicBezTo>
                <a:cubicBezTo>
                  <a:pt x="5580" y="4808"/>
                  <a:pt x="5212" y="3762"/>
                  <a:pt x="4913" y="2692"/>
                </a:cubicBezTo>
                <a:cubicBezTo>
                  <a:pt x="4828" y="2390"/>
                  <a:pt x="4752" y="2084"/>
                  <a:pt x="4681" y="1779"/>
                </a:cubicBezTo>
                <a:cubicBezTo>
                  <a:pt x="4800" y="1752"/>
                  <a:pt x="4910" y="1695"/>
                  <a:pt x="5007" y="1598"/>
                </a:cubicBezTo>
                <a:cubicBezTo>
                  <a:pt x="5127" y="1478"/>
                  <a:pt x="5198" y="1331"/>
                  <a:pt x="5239" y="1168"/>
                </a:cubicBezTo>
                <a:cubicBezTo>
                  <a:pt x="5248" y="1112"/>
                  <a:pt x="5263" y="1056"/>
                  <a:pt x="5268" y="999"/>
                </a:cubicBezTo>
                <a:cubicBezTo>
                  <a:pt x="5297" y="643"/>
                  <a:pt x="5181" y="342"/>
                  <a:pt x="4876" y="149"/>
                </a:cubicBezTo>
                <a:cubicBezTo>
                  <a:pt x="4711" y="45"/>
                  <a:pt x="4550" y="0"/>
                  <a:pt x="4403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4" name="Google Shape;1044;p16"/>
          <p:cNvGrpSpPr/>
          <p:nvPr/>
        </p:nvGrpSpPr>
        <p:grpSpPr>
          <a:xfrm rot="9000025" flipH="1">
            <a:off x="7851960" y="4483262"/>
            <a:ext cx="1935188" cy="1140377"/>
            <a:chOff x="5814600" y="3112362"/>
            <a:chExt cx="306750" cy="180763"/>
          </a:xfrm>
        </p:grpSpPr>
        <p:sp>
          <p:nvSpPr>
            <p:cNvPr id="1045" name="Google Shape;1045;p16"/>
            <p:cNvSpPr/>
            <p:nvPr/>
          </p:nvSpPr>
          <p:spPr>
            <a:xfrm>
              <a:off x="5814600" y="3261575"/>
              <a:ext cx="15300" cy="15075"/>
            </a:xfrm>
            <a:custGeom>
              <a:avLst/>
              <a:gdLst/>
              <a:ahLst/>
              <a:cxnLst/>
              <a:rect l="l" t="t" r="r" b="b"/>
              <a:pathLst>
                <a:path w="612" h="603" extrusionOk="0">
                  <a:moveTo>
                    <a:pt x="316" y="0"/>
                  </a:moveTo>
                  <a:cubicBezTo>
                    <a:pt x="314" y="0"/>
                    <a:pt x="312" y="0"/>
                    <a:pt x="310" y="1"/>
                  </a:cubicBezTo>
                  <a:cubicBezTo>
                    <a:pt x="142" y="2"/>
                    <a:pt x="0" y="158"/>
                    <a:pt x="5" y="335"/>
                  </a:cubicBezTo>
                  <a:cubicBezTo>
                    <a:pt x="9" y="485"/>
                    <a:pt x="137" y="602"/>
                    <a:pt x="292" y="602"/>
                  </a:cubicBezTo>
                  <a:cubicBezTo>
                    <a:pt x="294" y="602"/>
                    <a:pt x="296" y="602"/>
                    <a:pt x="298" y="602"/>
                  </a:cubicBezTo>
                  <a:cubicBezTo>
                    <a:pt x="458" y="599"/>
                    <a:pt x="611" y="439"/>
                    <a:pt x="608" y="278"/>
                  </a:cubicBezTo>
                  <a:cubicBezTo>
                    <a:pt x="605" y="127"/>
                    <a:pt x="472" y="0"/>
                    <a:pt x="31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6"/>
            <p:cNvSpPr/>
            <p:nvPr/>
          </p:nvSpPr>
          <p:spPr>
            <a:xfrm rot="3170892">
              <a:off x="5963946" y="3125576"/>
              <a:ext cx="13074" cy="12974"/>
            </a:xfrm>
            <a:custGeom>
              <a:avLst/>
              <a:gdLst/>
              <a:ahLst/>
              <a:cxnLst/>
              <a:rect l="l" t="t" r="r" b="b"/>
              <a:pathLst>
                <a:path w="523" h="519" extrusionOk="0">
                  <a:moveTo>
                    <a:pt x="262" y="0"/>
                  </a:moveTo>
                  <a:cubicBezTo>
                    <a:pt x="116" y="0"/>
                    <a:pt x="4" y="112"/>
                    <a:pt x="2" y="256"/>
                  </a:cubicBezTo>
                  <a:cubicBezTo>
                    <a:pt x="1" y="403"/>
                    <a:pt x="113" y="519"/>
                    <a:pt x="261" y="519"/>
                  </a:cubicBezTo>
                  <a:cubicBezTo>
                    <a:pt x="262" y="519"/>
                    <a:pt x="263" y="519"/>
                    <a:pt x="264" y="519"/>
                  </a:cubicBezTo>
                  <a:cubicBezTo>
                    <a:pt x="410" y="519"/>
                    <a:pt x="522" y="404"/>
                    <a:pt x="521" y="258"/>
                  </a:cubicBezTo>
                  <a:cubicBezTo>
                    <a:pt x="521" y="113"/>
                    <a:pt x="411" y="2"/>
                    <a:pt x="268" y="0"/>
                  </a:cubicBezTo>
                  <a:cubicBezTo>
                    <a:pt x="266" y="0"/>
                    <a:pt x="264" y="0"/>
                    <a:pt x="26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5990250" y="3176275"/>
              <a:ext cx="12425" cy="12725"/>
            </a:xfrm>
            <a:custGeom>
              <a:avLst/>
              <a:gdLst/>
              <a:ahLst/>
              <a:cxnLst/>
              <a:rect l="l" t="t" r="r" b="b"/>
              <a:pathLst>
                <a:path w="497" h="509" extrusionOk="0">
                  <a:moveTo>
                    <a:pt x="260" y="0"/>
                  </a:moveTo>
                  <a:cubicBezTo>
                    <a:pt x="258" y="0"/>
                    <a:pt x="256" y="0"/>
                    <a:pt x="254" y="0"/>
                  </a:cubicBezTo>
                  <a:cubicBezTo>
                    <a:pt x="117" y="3"/>
                    <a:pt x="1" y="131"/>
                    <a:pt x="2" y="275"/>
                  </a:cubicBezTo>
                  <a:cubicBezTo>
                    <a:pt x="5" y="400"/>
                    <a:pt x="113" y="508"/>
                    <a:pt x="236" y="508"/>
                  </a:cubicBezTo>
                  <a:cubicBezTo>
                    <a:pt x="238" y="508"/>
                    <a:pt x="240" y="508"/>
                    <a:pt x="242" y="508"/>
                  </a:cubicBezTo>
                  <a:cubicBezTo>
                    <a:pt x="377" y="505"/>
                    <a:pt x="496" y="372"/>
                    <a:pt x="492" y="232"/>
                  </a:cubicBezTo>
                  <a:cubicBezTo>
                    <a:pt x="489" y="101"/>
                    <a:pt x="385" y="0"/>
                    <a:pt x="2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6"/>
            <p:cNvSpPr/>
            <p:nvPr/>
          </p:nvSpPr>
          <p:spPr>
            <a:xfrm rot="3170892">
              <a:off x="6059794" y="3144571"/>
              <a:ext cx="12449" cy="12224"/>
            </a:xfrm>
            <a:custGeom>
              <a:avLst/>
              <a:gdLst/>
              <a:ahLst/>
              <a:cxnLst/>
              <a:rect l="l" t="t" r="r" b="b"/>
              <a:pathLst>
                <a:path w="498" h="489" extrusionOk="0">
                  <a:moveTo>
                    <a:pt x="231" y="1"/>
                  </a:moveTo>
                  <a:cubicBezTo>
                    <a:pt x="102" y="1"/>
                    <a:pt x="2" y="105"/>
                    <a:pt x="2" y="237"/>
                  </a:cubicBezTo>
                  <a:cubicBezTo>
                    <a:pt x="0" y="375"/>
                    <a:pt x="118" y="488"/>
                    <a:pt x="257" y="488"/>
                  </a:cubicBezTo>
                  <a:cubicBezTo>
                    <a:pt x="258" y="488"/>
                    <a:pt x="259" y="488"/>
                    <a:pt x="260" y="488"/>
                  </a:cubicBezTo>
                  <a:cubicBezTo>
                    <a:pt x="389" y="488"/>
                    <a:pt x="497" y="382"/>
                    <a:pt x="496" y="254"/>
                  </a:cubicBezTo>
                  <a:cubicBezTo>
                    <a:pt x="494" y="121"/>
                    <a:pt x="372" y="2"/>
                    <a:pt x="233" y="1"/>
                  </a:cubicBezTo>
                  <a:cubicBezTo>
                    <a:pt x="232" y="1"/>
                    <a:pt x="232" y="1"/>
                    <a:pt x="23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5903375" y="3190400"/>
              <a:ext cx="12400" cy="11750"/>
            </a:xfrm>
            <a:custGeom>
              <a:avLst/>
              <a:gdLst/>
              <a:ahLst/>
              <a:cxnLst/>
              <a:rect l="l" t="t" r="r" b="b"/>
              <a:pathLst>
                <a:path w="496" h="470" extrusionOk="0">
                  <a:moveTo>
                    <a:pt x="256" y="0"/>
                  </a:moveTo>
                  <a:cubicBezTo>
                    <a:pt x="255" y="0"/>
                    <a:pt x="254" y="0"/>
                    <a:pt x="253" y="0"/>
                  </a:cubicBezTo>
                  <a:cubicBezTo>
                    <a:pt x="101" y="2"/>
                    <a:pt x="2" y="90"/>
                    <a:pt x="0" y="225"/>
                  </a:cubicBezTo>
                  <a:cubicBezTo>
                    <a:pt x="0" y="351"/>
                    <a:pt x="124" y="469"/>
                    <a:pt x="257" y="469"/>
                  </a:cubicBezTo>
                  <a:cubicBezTo>
                    <a:pt x="258" y="469"/>
                    <a:pt x="259" y="469"/>
                    <a:pt x="260" y="469"/>
                  </a:cubicBezTo>
                  <a:cubicBezTo>
                    <a:pt x="385" y="466"/>
                    <a:pt x="493" y="357"/>
                    <a:pt x="494" y="229"/>
                  </a:cubicBezTo>
                  <a:cubicBezTo>
                    <a:pt x="496" y="101"/>
                    <a:pt x="389" y="0"/>
                    <a:pt x="25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6020975" y="3255700"/>
              <a:ext cx="12250" cy="12075"/>
            </a:xfrm>
            <a:custGeom>
              <a:avLst/>
              <a:gdLst/>
              <a:ahLst/>
              <a:cxnLst/>
              <a:rect l="l" t="t" r="r" b="b"/>
              <a:pathLst>
                <a:path w="490" h="483" extrusionOk="0">
                  <a:moveTo>
                    <a:pt x="248" y="1"/>
                  </a:moveTo>
                  <a:cubicBezTo>
                    <a:pt x="127" y="1"/>
                    <a:pt x="11" y="119"/>
                    <a:pt x="6" y="249"/>
                  </a:cubicBezTo>
                  <a:cubicBezTo>
                    <a:pt x="0" y="371"/>
                    <a:pt x="118" y="479"/>
                    <a:pt x="258" y="482"/>
                  </a:cubicBezTo>
                  <a:cubicBezTo>
                    <a:pt x="260" y="483"/>
                    <a:pt x="262" y="483"/>
                    <a:pt x="264" y="483"/>
                  </a:cubicBezTo>
                  <a:cubicBezTo>
                    <a:pt x="386" y="483"/>
                    <a:pt x="482" y="389"/>
                    <a:pt x="486" y="265"/>
                  </a:cubicBezTo>
                  <a:cubicBezTo>
                    <a:pt x="489" y="129"/>
                    <a:pt x="377" y="2"/>
                    <a:pt x="250" y="1"/>
                  </a:cubicBezTo>
                  <a:cubicBezTo>
                    <a:pt x="249" y="1"/>
                    <a:pt x="249" y="1"/>
                    <a:pt x="2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5906500" y="3281300"/>
              <a:ext cx="11700" cy="11825"/>
            </a:xfrm>
            <a:custGeom>
              <a:avLst/>
              <a:gdLst/>
              <a:ahLst/>
              <a:cxnLst/>
              <a:rect l="l" t="t" r="r" b="b"/>
              <a:pathLst>
                <a:path w="468" h="473" extrusionOk="0">
                  <a:moveTo>
                    <a:pt x="230" y="0"/>
                  </a:moveTo>
                  <a:cubicBezTo>
                    <a:pt x="105" y="2"/>
                    <a:pt x="0" y="113"/>
                    <a:pt x="0" y="242"/>
                  </a:cubicBezTo>
                  <a:cubicBezTo>
                    <a:pt x="2" y="364"/>
                    <a:pt x="122" y="472"/>
                    <a:pt x="255" y="472"/>
                  </a:cubicBezTo>
                  <a:cubicBezTo>
                    <a:pt x="256" y="472"/>
                    <a:pt x="257" y="472"/>
                    <a:pt x="258" y="472"/>
                  </a:cubicBezTo>
                  <a:cubicBezTo>
                    <a:pt x="374" y="471"/>
                    <a:pt x="468" y="363"/>
                    <a:pt x="466" y="236"/>
                  </a:cubicBezTo>
                  <a:cubicBezTo>
                    <a:pt x="465" y="108"/>
                    <a:pt x="357" y="0"/>
                    <a:pt x="23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6055975" y="3260800"/>
              <a:ext cx="11200" cy="11375"/>
            </a:xfrm>
            <a:custGeom>
              <a:avLst/>
              <a:gdLst/>
              <a:ahLst/>
              <a:cxnLst/>
              <a:rect l="l" t="t" r="r" b="b"/>
              <a:pathLst>
                <a:path w="448" h="455" extrusionOk="0">
                  <a:moveTo>
                    <a:pt x="219" y="1"/>
                  </a:moveTo>
                  <a:cubicBezTo>
                    <a:pt x="107" y="1"/>
                    <a:pt x="8" y="104"/>
                    <a:pt x="3" y="229"/>
                  </a:cubicBezTo>
                  <a:cubicBezTo>
                    <a:pt x="0" y="348"/>
                    <a:pt x="100" y="451"/>
                    <a:pt x="224" y="454"/>
                  </a:cubicBezTo>
                  <a:cubicBezTo>
                    <a:pt x="226" y="454"/>
                    <a:pt x="229" y="455"/>
                    <a:pt x="231" y="455"/>
                  </a:cubicBezTo>
                  <a:cubicBezTo>
                    <a:pt x="344" y="455"/>
                    <a:pt x="443" y="350"/>
                    <a:pt x="446" y="228"/>
                  </a:cubicBezTo>
                  <a:cubicBezTo>
                    <a:pt x="448" y="110"/>
                    <a:pt x="343" y="2"/>
                    <a:pt x="224" y="1"/>
                  </a:cubicBezTo>
                  <a:cubicBezTo>
                    <a:pt x="222" y="1"/>
                    <a:pt x="221" y="1"/>
                    <a:pt x="2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095050" y="3198725"/>
              <a:ext cx="11525" cy="11100"/>
            </a:xfrm>
            <a:custGeom>
              <a:avLst/>
              <a:gdLst/>
              <a:ahLst/>
              <a:cxnLst/>
              <a:rect l="l" t="t" r="r" b="b"/>
              <a:pathLst>
                <a:path w="461" h="444" extrusionOk="0">
                  <a:moveTo>
                    <a:pt x="224" y="0"/>
                  </a:moveTo>
                  <a:cubicBezTo>
                    <a:pt x="102" y="0"/>
                    <a:pt x="11" y="80"/>
                    <a:pt x="7" y="195"/>
                  </a:cubicBezTo>
                  <a:cubicBezTo>
                    <a:pt x="0" y="318"/>
                    <a:pt x="119" y="440"/>
                    <a:pt x="247" y="443"/>
                  </a:cubicBezTo>
                  <a:cubicBezTo>
                    <a:pt x="248" y="443"/>
                    <a:pt x="249" y="443"/>
                    <a:pt x="250" y="443"/>
                  </a:cubicBezTo>
                  <a:cubicBezTo>
                    <a:pt x="360" y="443"/>
                    <a:pt x="451" y="356"/>
                    <a:pt x="456" y="244"/>
                  </a:cubicBezTo>
                  <a:cubicBezTo>
                    <a:pt x="460" y="116"/>
                    <a:pt x="355" y="4"/>
                    <a:pt x="227" y="2"/>
                  </a:cubicBezTo>
                  <a:lnTo>
                    <a:pt x="227" y="0"/>
                  </a:lnTo>
                  <a:cubicBezTo>
                    <a:pt x="226" y="0"/>
                    <a:pt x="225" y="0"/>
                    <a:pt x="2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5981925" y="3275375"/>
              <a:ext cx="10825" cy="11200"/>
            </a:xfrm>
            <a:custGeom>
              <a:avLst/>
              <a:gdLst/>
              <a:ahLst/>
              <a:cxnLst/>
              <a:rect l="l" t="t" r="r" b="b"/>
              <a:pathLst>
                <a:path w="433" h="448" extrusionOk="0">
                  <a:moveTo>
                    <a:pt x="208" y="1"/>
                  </a:moveTo>
                  <a:cubicBezTo>
                    <a:pt x="99" y="1"/>
                    <a:pt x="7" y="95"/>
                    <a:pt x="4" y="211"/>
                  </a:cubicBezTo>
                  <a:cubicBezTo>
                    <a:pt x="0" y="343"/>
                    <a:pt x="101" y="447"/>
                    <a:pt x="232" y="447"/>
                  </a:cubicBezTo>
                  <a:cubicBezTo>
                    <a:pt x="233" y="447"/>
                    <a:pt x="234" y="447"/>
                    <a:pt x="235" y="447"/>
                  </a:cubicBezTo>
                  <a:cubicBezTo>
                    <a:pt x="352" y="445"/>
                    <a:pt x="431" y="362"/>
                    <a:pt x="433" y="242"/>
                  </a:cubicBezTo>
                  <a:cubicBezTo>
                    <a:pt x="433" y="112"/>
                    <a:pt x="335" y="4"/>
                    <a:pt x="213" y="1"/>
                  </a:cubicBezTo>
                  <a:cubicBezTo>
                    <a:pt x="212" y="1"/>
                    <a:pt x="210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5967725" y="3215650"/>
              <a:ext cx="10450" cy="11150"/>
            </a:xfrm>
            <a:custGeom>
              <a:avLst/>
              <a:gdLst/>
              <a:ahLst/>
              <a:cxnLst/>
              <a:rect l="l" t="t" r="r" b="b"/>
              <a:pathLst>
                <a:path w="418" h="446" extrusionOk="0">
                  <a:moveTo>
                    <a:pt x="208" y="1"/>
                  </a:moveTo>
                  <a:cubicBezTo>
                    <a:pt x="206" y="1"/>
                    <a:pt x="204" y="1"/>
                    <a:pt x="203" y="1"/>
                  </a:cubicBezTo>
                  <a:cubicBezTo>
                    <a:pt x="93" y="3"/>
                    <a:pt x="0" y="97"/>
                    <a:pt x="2" y="208"/>
                  </a:cubicBezTo>
                  <a:cubicBezTo>
                    <a:pt x="4" y="336"/>
                    <a:pt x="101" y="446"/>
                    <a:pt x="216" y="446"/>
                  </a:cubicBezTo>
                  <a:cubicBezTo>
                    <a:pt x="218" y="446"/>
                    <a:pt x="220" y="446"/>
                    <a:pt x="223" y="445"/>
                  </a:cubicBezTo>
                  <a:cubicBezTo>
                    <a:pt x="334" y="441"/>
                    <a:pt x="417" y="344"/>
                    <a:pt x="416" y="220"/>
                  </a:cubicBezTo>
                  <a:cubicBezTo>
                    <a:pt x="414" y="97"/>
                    <a:pt x="323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5861575" y="3223925"/>
              <a:ext cx="11000" cy="10600"/>
            </a:xfrm>
            <a:custGeom>
              <a:avLst/>
              <a:gdLst/>
              <a:ahLst/>
              <a:cxnLst/>
              <a:rect l="l" t="t" r="r" b="b"/>
              <a:pathLst>
                <a:path w="440" h="424" extrusionOk="0">
                  <a:moveTo>
                    <a:pt x="222" y="0"/>
                  </a:moveTo>
                  <a:cubicBezTo>
                    <a:pt x="221" y="0"/>
                    <a:pt x="219" y="0"/>
                    <a:pt x="218" y="0"/>
                  </a:cubicBezTo>
                  <a:cubicBezTo>
                    <a:pt x="97" y="0"/>
                    <a:pt x="1" y="94"/>
                    <a:pt x="2" y="212"/>
                  </a:cubicBezTo>
                  <a:cubicBezTo>
                    <a:pt x="2" y="330"/>
                    <a:pt x="106" y="423"/>
                    <a:pt x="231" y="423"/>
                  </a:cubicBezTo>
                  <a:cubicBezTo>
                    <a:pt x="232" y="423"/>
                    <a:pt x="233" y="423"/>
                    <a:pt x="234" y="423"/>
                  </a:cubicBezTo>
                  <a:cubicBezTo>
                    <a:pt x="351" y="422"/>
                    <a:pt x="439" y="329"/>
                    <a:pt x="438" y="210"/>
                  </a:cubicBezTo>
                  <a:cubicBezTo>
                    <a:pt x="436" y="91"/>
                    <a:pt x="343" y="0"/>
                    <a:pt x="22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6"/>
            <p:cNvSpPr/>
            <p:nvPr/>
          </p:nvSpPr>
          <p:spPr>
            <a:xfrm rot="3170892">
              <a:off x="6021016" y="3114417"/>
              <a:ext cx="10300" cy="10350"/>
            </a:xfrm>
            <a:custGeom>
              <a:avLst/>
              <a:gdLst/>
              <a:ahLst/>
              <a:cxnLst/>
              <a:rect l="l" t="t" r="r" b="b"/>
              <a:pathLst>
                <a:path w="412" h="414" extrusionOk="0">
                  <a:moveTo>
                    <a:pt x="189" y="1"/>
                  </a:moveTo>
                  <a:cubicBezTo>
                    <a:pt x="83" y="1"/>
                    <a:pt x="2" y="85"/>
                    <a:pt x="2" y="197"/>
                  </a:cubicBezTo>
                  <a:cubicBezTo>
                    <a:pt x="1" y="313"/>
                    <a:pt x="98" y="410"/>
                    <a:pt x="220" y="413"/>
                  </a:cubicBezTo>
                  <a:cubicBezTo>
                    <a:pt x="223" y="413"/>
                    <a:pt x="225" y="413"/>
                    <a:pt x="228" y="413"/>
                  </a:cubicBezTo>
                  <a:cubicBezTo>
                    <a:pt x="326" y="413"/>
                    <a:pt x="405" y="331"/>
                    <a:pt x="408" y="223"/>
                  </a:cubicBezTo>
                  <a:cubicBezTo>
                    <a:pt x="411" y="110"/>
                    <a:pt x="309" y="4"/>
                    <a:pt x="195" y="1"/>
                  </a:cubicBezTo>
                  <a:cubicBezTo>
                    <a:pt x="193" y="1"/>
                    <a:pt x="191" y="1"/>
                    <a:pt x="18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5892675" y="3259425"/>
              <a:ext cx="10150" cy="10200"/>
            </a:xfrm>
            <a:custGeom>
              <a:avLst/>
              <a:gdLst/>
              <a:ahLst/>
              <a:cxnLst/>
              <a:rect l="l" t="t" r="r" b="b"/>
              <a:pathLst>
                <a:path w="406" h="408" extrusionOk="0">
                  <a:moveTo>
                    <a:pt x="189" y="0"/>
                  </a:moveTo>
                  <a:cubicBezTo>
                    <a:pt x="188" y="0"/>
                    <a:pt x="187" y="0"/>
                    <a:pt x="186" y="0"/>
                  </a:cubicBezTo>
                  <a:cubicBezTo>
                    <a:pt x="79" y="2"/>
                    <a:pt x="1" y="91"/>
                    <a:pt x="1" y="207"/>
                  </a:cubicBezTo>
                  <a:cubicBezTo>
                    <a:pt x="1" y="318"/>
                    <a:pt x="90" y="408"/>
                    <a:pt x="206" y="408"/>
                  </a:cubicBezTo>
                  <a:cubicBezTo>
                    <a:pt x="207" y="408"/>
                    <a:pt x="208" y="408"/>
                    <a:pt x="209" y="408"/>
                  </a:cubicBezTo>
                  <a:cubicBezTo>
                    <a:pt x="319" y="408"/>
                    <a:pt x="405" y="323"/>
                    <a:pt x="405" y="215"/>
                  </a:cubicBezTo>
                  <a:cubicBezTo>
                    <a:pt x="404" y="100"/>
                    <a:pt x="303" y="0"/>
                    <a:pt x="1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6111450" y="3237925"/>
              <a:ext cx="9900" cy="9675"/>
            </a:xfrm>
            <a:custGeom>
              <a:avLst/>
              <a:gdLst/>
              <a:ahLst/>
              <a:cxnLst/>
              <a:rect l="l" t="t" r="r" b="b"/>
              <a:pathLst>
                <a:path w="396" h="387" extrusionOk="0">
                  <a:moveTo>
                    <a:pt x="195" y="0"/>
                  </a:moveTo>
                  <a:cubicBezTo>
                    <a:pt x="100" y="0"/>
                    <a:pt x="12" y="83"/>
                    <a:pt x="6" y="180"/>
                  </a:cubicBezTo>
                  <a:cubicBezTo>
                    <a:pt x="0" y="288"/>
                    <a:pt x="91" y="382"/>
                    <a:pt x="202" y="386"/>
                  </a:cubicBezTo>
                  <a:cubicBezTo>
                    <a:pt x="204" y="386"/>
                    <a:pt x="206" y="386"/>
                    <a:pt x="208" y="386"/>
                  </a:cubicBezTo>
                  <a:cubicBezTo>
                    <a:pt x="308" y="386"/>
                    <a:pt x="386" y="312"/>
                    <a:pt x="391" y="210"/>
                  </a:cubicBezTo>
                  <a:cubicBezTo>
                    <a:pt x="395" y="109"/>
                    <a:pt x="306" y="7"/>
                    <a:pt x="206" y="0"/>
                  </a:cubicBezTo>
                  <a:cubicBezTo>
                    <a:pt x="202" y="0"/>
                    <a:pt x="199" y="0"/>
                    <a:pt x="1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6101600" y="3256825"/>
              <a:ext cx="9125" cy="9300"/>
            </a:xfrm>
            <a:custGeom>
              <a:avLst/>
              <a:gdLst/>
              <a:ahLst/>
              <a:cxnLst/>
              <a:rect l="l" t="t" r="r" b="b"/>
              <a:pathLst>
                <a:path w="365" h="372" extrusionOk="0">
                  <a:moveTo>
                    <a:pt x="172" y="1"/>
                  </a:moveTo>
                  <a:cubicBezTo>
                    <a:pt x="78" y="1"/>
                    <a:pt x="2" y="79"/>
                    <a:pt x="1" y="178"/>
                  </a:cubicBezTo>
                  <a:cubicBezTo>
                    <a:pt x="1" y="280"/>
                    <a:pt x="89" y="370"/>
                    <a:pt x="191" y="371"/>
                  </a:cubicBezTo>
                  <a:cubicBezTo>
                    <a:pt x="286" y="371"/>
                    <a:pt x="365" y="292"/>
                    <a:pt x="365" y="194"/>
                  </a:cubicBezTo>
                  <a:cubicBezTo>
                    <a:pt x="363" y="95"/>
                    <a:pt x="272" y="2"/>
                    <a:pt x="175" y="1"/>
                  </a:cubicBezTo>
                  <a:cubicBezTo>
                    <a:pt x="174" y="1"/>
                    <a:pt x="173" y="1"/>
                    <a:pt x="17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6025625" y="3230975"/>
              <a:ext cx="8150" cy="8550"/>
            </a:xfrm>
            <a:custGeom>
              <a:avLst/>
              <a:gdLst/>
              <a:ahLst/>
              <a:cxnLst/>
              <a:rect l="l" t="t" r="r" b="b"/>
              <a:pathLst>
                <a:path w="326" h="342" extrusionOk="0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66" y="4"/>
                    <a:pt x="1" y="79"/>
                    <a:pt x="1" y="184"/>
                  </a:cubicBezTo>
                  <a:cubicBezTo>
                    <a:pt x="1" y="276"/>
                    <a:pt x="63" y="342"/>
                    <a:pt x="149" y="342"/>
                  </a:cubicBezTo>
                  <a:cubicBezTo>
                    <a:pt x="150" y="342"/>
                    <a:pt x="151" y="342"/>
                    <a:pt x="152" y="342"/>
                  </a:cubicBezTo>
                  <a:cubicBezTo>
                    <a:pt x="246" y="342"/>
                    <a:pt x="325" y="257"/>
                    <a:pt x="322" y="160"/>
                  </a:cubicBezTo>
                  <a:cubicBezTo>
                    <a:pt x="320" y="72"/>
                    <a:pt x="248" y="1"/>
                    <a:pt x="16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6039150" y="3174875"/>
              <a:ext cx="7800" cy="7875"/>
            </a:xfrm>
            <a:custGeom>
              <a:avLst/>
              <a:gdLst/>
              <a:ahLst/>
              <a:cxnLst/>
              <a:rect l="l" t="t" r="r" b="b"/>
              <a:pathLst>
                <a:path w="312" h="315" extrusionOk="0">
                  <a:moveTo>
                    <a:pt x="167" y="1"/>
                  </a:moveTo>
                  <a:cubicBezTo>
                    <a:pt x="85" y="1"/>
                    <a:pt x="8" y="76"/>
                    <a:pt x="5" y="161"/>
                  </a:cubicBezTo>
                  <a:cubicBezTo>
                    <a:pt x="0" y="245"/>
                    <a:pt x="65" y="312"/>
                    <a:pt x="150" y="314"/>
                  </a:cubicBezTo>
                  <a:cubicBezTo>
                    <a:pt x="151" y="314"/>
                    <a:pt x="152" y="314"/>
                    <a:pt x="153" y="314"/>
                  </a:cubicBezTo>
                  <a:cubicBezTo>
                    <a:pt x="241" y="314"/>
                    <a:pt x="312" y="241"/>
                    <a:pt x="312" y="149"/>
                  </a:cubicBezTo>
                  <a:cubicBezTo>
                    <a:pt x="310" y="67"/>
                    <a:pt x="253" y="5"/>
                    <a:pt x="171" y="1"/>
                  </a:cubicBezTo>
                  <a:cubicBezTo>
                    <a:pt x="170" y="1"/>
                    <a:pt x="168" y="1"/>
                    <a:pt x="1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5956225" y="3194525"/>
              <a:ext cx="7925" cy="7625"/>
            </a:xfrm>
            <a:custGeom>
              <a:avLst/>
              <a:gdLst/>
              <a:ahLst/>
              <a:cxnLst/>
              <a:rect l="l" t="t" r="r" b="b"/>
              <a:pathLst>
                <a:path w="317" h="305" extrusionOk="0">
                  <a:moveTo>
                    <a:pt x="160" y="0"/>
                  </a:moveTo>
                  <a:cubicBezTo>
                    <a:pt x="78" y="0"/>
                    <a:pt x="10" y="63"/>
                    <a:pt x="5" y="144"/>
                  </a:cubicBezTo>
                  <a:cubicBezTo>
                    <a:pt x="1" y="232"/>
                    <a:pt x="67" y="301"/>
                    <a:pt x="155" y="304"/>
                  </a:cubicBezTo>
                  <a:cubicBezTo>
                    <a:pt x="156" y="304"/>
                    <a:pt x="157" y="304"/>
                    <a:pt x="158" y="304"/>
                  </a:cubicBezTo>
                  <a:cubicBezTo>
                    <a:pt x="243" y="304"/>
                    <a:pt x="308" y="245"/>
                    <a:pt x="312" y="161"/>
                  </a:cubicBezTo>
                  <a:cubicBezTo>
                    <a:pt x="317" y="73"/>
                    <a:pt x="251" y="3"/>
                    <a:pt x="163" y="0"/>
                  </a:cubicBezTo>
                  <a:cubicBezTo>
                    <a:pt x="162" y="0"/>
                    <a:pt x="161" y="0"/>
                    <a:pt x="1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5903225" y="3224925"/>
              <a:ext cx="7775" cy="7225"/>
            </a:xfrm>
            <a:custGeom>
              <a:avLst/>
              <a:gdLst/>
              <a:ahLst/>
              <a:cxnLst/>
              <a:rect l="l" t="t" r="r" b="b"/>
              <a:pathLst>
                <a:path w="311" h="289" extrusionOk="0">
                  <a:moveTo>
                    <a:pt x="161" y="0"/>
                  </a:moveTo>
                  <a:cubicBezTo>
                    <a:pt x="159" y="0"/>
                    <a:pt x="157" y="0"/>
                    <a:pt x="154" y="0"/>
                  </a:cubicBezTo>
                  <a:cubicBezTo>
                    <a:pt x="57" y="3"/>
                    <a:pt x="0" y="57"/>
                    <a:pt x="3" y="144"/>
                  </a:cubicBezTo>
                  <a:cubicBezTo>
                    <a:pt x="5" y="229"/>
                    <a:pt x="70" y="287"/>
                    <a:pt x="157" y="289"/>
                  </a:cubicBezTo>
                  <a:cubicBezTo>
                    <a:pt x="245" y="289"/>
                    <a:pt x="310" y="226"/>
                    <a:pt x="309" y="141"/>
                  </a:cubicBezTo>
                  <a:cubicBezTo>
                    <a:pt x="307" y="58"/>
                    <a:pt x="247" y="0"/>
                    <a:pt x="16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6014525" y="3199850"/>
              <a:ext cx="7425" cy="7575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7" y="0"/>
                  </a:moveTo>
                  <a:cubicBezTo>
                    <a:pt x="65" y="0"/>
                    <a:pt x="8" y="55"/>
                    <a:pt x="5" y="139"/>
                  </a:cubicBezTo>
                  <a:cubicBezTo>
                    <a:pt x="1" y="229"/>
                    <a:pt x="67" y="303"/>
                    <a:pt x="151" y="303"/>
                  </a:cubicBezTo>
                  <a:cubicBezTo>
                    <a:pt x="152" y="303"/>
                    <a:pt x="152" y="303"/>
                    <a:pt x="153" y="303"/>
                  </a:cubicBezTo>
                  <a:cubicBezTo>
                    <a:pt x="230" y="301"/>
                    <a:pt x="294" y="236"/>
                    <a:pt x="295" y="156"/>
                  </a:cubicBezTo>
                  <a:cubicBezTo>
                    <a:pt x="297" y="70"/>
                    <a:pt x="235" y="3"/>
                    <a:pt x="150" y="0"/>
                  </a:cubicBezTo>
                  <a:cubicBezTo>
                    <a:pt x="149" y="0"/>
                    <a:pt x="148" y="0"/>
                    <a:pt x="14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6"/>
            <p:cNvSpPr/>
            <p:nvPr/>
          </p:nvSpPr>
          <p:spPr>
            <a:xfrm rot="3170892">
              <a:off x="6001690" y="3144299"/>
              <a:ext cx="7625" cy="7525"/>
            </a:xfrm>
            <a:custGeom>
              <a:avLst/>
              <a:gdLst/>
              <a:ahLst/>
              <a:cxnLst/>
              <a:rect l="l" t="t" r="r" b="b"/>
              <a:pathLst>
                <a:path w="305" h="301" extrusionOk="0">
                  <a:moveTo>
                    <a:pt x="150" y="1"/>
                  </a:moveTo>
                  <a:cubicBezTo>
                    <a:pt x="70" y="1"/>
                    <a:pt x="6" y="61"/>
                    <a:pt x="3" y="143"/>
                  </a:cubicBezTo>
                  <a:cubicBezTo>
                    <a:pt x="0" y="225"/>
                    <a:pt x="67" y="297"/>
                    <a:pt x="148" y="300"/>
                  </a:cubicBezTo>
                  <a:cubicBezTo>
                    <a:pt x="150" y="300"/>
                    <a:pt x="152" y="300"/>
                    <a:pt x="154" y="300"/>
                  </a:cubicBezTo>
                  <a:cubicBezTo>
                    <a:pt x="227" y="300"/>
                    <a:pt x="294" y="237"/>
                    <a:pt x="298" y="160"/>
                  </a:cubicBezTo>
                  <a:cubicBezTo>
                    <a:pt x="304" y="78"/>
                    <a:pt x="241" y="5"/>
                    <a:pt x="159" y="1"/>
                  </a:cubicBezTo>
                  <a:cubicBezTo>
                    <a:pt x="156" y="1"/>
                    <a:pt x="153" y="1"/>
                    <a:pt x="1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6071750" y="3224025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36" y="1"/>
                  </a:moveTo>
                  <a:cubicBezTo>
                    <a:pt x="135" y="1"/>
                    <a:pt x="134" y="1"/>
                    <a:pt x="133" y="1"/>
                  </a:cubicBezTo>
                  <a:cubicBezTo>
                    <a:pt x="54" y="2"/>
                    <a:pt x="0" y="61"/>
                    <a:pt x="3" y="141"/>
                  </a:cubicBezTo>
                  <a:cubicBezTo>
                    <a:pt x="5" y="218"/>
                    <a:pt x="65" y="277"/>
                    <a:pt x="139" y="277"/>
                  </a:cubicBezTo>
                  <a:cubicBezTo>
                    <a:pt x="140" y="277"/>
                    <a:pt x="141" y="277"/>
                    <a:pt x="142" y="277"/>
                  </a:cubicBezTo>
                  <a:cubicBezTo>
                    <a:pt x="215" y="277"/>
                    <a:pt x="280" y="212"/>
                    <a:pt x="280" y="140"/>
                  </a:cubicBezTo>
                  <a:cubicBezTo>
                    <a:pt x="281" y="62"/>
                    <a:pt x="216" y="1"/>
                    <a:pt x="13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5947625" y="3223225"/>
              <a:ext cx="6975" cy="6650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45" y="0"/>
                  </a:moveTo>
                  <a:cubicBezTo>
                    <a:pt x="67" y="0"/>
                    <a:pt x="8" y="52"/>
                    <a:pt x="3" y="127"/>
                  </a:cubicBezTo>
                  <a:cubicBezTo>
                    <a:pt x="0" y="201"/>
                    <a:pt x="61" y="266"/>
                    <a:pt x="136" y="266"/>
                  </a:cubicBezTo>
                  <a:cubicBezTo>
                    <a:pt x="137" y="266"/>
                    <a:pt x="138" y="266"/>
                    <a:pt x="139" y="266"/>
                  </a:cubicBezTo>
                  <a:cubicBezTo>
                    <a:pt x="212" y="266"/>
                    <a:pt x="274" y="205"/>
                    <a:pt x="277" y="132"/>
                  </a:cubicBezTo>
                  <a:cubicBezTo>
                    <a:pt x="278" y="56"/>
                    <a:pt x="226" y="4"/>
                    <a:pt x="149" y="0"/>
                  </a:cubicBezTo>
                  <a:cubicBezTo>
                    <a:pt x="147" y="0"/>
                    <a:pt x="146" y="0"/>
                    <a:pt x="1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6"/>
            <p:cNvSpPr/>
            <p:nvPr/>
          </p:nvSpPr>
          <p:spPr>
            <a:xfrm>
              <a:off x="5859700" y="32713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136" y="0"/>
                  </a:moveTo>
                  <a:cubicBezTo>
                    <a:pt x="60" y="2"/>
                    <a:pt x="0" y="61"/>
                    <a:pt x="0" y="136"/>
                  </a:cubicBezTo>
                  <a:cubicBezTo>
                    <a:pt x="0" y="213"/>
                    <a:pt x="59" y="272"/>
                    <a:pt x="136" y="272"/>
                  </a:cubicBezTo>
                  <a:cubicBezTo>
                    <a:pt x="212" y="272"/>
                    <a:pt x="270" y="213"/>
                    <a:pt x="272" y="136"/>
                  </a:cubicBezTo>
                  <a:cubicBezTo>
                    <a:pt x="272" y="59"/>
                    <a:pt x="213" y="0"/>
                    <a:pt x="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6"/>
            <p:cNvSpPr/>
            <p:nvPr/>
          </p:nvSpPr>
          <p:spPr>
            <a:xfrm>
              <a:off x="6053600" y="3200925"/>
              <a:ext cx="6750" cy="6575"/>
            </a:xfrm>
            <a:custGeom>
              <a:avLst/>
              <a:gdLst/>
              <a:ahLst/>
              <a:cxnLst/>
              <a:rect l="l" t="t" r="r" b="b"/>
              <a:pathLst>
                <a:path w="270" h="263" extrusionOk="0">
                  <a:moveTo>
                    <a:pt x="134" y="0"/>
                  </a:moveTo>
                  <a:cubicBezTo>
                    <a:pt x="63" y="0"/>
                    <a:pt x="10" y="51"/>
                    <a:pt x="6" y="122"/>
                  </a:cubicBezTo>
                  <a:cubicBezTo>
                    <a:pt x="1" y="204"/>
                    <a:pt x="55" y="263"/>
                    <a:pt x="134" y="263"/>
                  </a:cubicBezTo>
                  <a:cubicBezTo>
                    <a:pt x="135" y="263"/>
                    <a:pt x="136" y="263"/>
                    <a:pt x="137" y="263"/>
                  </a:cubicBezTo>
                  <a:cubicBezTo>
                    <a:pt x="209" y="263"/>
                    <a:pt x="266" y="209"/>
                    <a:pt x="268" y="138"/>
                  </a:cubicBezTo>
                  <a:cubicBezTo>
                    <a:pt x="269" y="65"/>
                    <a:pt x="214" y="5"/>
                    <a:pt x="143" y="0"/>
                  </a:cubicBezTo>
                  <a:cubicBezTo>
                    <a:pt x="140" y="0"/>
                    <a:pt x="137" y="0"/>
                    <a:pt x="1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5992600" y="3265125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131" y="0"/>
                  </a:moveTo>
                  <a:cubicBezTo>
                    <a:pt x="63" y="0"/>
                    <a:pt x="4" y="58"/>
                    <a:pt x="2" y="127"/>
                  </a:cubicBezTo>
                  <a:cubicBezTo>
                    <a:pt x="1" y="200"/>
                    <a:pt x="55" y="257"/>
                    <a:pt x="129" y="260"/>
                  </a:cubicBezTo>
                  <a:cubicBezTo>
                    <a:pt x="130" y="260"/>
                    <a:pt x="131" y="260"/>
                    <a:pt x="132" y="260"/>
                  </a:cubicBezTo>
                  <a:cubicBezTo>
                    <a:pt x="205" y="260"/>
                    <a:pt x="262" y="206"/>
                    <a:pt x="263" y="135"/>
                  </a:cubicBezTo>
                  <a:cubicBezTo>
                    <a:pt x="265" y="64"/>
                    <a:pt x="208" y="4"/>
                    <a:pt x="137" y="1"/>
                  </a:cubicBezTo>
                  <a:cubicBezTo>
                    <a:pt x="135" y="0"/>
                    <a:pt x="133" y="0"/>
                    <a:pt x="13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5931225" y="3262050"/>
              <a:ext cx="6200" cy="6375"/>
            </a:xfrm>
            <a:custGeom>
              <a:avLst/>
              <a:gdLst/>
              <a:ahLst/>
              <a:cxnLst/>
              <a:rect l="l" t="t" r="r" b="b"/>
              <a:pathLst>
                <a:path w="248" h="255" extrusionOk="0">
                  <a:moveTo>
                    <a:pt x="129" y="0"/>
                  </a:moveTo>
                  <a:cubicBezTo>
                    <a:pt x="55" y="0"/>
                    <a:pt x="1" y="56"/>
                    <a:pt x="2" y="131"/>
                  </a:cubicBezTo>
                  <a:cubicBezTo>
                    <a:pt x="4" y="201"/>
                    <a:pt x="56" y="255"/>
                    <a:pt x="124" y="255"/>
                  </a:cubicBezTo>
                  <a:cubicBezTo>
                    <a:pt x="125" y="255"/>
                    <a:pt x="126" y="255"/>
                    <a:pt x="127" y="255"/>
                  </a:cubicBezTo>
                  <a:cubicBezTo>
                    <a:pt x="193" y="253"/>
                    <a:pt x="246" y="199"/>
                    <a:pt x="246" y="127"/>
                  </a:cubicBezTo>
                  <a:cubicBezTo>
                    <a:pt x="247" y="53"/>
                    <a:pt x="198" y="0"/>
                    <a:pt x="1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6"/>
            <p:cNvSpPr/>
            <p:nvPr/>
          </p:nvSpPr>
          <p:spPr>
            <a:xfrm>
              <a:off x="5847150" y="3244325"/>
              <a:ext cx="6125" cy="6050"/>
            </a:xfrm>
            <a:custGeom>
              <a:avLst/>
              <a:gdLst/>
              <a:ahLst/>
              <a:cxnLst/>
              <a:rect l="l" t="t" r="r" b="b"/>
              <a:pathLst>
                <a:path w="245" h="242" extrusionOk="0">
                  <a:moveTo>
                    <a:pt x="114" y="1"/>
                  </a:moveTo>
                  <a:cubicBezTo>
                    <a:pt x="112" y="1"/>
                    <a:pt x="110" y="1"/>
                    <a:pt x="109" y="1"/>
                  </a:cubicBezTo>
                  <a:cubicBezTo>
                    <a:pt x="47" y="4"/>
                    <a:pt x="1" y="61"/>
                    <a:pt x="2" y="130"/>
                  </a:cubicBezTo>
                  <a:cubicBezTo>
                    <a:pt x="2" y="197"/>
                    <a:pt x="50" y="241"/>
                    <a:pt x="118" y="241"/>
                  </a:cubicBezTo>
                  <a:cubicBezTo>
                    <a:pt x="119" y="241"/>
                    <a:pt x="120" y="241"/>
                    <a:pt x="121" y="241"/>
                  </a:cubicBezTo>
                  <a:cubicBezTo>
                    <a:pt x="190" y="240"/>
                    <a:pt x="244" y="184"/>
                    <a:pt x="241" y="116"/>
                  </a:cubicBezTo>
                  <a:cubicBezTo>
                    <a:pt x="238" y="55"/>
                    <a:pt x="177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6"/>
            <p:cNvSpPr/>
            <p:nvPr/>
          </p:nvSpPr>
          <p:spPr>
            <a:xfrm>
              <a:off x="5995625" y="32412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4" y="0"/>
                  </a:moveTo>
                  <a:cubicBezTo>
                    <a:pt x="47" y="0"/>
                    <a:pt x="0" y="48"/>
                    <a:pt x="0" y="117"/>
                  </a:cubicBezTo>
                  <a:cubicBezTo>
                    <a:pt x="0" y="182"/>
                    <a:pt x="50" y="235"/>
                    <a:pt x="114" y="236"/>
                  </a:cubicBezTo>
                  <a:cubicBezTo>
                    <a:pt x="115" y="236"/>
                    <a:pt x="116" y="236"/>
                    <a:pt x="117" y="236"/>
                  </a:cubicBezTo>
                  <a:cubicBezTo>
                    <a:pt x="179" y="236"/>
                    <a:pt x="235" y="185"/>
                    <a:pt x="238" y="124"/>
                  </a:cubicBezTo>
                  <a:cubicBezTo>
                    <a:pt x="240" y="57"/>
                    <a:pt x="182" y="0"/>
                    <a:pt x="11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6087325" y="3245800"/>
              <a:ext cx="5675" cy="5800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115" y="0"/>
                  </a:moveTo>
                  <a:cubicBezTo>
                    <a:pt x="52" y="0"/>
                    <a:pt x="1" y="54"/>
                    <a:pt x="2" y="121"/>
                  </a:cubicBezTo>
                  <a:cubicBezTo>
                    <a:pt x="2" y="184"/>
                    <a:pt x="47" y="232"/>
                    <a:pt x="107" y="232"/>
                  </a:cubicBezTo>
                  <a:cubicBezTo>
                    <a:pt x="108" y="232"/>
                    <a:pt x="109" y="232"/>
                    <a:pt x="110" y="232"/>
                  </a:cubicBezTo>
                  <a:cubicBezTo>
                    <a:pt x="174" y="232"/>
                    <a:pt x="226" y="176"/>
                    <a:pt x="226" y="111"/>
                  </a:cubicBezTo>
                  <a:cubicBezTo>
                    <a:pt x="225" y="51"/>
                    <a:pt x="175" y="0"/>
                    <a:pt x="1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5956800" y="3170127"/>
              <a:ext cx="5775" cy="5750"/>
            </a:xfrm>
            <a:custGeom>
              <a:avLst/>
              <a:gdLst/>
              <a:ahLst/>
              <a:cxnLst/>
              <a:rect l="l" t="t" r="r" b="b"/>
              <a:pathLst>
                <a:path w="231" h="230" extrusionOk="0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46" y="4"/>
                    <a:pt x="1" y="55"/>
                    <a:pt x="4" y="123"/>
                  </a:cubicBezTo>
                  <a:cubicBezTo>
                    <a:pt x="7" y="186"/>
                    <a:pt x="50" y="229"/>
                    <a:pt x="112" y="229"/>
                  </a:cubicBezTo>
                  <a:cubicBezTo>
                    <a:pt x="113" y="229"/>
                    <a:pt x="114" y="229"/>
                    <a:pt x="115" y="229"/>
                  </a:cubicBezTo>
                  <a:cubicBezTo>
                    <a:pt x="181" y="229"/>
                    <a:pt x="231" y="178"/>
                    <a:pt x="229" y="113"/>
                  </a:cubicBezTo>
                  <a:cubicBezTo>
                    <a:pt x="229" y="47"/>
                    <a:pt x="181" y="1"/>
                    <a:pt x="11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6"/>
            <p:cNvSpPr/>
            <p:nvPr/>
          </p:nvSpPr>
          <p:spPr>
            <a:xfrm rot="3170892">
              <a:off x="6035725" y="3142061"/>
              <a:ext cx="5550" cy="5625"/>
            </a:xfrm>
            <a:custGeom>
              <a:avLst/>
              <a:gdLst/>
              <a:ahLst/>
              <a:cxnLst/>
              <a:rect l="l" t="t" r="r" b="b"/>
              <a:pathLst>
                <a:path w="222" h="225" extrusionOk="0">
                  <a:moveTo>
                    <a:pt x="109" y="1"/>
                  </a:moveTo>
                  <a:cubicBezTo>
                    <a:pt x="47" y="1"/>
                    <a:pt x="1" y="50"/>
                    <a:pt x="2" y="115"/>
                  </a:cubicBezTo>
                  <a:cubicBezTo>
                    <a:pt x="2" y="178"/>
                    <a:pt x="49" y="224"/>
                    <a:pt x="112" y="224"/>
                  </a:cubicBezTo>
                  <a:cubicBezTo>
                    <a:pt x="113" y="224"/>
                    <a:pt x="114" y="224"/>
                    <a:pt x="115" y="224"/>
                  </a:cubicBezTo>
                  <a:cubicBezTo>
                    <a:pt x="172" y="224"/>
                    <a:pt x="219" y="180"/>
                    <a:pt x="220" y="124"/>
                  </a:cubicBezTo>
                  <a:cubicBezTo>
                    <a:pt x="222" y="62"/>
                    <a:pt x="165" y="1"/>
                    <a:pt x="10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6"/>
            <p:cNvSpPr/>
            <p:nvPr/>
          </p:nvSpPr>
          <p:spPr>
            <a:xfrm>
              <a:off x="5949000" y="3286225"/>
              <a:ext cx="5475" cy="5425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14" y="1"/>
                  </a:moveTo>
                  <a:cubicBezTo>
                    <a:pt x="50" y="2"/>
                    <a:pt x="1" y="53"/>
                    <a:pt x="3" y="113"/>
                  </a:cubicBezTo>
                  <a:cubicBezTo>
                    <a:pt x="4" y="169"/>
                    <a:pt x="55" y="217"/>
                    <a:pt x="111" y="217"/>
                  </a:cubicBezTo>
                  <a:cubicBezTo>
                    <a:pt x="172" y="215"/>
                    <a:pt x="219" y="164"/>
                    <a:pt x="219" y="103"/>
                  </a:cubicBezTo>
                  <a:cubicBezTo>
                    <a:pt x="217" y="41"/>
                    <a:pt x="175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6061950" y="3187075"/>
              <a:ext cx="5650" cy="5425"/>
            </a:xfrm>
            <a:custGeom>
              <a:avLst/>
              <a:gdLst/>
              <a:ahLst/>
              <a:cxnLst/>
              <a:rect l="l" t="t" r="r" b="b"/>
              <a:pathLst>
                <a:path w="226" h="217" extrusionOk="0">
                  <a:moveTo>
                    <a:pt x="112" y="0"/>
                  </a:moveTo>
                  <a:cubicBezTo>
                    <a:pt x="59" y="0"/>
                    <a:pt x="11" y="44"/>
                    <a:pt x="6" y="99"/>
                  </a:cubicBezTo>
                  <a:cubicBezTo>
                    <a:pt x="0" y="159"/>
                    <a:pt x="48" y="213"/>
                    <a:pt x="108" y="216"/>
                  </a:cubicBezTo>
                  <a:cubicBezTo>
                    <a:pt x="109" y="216"/>
                    <a:pt x="110" y="217"/>
                    <a:pt x="111" y="217"/>
                  </a:cubicBezTo>
                  <a:cubicBezTo>
                    <a:pt x="169" y="217"/>
                    <a:pt x="216" y="174"/>
                    <a:pt x="221" y="118"/>
                  </a:cubicBezTo>
                  <a:cubicBezTo>
                    <a:pt x="226" y="58"/>
                    <a:pt x="178" y="2"/>
                    <a:pt x="118" y="0"/>
                  </a:cubicBezTo>
                  <a:cubicBezTo>
                    <a:pt x="116" y="0"/>
                    <a:pt x="114" y="0"/>
                    <a:pt x="11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6054525" y="3236850"/>
              <a:ext cx="5525" cy="5275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09" y="0"/>
                  </a:moveTo>
                  <a:cubicBezTo>
                    <a:pt x="47" y="0"/>
                    <a:pt x="1" y="46"/>
                    <a:pt x="1" y="107"/>
                  </a:cubicBezTo>
                  <a:cubicBezTo>
                    <a:pt x="1" y="164"/>
                    <a:pt x="47" y="209"/>
                    <a:pt x="106" y="210"/>
                  </a:cubicBezTo>
                  <a:cubicBezTo>
                    <a:pt x="107" y="210"/>
                    <a:pt x="108" y="210"/>
                    <a:pt x="109" y="210"/>
                  </a:cubicBezTo>
                  <a:cubicBezTo>
                    <a:pt x="168" y="210"/>
                    <a:pt x="212" y="171"/>
                    <a:pt x="215" y="114"/>
                  </a:cubicBezTo>
                  <a:cubicBezTo>
                    <a:pt x="220" y="51"/>
                    <a:pt x="175" y="2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6"/>
            <p:cNvSpPr/>
            <p:nvPr/>
          </p:nvSpPr>
          <p:spPr>
            <a:xfrm>
              <a:off x="5960625" y="3245825"/>
              <a:ext cx="5400" cy="5250"/>
            </a:xfrm>
            <a:custGeom>
              <a:avLst/>
              <a:gdLst/>
              <a:ahLst/>
              <a:cxnLst/>
              <a:rect l="l" t="t" r="r" b="b"/>
              <a:pathLst>
                <a:path w="216" h="210" extrusionOk="0">
                  <a:moveTo>
                    <a:pt x="107" y="1"/>
                  </a:moveTo>
                  <a:cubicBezTo>
                    <a:pt x="45" y="1"/>
                    <a:pt x="1" y="46"/>
                    <a:pt x="2" y="107"/>
                  </a:cubicBezTo>
                  <a:cubicBezTo>
                    <a:pt x="2" y="166"/>
                    <a:pt x="47" y="209"/>
                    <a:pt x="107" y="209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67" y="209"/>
                    <a:pt x="212" y="167"/>
                    <a:pt x="213" y="109"/>
                  </a:cubicBezTo>
                  <a:cubicBezTo>
                    <a:pt x="215" y="49"/>
                    <a:pt x="172" y="4"/>
                    <a:pt x="113" y="1"/>
                  </a:cubicBezTo>
                  <a:cubicBezTo>
                    <a:pt x="111" y="1"/>
                    <a:pt x="109" y="1"/>
                    <a:pt x="10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6"/>
            <p:cNvSpPr/>
            <p:nvPr/>
          </p:nvSpPr>
          <p:spPr>
            <a:xfrm>
              <a:off x="5961100" y="3269825"/>
              <a:ext cx="4650" cy="4900"/>
            </a:xfrm>
            <a:custGeom>
              <a:avLst/>
              <a:gdLst/>
              <a:ahLst/>
              <a:cxnLst/>
              <a:rect l="l" t="t" r="r" b="b"/>
              <a:pathLst>
                <a:path w="186" h="196" extrusionOk="0">
                  <a:moveTo>
                    <a:pt x="97" y="1"/>
                  </a:moveTo>
                  <a:cubicBezTo>
                    <a:pt x="49" y="1"/>
                    <a:pt x="9" y="39"/>
                    <a:pt x="5" y="89"/>
                  </a:cubicBezTo>
                  <a:cubicBezTo>
                    <a:pt x="0" y="146"/>
                    <a:pt x="37" y="194"/>
                    <a:pt x="88" y="195"/>
                  </a:cubicBezTo>
                  <a:cubicBezTo>
                    <a:pt x="90" y="195"/>
                    <a:pt x="91" y="195"/>
                    <a:pt x="93" y="195"/>
                  </a:cubicBezTo>
                  <a:cubicBezTo>
                    <a:pt x="142" y="195"/>
                    <a:pt x="182" y="152"/>
                    <a:pt x="184" y="98"/>
                  </a:cubicBezTo>
                  <a:cubicBezTo>
                    <a:pt x="185" y="47"/>
                    <a:pt x="148" y="4"/>
                    <a:pt x="99" y="1"/>
                  </a:cubicBezTo>
                  <a:lnTo>
                    <a:pt x="100" y="1"/>
                  </a:lnTo>
                  <a:cubicBezTo>
                    <a:pt x="99" y="1"/>
                    <a:pt x="98" y="1"/>
                    <a:pt x="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6"/>
            <p:cNvSpPr/>
            <p:nvPr/>
          </p:nvSpPr>
          <p:spPr>
            <a:xfrm>
              <a:off x="5924825" y="3243600"/>
              <a:ext cx="5025" cy="4825"/>
            </a:xfrm>
            <a:custGeom>
              <a:avLst/>
              <a:gdLst/>
              <a:ahLst/>
              <a:cxnLst/>
              <a:rect l="l" t="t" r="r" b="b"/>
              <a:pathLst>
                <a:path w="201" h="193" extrusionOk="0">
                  <a:moveTo>
                    <a:pt x="104" y="0"/>
                  </a:moveTo>
                  <a:cubicBezTo>
                    <a:pt x="20" y="36"/>
                    <a:pt x="0" y="61"/>
                    <a:pt x="10" y="116"/>
                  </a:cubicBezTo>
                  <a:cubicBezTo>
                    <a:pt x="19" y="164"/>
                    <a:pt x="50" y="189"/>
                    <a:pt x="93" y="192"/>
                  </a:cubicBezTo>
                  <a:cubicBezTo>
                    <a:pt x="97" y="192"/>
                    <a:pt x="100" y="192"/>
                    <a:pt x="104" y="192"/>
                  </a:cubicBezTo>
                  <a:cubicBezTo>
                    <a:pt x="144" y="192"/>
                    <a:pt x="173" y="168"/>
                    <a:pt x="186" y="128"/>
                  </a:cubicBezTo>
                  <a:cubicBezTo>
                    <a:pt x="201" y="78"/>
                    <a:pt x="181" y="45"/>
                    <a:pt x="10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4" name="Google Shape;1084;p16"/>
          <p:cNvSpPr/>
          <p:nvPr/>
        </p:nvSpPr>
        <p:spPr>
          <a:xfrm rot="-1111088">
            <a:off x="8428894" y="-178360"/>
            <a:ext cx="1152668" cy="2008413"/>
          </a:xfrm>
          <a:custGeom>
            <a:avLst/>
            <a:gdLst/>
            <a:ahLst/>
            <a:cxnLst/>
            <a:rect l="l" t="t" r="r" b="b"/>
            <a:pathLst>
              <a:path w="18900" h="32928" extrusionOk="0">
                <a:moveTo>
                  <a:pt x="5972" y="15209"/>
                </a:moveTo>
                <a:cubicBezTo>
                  <a:pt x="6949" y="15823"/>
                  <a:pt x="7875" y="16508"/>
                  <a:pt x="8739" y="17283"/>
                </a:cubicBezTo>
                <a:cubicBezTo>
                  <a:pt x="8668" y="17261"/>
                  <a:pt x="8601" y="17227"/>
                  <a:pt x="8535" y="17199"/>
                </a:cubicBezTo>
                <a:cubicBezTo>
                  <a:pt x="8243" y="17076"/>
                  <a:pt x="7956" y="16946"/>
                  <a:pt x="7662" y="16837"/>
                </a:cubicBezTo>
                <a:cubicBezTo>
                  <a:pt x="7393" y="16738"/>
                  <a:pt x="7118" y="16648"/>
                  <a:pt x="6841" y="16579"/>
                </a:cubicBezTo>
                <a:cubicBezTo>
                  <a:pt x="6581" y="16514"/>
                  <a:pt x="6319" y="16468"/>
                  <a:pt x="6053" y="16437"/>
                </a:cubicBezTo>
                <a:cubicBezTo>
                  <a:pt x="6047" y="16385"/>
                  <a:pt x="6040" y="16331"/>
                  <a:pt x="6029" y="16280"/>
                </a:cubicBezTo>
                <a:cubicBezTo>
                  <a:pt x="5979" y="16043"/>
                  <a:pt x="5876" y="15832"/>
                  <a:pt x="5714" y="15651"/>
                </a:cubicBezTo>
                <a:cubicBezTo>
                  <a:pt x="5674" y="15604"/>
                  <a:pt x="5634" y="15556"/>
                  <a:pt x="5583" y="15496"/>
                </a:cubicBezTo>
                <a:cubicBezTo>
                  <a:pt x="5674" y="15439"/>
                  <a:pt x="5754" y="15394"/>
                  <a:pt x="5828" y="15341"/>
                </a:cubicBezTo>
                <a:cubicBezTo>
                  <a:pt x="5884" y="15301"/>
                  <a:pt x="5930" y="15256"/>
                  <a:pt x="5972" y="15209"/>
                </a:cubicBezTo>
                <a:close/>
                <a:moveTo>
                  <a:pt x="4403" y="0"/>
                </a:moveTo>
                <a:cubicBezTo>
                  <a:pt x="3997" y="0"/>
                  <a:pt x="3691" y="341"/>
                  <a:pt x="3649" y="709"/>
                </a:cubicBezTo>
                <a:cubicBezTo>
                  <a:pt x="3590" y="1234"/>
                  <a:pt x="3884" y="1660"/>
                  <a:pt x="4399" y="1777"/>
                </a:cubicBezTo>
                <a:cubicBezTo>
                  <a:pt x="4452" y="1789"/>
                  <a:pt x="4505" y="1794"/>
                  <a:pt x="4556" y="1794"/>
                </a:cubicBezTo>
                <a:cubicBezTo>
                  <a:pt x="4563" y="1794"/>
                  <a:pt x="4570" y="1794"/>
                  <a:pt x="4576" y="1794"/>
                </a:cubicBezTo>
                <a:cubicBezTo>
                  <a:pt x="4688" y="2314"/>
                  <a:pt x="4836" y="2904"/>
                  <a:pt x="4976" y="3351"/>
                </a:cubicBezTo>
                <a:cubicBezTo>
                  <a:pt x="5259" y="4246"/>
                  <a:pt x="5533" y="5145"/>
                  <a:pt x="5959" y="5987"/>
                </a:cubicBezTo>
                <a:cubicBezTo>
                  <a:pt x="5496" y="5453"/>
                  <a:pt x="5044" y="4912"/>
                  <a:pt x="4581" y="4381"/>
                </a:cubicBezTo>
                <a:cubicBezTo>
                  <a:pt x="4363" y="4132"/>
                  <a:pt x="4143" y="3885"/>
                  <a:pt x="3917" y="3641"/>
                </a:cubicBezTo>
                <a:cubicBezTo>
                  <a:pt x="3961" y="3592"/>
                  <a:pt x="4001" y="3540"/>
                  <a:pt x="4035" y="3483"/>
                </a:cubicBezTo>
                <a:cubicBezTo>
                  <a:pt x="4255" y="3097"/>
                  <a:pt x="4209" y="2720"/>
                  <a:pt x="3860" y="2447"/>
                </a:cubicBezTo>
                <a:cubicBezTo>
                  <a:pt x="3799" y="2399"/>
                  <a:pt x="3735" y="2351"/>
                  <a:pt x="3667" y="2311"/>
                </a:cubicBezTo>
                <a:cubicBezTo>
                  <a:pt x="3498" y="2209"/>
                  <a:pt x="3359" y="2080"/>
                  <a:pt x="3266" y="1904"/>
                </a:cubicBezTo>
                <a:cubicBezTo>
                  <a:pt x="3249" y="1871"/>
                  <a:pt x="3226" y="1844"/>
                  <a:pt x="3204" y="1816"/>
                </a:cubicBezTo>
                <a:cubicBezTo>
                  <a:pt x="3046" y="1614"/>
                  <a:pt x="2824" y="1516"/>
                  <a:pt x="2604" y="1516"/>
                </a:cubicBezTo>
                <a:cubicBezTo>
                  <a:pt x="2346" y="1516"/>
                  <a:pt x="2091" y="1651"/>
                  <a:pt x="1944" y="1913"/>
                </a:cubicBezTo>
                <a:cubicBezTo>
                  <a:pt x="1849" y="2080"/>
                  <a:pt x="1811" y="2257"/>
                  <a:pt x="1797" y="2447"/>
                </a:cubicBezTo>
                <a:cubicBezTo>
                  <a:pt x="1749" y="3152"/>
                  <a:pt x="2215" y="3796"/>
                  <a:pt x="2939" y="3976"/>
                </a:cubicBezTo>
                <a:cubicBezTo>
                  <a:pt x="2973" y="3981"/>
                  <a:pt x="3042" y="3996"/>
                  <a:pt x="3113" y="4004"/>
                </a:cubicBezTo>
                <a:cubicBezTo>
                  <a:pt x="3149" y="4008"/>
                  <a:pt x="3184" y="4010"/>
                  <a:pt x="3219" y="4010"/>
                </a:cubicBezTo>
                <a:cubicBezTo>
                  <a:pt x="3357" y="4010"/>
                  <a:pt x="3490" y="3979"/>
                  <a:pt x="3610" y="3902"/>
                </a:cubicBezTo>
                <a:cubicBezTo>
                  <a:pt x="3697" y="3847"/>
                  <a:pt x="3777" y="3785"/>
                  <a:pt x="3851" y="3716"/>
                </a:cubicBezTo>
                <a:cubicBezTo>
                  <a:pt x="4539" y="4500"/>
                  <a:pt x="5211" y="5301"/>
                  <a:pt x="5850" y="6126"/>
                </a:cubicBezTo>
                <a:cubicBezTo>
                  <a:pt x="6719" y="7251"/>
                  <a:pt x="7543" y="8406"/>
                  <a:pt x="8316" y="9609"/>
                </a:cubicBezTo>
                <a:cubicBezTo>
                  <a:pt x="8293" y="9608"/>
                  <a:pt x="8285" y="9609"/>
                  <a:pt x="8280" y="9606"/>
                </a:cubicBezTo>
                <a:cubicBezTo>
                  <a:pt x="8259" y="9586"/>
                  <a:pt x="8239" y="9566"/>
                  <a:pt x="8220" y="9546"/>
                </a:cubicBezTo>
                <a:cubicBezTo>
                  <a:pt x="7848" y="9150"/>
                  <a:pt x="7453" y="8779"/>
                  <a:pt x="7037" y="8433"/>
                </a:cubicBezTo>
                <a:cubicBezTo>
                  <a:pt x="5708" y="7333"/>
                  <a:pt x="4262" y="6433"/>
                  <a:pt x="2664" y="5787"/>
                </a:cubicBezTo>
                <a:cubicBezTo>
                  <a:pt x="2694" y="5597"/>
                  <a:pt x="2660" y="5412"/>
                  <a:pt x="2575" y="5236"/>
                </a:cubicBezTo>
                <a:cubicBezTo>
                  <a:pt x="2369" y="4803"/>
                  <a:pt x="1959" y="4494"/>
                  <a:pt x="1433" y="4494"/>
                </a:cubicBezTo>
                <a:cubicBezTo>
                  <a:pt x="1318" y="4494"/>
                  <a:pt x="1196" y="4509"/>
                  <a:pt x="1070" y="4541"/>
                </a:cubicBezTo>
                <a:cubicBezTo>
                  <a:pt x="890" y="4586"/>
                  <a:pt x="710" y="4637"/>
                  <a:pt x="533" y="4691"/>
                </a:cubicBezTo>
                <a:cubicBezTo>
                  <a:pt x="247" y="4777"/>
                  <a:pt x="67" y="4963"/>
                  <a:pt x="22" y="5265"/>
                </a:cubicBezTo>
                <a:cubicBezTo>
                  <a:pt x="1" y="5419"/>
                  <a:pt x="36" y="5564"/>
                  <a:pt x="99" y="5705"/>
                </a:cubicBezTo>
                <a:cubicBezTo>
                  <a:pt x="295" y="6139"/>
                  <a:pt x="633" y="6404"/>
                  <a:pt x="1201" y="6557"/>
                </a:cubicBezTo>
                <a:cubicBezTo>
                  <a:pt x="1271" y="6577"/>
                  <a:pt x="1354" y="6588"/>
                  <a:pt x="1445" y="6588"/>
                </a:cubicBezTo>
                <a:cubicBezTo>
                  <a:pt x="1610" y="6588"/>
                  <a:pt x="1802" y="6550"/>
                  <a:pt x="1988" y="6455"/>
                </a:cubicBezTo>
                <a:cubicBezTo>
                  <a:pt x="2038" y="6429"/>
                  <a:pt x="2095" y="6415"/>
                  <a:pt x="2150" y="6399"/>
                </a:cubicBezTo>
                <a:cubicBezTo>
                  <a:pt x="2403" y="6327"/>
                  <a:pt x="2558" y="6159"/>
                  <a:pt x="2635" y="5916"/>
                </a:cubicBezTo>
                <a:cubicBezTo>
                  <a:pt x="3018" y="6075"/>
                  <a:pt x="3391" y="6254"/>
                  <a:pt x="3757" y="6449"/>
                </a:cubicBezTo>
                <a:cubicBezTo>
                  <a:pt x="5481" y="7365"/>
                  <a:pt x="7023" y="8523"/>
                  <a:pt x="8351" y="9958"/>
                </a:cubicBezTo>
                <a:cubicBezTo>
                  <a:pt x="8669" y="10299"/>
                  <a:pt x="8975" y="10651"/>
                  <a:pt x="9214" y="11056"/>
                </a:cubicBezTo>
                <a:cubicBezTo>
                  <a:pt x="9725" y="11920"/>
                  <a:pt x="10216" y="12792"/>
                  <a:pt x="10680" y="13679"/>
                </a:cubicBezTo>
                <a:cubicBezTo>
                  <a:pt x="12035" y="16269"/>
                  <a:pt x="13159" y="18954"/>
                  <a:pt x="14039" y="21741"/>
                </a:cubicBezTo>
                <a:cubicBezTo>
                  <a:pt x="14446" y="23035"/>
                  <a:pt x="14793" y="24345"/>
                  <a:pt x="15077" y="25672"/>
                </a:cubicBezTo>
                <a:cubicBezTo>
                  <a:pt x="15083" y="25708"/>
                  <a:pt x="15086" y="25743"/>
                  <a:pt x="15094" y="25800"/>
                </a:cubicBezTo>
                <a:cubicBezTo>
                  <a:pt x="15074" y="25774"/>
                  <a:pt x="15068" y="25769"/>
                  <a:pt x="15065" y="25763"/>
                </a:cubicBezTo>
                <a:cubicBezTo>
                  <a:pt x="15056" y="25745"/>
                  <a:pt x="15048" y="25725"/>
                  <a:pt x="15040" y="25705"/>
                </a:cubicBezTo>
                <a:cubicBezTo>
                  <a:pt x="14039" y="23203"/>
                  <a:pt x="12602" y="20977"/>
                  <a:pt x="10787" y="18991"/>
                </a:cubicBezTo>
                <a:cubicBezTo>
                  <a:pt x="10501" y="18678"/>
                  <a:pt x="10203" y="18374"/>
                  <a:pt x="9941" y="18044"/>
                </a:cubicBezTo>
                <a:cubicBezTo>
                  <a:pt x="9015" y="16878"/>
                  <a:pt x="8174" y="15653"/>
                  <a:pt x="7401" y="14383"/>
                </a:cubicBezTo>
                <a:cubicBezTo>
                  <a:pt x="7160" y="13989"/>
                  <a:pt x="6928" y="13591"/>
                  <a:pt x="6708" y="13187"/>
                </a:cubicBezTo>
                <a:cubicBezTo>
                  <a:pt x="6756" y="13156"/>
                  <a:pt x="6803" y="13122"/>
                  <a:pt x="6850" y="13079"/>
                </a:cubicBezTo>
                <a:cubicBezTo>
                  <a:pt x="6990" y="12949"/>
                  <a:pt x="7077" y="12786"/>
                  <a:pt x="7126" y="12577"/>
                </a:cubicBezTo>
                <a:cubicBezTo>
                  <a:pt x="7246" y="12105"/>
                  <a:pt x="6992" y="11421"/>
                  <a:pt x="6570" y="11131"/>
                </a:cubicBezTo>
                <a:cubicBezTo>
                  <a:pt x="6427" y="11031"/>
                  <a:pt x="6271" y="10977"/>
                  <a:pt x="6106" y="10977"/>
                </a:cubicBezTo>
                <a:cubicBezTo>
                  <a:pt x="6045" y="10977"/>
                  <a:pt x="5982" y="10984"/>
                  <a:pt x="5918" y="11000"/>
                </a:cubicBezTo>
                <a:cubicBezTo>
                  <a:pt x="5793" y="11031"/>
                  <a:pt x="5671" y="11074"/>
                  <a:pt x="5549" y="11119"/>
                </a:cubicBezTo>
                <a:cubicBezTo>
                  <a:pt x="5286" y="11216"/>
                  <a:pt x="5149" y="11418"/>
                  <a:pt x="5127" y="11688"/>
                </a:cubicBezTo>
                <a:cubicBezTo>
                  <a:pt x="5086" y="12178"/>
                  <a:pt x="5245" y="12605"/>
                  <a:pt x="5566" y="12972"/>
                </a:cubicBezTo>
                <a:cubicBezTo>
                  <a:pt x="5677" y="13099"/>
                  <a:pt x="5816" y="13188"/>
                  <a:pt x="5973" y="13247"/>
                </a:cubicBezTo>
                <a:cubicBezTo>
                  <a:pt x="6084" y="13288"/>
                  <a:pt x="6191" y="13308"/>
                  <a:pt x="6295" y="13308"/>
                </a:cubicBezTo>
                <a:cubicBezTo>
                  <a:pt x="6408" y="13308"/>
                  <a:pt x="6516" y="13284"/>
                  <a:pt x="6620" y="13235"/>
                </a:cubicBezTo>
                <a:cubicBezTo>
                  <a:pt x="6734" y="13460"/>
                  <a:pt x="6850" y="13685"/>
                  <a:pt x="6972" y="13906"/>
                </a:cubicBezTo>
                <a:cubicBezTo>
                  <a:pt x="7635" y="15108"/>
                  <a:pt x="8356" y="16273"/>
                  <a:pt x="9186" y="17371"/>
                </a:cubicBezTo>
                <a:cubicBezTo>
                  <a:pt x="9202" y="17392"/>
                  <a:pt x="9216" y="17417"/>
                  <a:pt x="9231" y="17442"/>
                </a:cubicBezTo>
                <a:cubicBezTo>
                  <a:pt x="9185" y="17422"/>
                  <a:pt x="9151" y="17394"/>
                  <a:pt x="9118" y="17366"/>
                </a:cubicBezTo>
                <a:cubicBezTo>
                  <a:pt x="8458" y="16786"/>
                  <a:pt x="7765" y="16247"/>
                  <a:pt x="7032" y="15758"/>
                </a:cubicBezTo>
                <a:cubicBezTo>
                  <a:pt x="6705" y="15540"/>
                  <a:pt x="6371" y="15330"/>
                  <a:pt x="6030" y="15134"/>
                </a:cubicBezTo>
                <a:cubicBezTo>
                  <a:pt x="6182" y="14911"/>
                  <a:pt x="6191" y="14631"/>
                  <a:pt x="6046" y="14369"/>
                </a:cubicBezTo>
                <a:cubicBezTo>
                  <a:pt x="5836" y="13994"/>
                  <a:pt x="5432" y="13840"/>
                  <a:pt x="5112" y="13840"/>
                </a:cubicBezTo>
                <a:cubicBezTo>
                  <a:pt x="5076" y="13840"/>
                  <a:pt x="5042" y="13842"/>
                  <a:pt x="5009" y="13846"/>
                </a:cubicBezTo>
                <a:cubicBezTo>
                  <a:pt x="4552" y="13897"/>
                  <a:pt x="4078" y="14463"/>
                  <a:pt x="4387" y="15011"/>
                </a:cubicBezTo>
                <a:cubicBezTo>
                  <a:pt x="4408" y="15048"/>
                  <a:pt x="4424" y="15088"/>
                  <a:pt x="4441" y="15122"/>
                </a:cubicBezTo>
                <a:cubicBezTo>
                  <a:pt x="4431" y="15134"/>
                  <a:pt x="4428" y="15142"/>
                  <a:pt x="4424" y="15147"/>
                </a:cubicBezTo>
                <a:cubicBezTo>
                  <a:pt x="4401" y="15164"/>
                  <a:pt x="4379" y="15182"/>
                  <a:pt x="4354" y="15195"/>
                </a:cubicBezTo>
                <a:cubicBezTo>
                  <a:pt x="4041" y="15358"/>
                  <a:pt x="3831" y="15613"/>
                  <a:pt x="3691" y="15932"/>
                </a:cubicBezTo>
                <a:cubicBezTo>
                  <a:pt x="3465" y="16442"/>
                  <a:pt x="3610" y="16965"/>
                  <a:pt x="4072" y="17278"/>
                </a:cubicBezTo>
                <a:cubicBezTo>
                  <a:pt x="4352" y="17467"/>
                  <a:pt x="4661" y="17560"/>
                  <a:pt x="4993" y="17560"/>
                </a:cubicBezTo>
                <a:cubicBezTo>
                  <a:pt x="5032" y="17560"/>
                  <a:pt x="5072" y="17559"/>
                  <a:pt x="5112" y="17556"/>
                </a:cubicBezTo>
                <a:cubicBezTo>
                  <a:pt x="5672" y="17519"/>
                  <a:pt x="6041" y="17138"/>
                  <a:pt x="6058" y="16577"/>
                </a:cubicBezTo>
                <a:cubicBezTo>
                  <a:pt x="6060" y="16564"/>
                  <a:pt x="6057" y="16548"/>
                  <a:pt x="6057" y="16534"/>
                </a:cubicBezTo>
                <a:lnTo>
                  <a:pt x="6057" y="16534"/>
                </a:lnTo>
                <a:cubicBezTo>
                  <a:pt x="6203" y="16556"/>
                  <a:pt x="6350" y="16582"/>
                  <a:pt x="6495" y="16611"/>
                </a:cubicBezTo>
                <a:cubicBezTo>
                  <a:pt x="6830" y="16678"/>
                  <a:pt x="7160" y="16767"/>
                  <a:pt x="7475" y="16897"/>
                </a:cubicBezTo>
                <a:cubicBezTo>
                  <a:pt x="7847" y="17050"/>
                  <a:pt x="8220" y="17196"/>
                  <a:pt x="8584" y="17363"/>
                </a:cubicBezTo>
                <a:cubicBezTo>
                  <a:pt x="8919" y="17516"/>
                  <a:pt x="9231" y="17709"/>
                  <a:pt x="9497" y="17965"/>
                </a:cubicBezTo>
                <a:cubicBezTo>
                  <a:pt x="10909" y="19323"/>
                  <a:pt x="12139" y="20829"/>
                  <a:pt x="13171" y="22493"/>
                </a:cubicBezTo>
                <a:cubicBezTo>
                  <a:pt x="13983" y="23800"/>
                  <a:pt x="14657" y="25174"/>
                  <a:pt x="15164" y="26627"/>
                </a:cubicBezTo>
                <a:cubicBezTo>
                  <a:pt x="15278" y="26956"/>
                  <a:pt x="15395" y="27283"/>
                  <a:pt x="15452" y="27631"/>
                </a:cubicBezTo>
                <a:cubicBezTo>
                  <a:pt x="15727" y="29325"/>
                  <a:pt x="15906" y="31027"/>
                  <a:pt x="15901" y="32745"/>
                </a:cubicBezTo>
                <a:cubicBezTo>
                  <a:pt x="15901" y="32778"/>
                  <a:pt x="15904" y="32811"/>
                  <a:pt x="15914" y="32841"/>
                </a:cubicBezTo>
                <a:cubicBezTo>
                  <a:pt x="15931" y="32899"/>
                  <a:pt x="15975" y="32927"/>
                  <a:pt x="16036" y="32927"/>
                </a:cubicBezTo>
                <a:cubicBezTo>
                  <a:pt x="16037" y="32927"/>
                  <a:pt x="16038" y="32927"/>
                  <a:pt x="16039" y="32927"/>
                </a:cubicBezTo>
                <a:cubicBezTo>
                  <a:pt x="16096" y="32927"/>
                  <a:pt x="16132" y="32894"/>
                  <a:pt x="16147" y="32842"/>
                </a:cubicBezTo>
                <a:cubicBezTo>
                  <a:pt x="16157" y="32802"/>
                  <a:pt x="16162" y="32757"/>
                  <a:pt x="16162" y="32716"/>
                </a:cubicBezTo>
                <a:cubicBezTo>
                  <a:pt x="16153" y="32342"/>
                  <a:pt x="16145" y="31970"/>
                  <a:pt x="16131" y="31597"/>
                </a:cubicBezTo>
                <a:cubicBezTo>
                  <a:pt x="16054" y="29578"/>
                  <a:pt x="15790" y="27583"/>
                  <a:pt x="15370" y="25607"/>
                </a:cubicBezTo>
                <a:cubicBezTo>
                  <a:pt x="15295" y="25246"/>
                  <a:pt x="15198" y="24888"/>
                  <a:pt x="15139" y="24525"/>
                </a:cubicBezTo>
                <a:cubicBezTo>
                  <a:pt x="14998" y="23663"/>
                  <a:pt x="14948" y="22794"/>
                  <a:pt x="14938" y="21922"/>
                </a:cubicBezTo>
                <a:cubicBezTo>
                  <a:pt x="14920" y="20399"/>
                  <a:pt x="15023" y="18883"/>
                  <a:pt x="15253" y="17377"/>
                </a:cubicBezTo>
                <a:cubicBezTo>
                  <a:pt x="15273" y="17246"/>
                  <a:pt x="15296" y="17115"/>
                  <a:pt x="15350" y="16991"/>
                </a:cubicBezTo>
                <a:cubicBezTo>
                  <a:pt x="15383" y="16920"/>
                  <a:pt x="15414" y="16848"/>
                  <a:pt x="15444" y="16775"/>
                </a:cubicBezTo>
                <a:cubicBezTo>
                  <a:pt x="15631" y="16343"/>
                  <a:pt x="15849" y="15928"/>
                  <a:pt x="16128" y="15547"/>
                </a:cubicBezTo>
                <a:cubicBezTo>
                  <a:pt x="16434" y="15131"/>
                  <a:pt x="16778" y="14755"/>
                  <a:pt x="17161" y="14421"/>
                </a:cubicBezTo>
                <a:cubicBezTo>
                  <a:pt x="17205" y="14471"/>
                  <a:pt x="17258" y="14517"/>
                  <a:pt x="17321" y="14553"/>
                </a:cubicBezTo>
                <a:cubicBezTo>
                  <a:pt x="17428" y="14610"/>
                  <a:pt x="17543" y="14650"/>
                  <a:pt x="17654" y="14698"/>
                </a:cubicBezTo>
                <a:cubicBezTo>
                  <a:pt x="17656" y="14693"/>
                  <a:pt x="17659" y="14687"/>
                  <a:pt x="17661" y="14682"/>
                </a:cubicBezTo>
                <a:cubicBezTo>
                  <a:pt x="17709" y="14695"/>
                  <a:pt x="17756" y="14712"/>
                  <a:pt x="17806" y="14718"/>
                </a:cubicBezTo>
                <a:cubicBezTo>
                  <a:pt x="17854" y="14725"/>
                  <a:pt x="17901" y="14729"/>
                  <a:pt x="17948" y="14729"/>
                </a:cubicBezTo>
                <a:cubicBezTo>
                  <a:pt x="18305" y="14729"/>
                  <a:pt x="18618" y="14519"/>
                  <a:pt x="18752" y="14176"/>
                </a:cubicBezTo>
                <a:cubicBezTo>
                  <a:pt x="18900" y="13795"/>
                  <a:pt x="18756" y="13414"/>
                  <a:pt x="18394" y="13232"/>
                </a:cubicBezTo>
                <a:cubicBezTo>
                  <a:pt x="18318" y="13193"/>
                  <a:pt x="18239" y="13158"/>
                  <a:pt x="18161" y="13122"/>
                </a:cubicBezTo>
                <a:cubicBezTo>
                  <a:pt x="18037" y="13064"/>
                  <a:pt x="17911" y="13038"/>
                  <a:pt x="17790" y="13038"/>
                </a:cubicBezTo>
                <a:cubicBezTo>
                  <a:pt x="17359" y="13038"/>
                  <a:pt x="16989" y="13376"/>
                  <a:pt x="16982" y="13861"/>
                </a:cubicBezTo>
                <a:cubicBezTo>
                  <a:pt x="16980" y="13932"/>
                  <a:pt x="16982" y="14005"/>
                  <a:pt x="16992" y="14076"/>
                </a:cubicBezTo>
                <a:cubicBezTo>
                  <a:pt x="17008" y="14170"/>
                  <a:pt x="17042" y="14253"/>
                  <a:pt x="17087" y="14329"/>
                </a:cubicBezTo>
                <a:cubicBezTo>
                  <a:pt x="16372" y="14906"/>
                  <a:pt x="15815" y="15611"/>
                  <a:pt x="15424" y="16454"/>
                </a:cubicBezTo>
                <a:cubicBezTo>
                  <a:pt x="15505" y="15932"/>
                  <a:pt x="15610" y="15417"/>
                  <a:pt x="15741" y="14909"/>
                </a:cubicBezTo>
                <a:cubicBezTo>
                  <a:pt x="15874" y="14398"/>
                  <a:pt x="16008" y="13887"/>
                  <a:pt x="16159" y="13383"/>
                </a:cubicBezTo>
                <a:cubicBezTo>
                  <a:pt x="16310" y="12875"/>
                  <a:pt x="16483" y="12372"/>
                  <a:pt x="16690" y="11883"/>
                </a:cubicBezTo>
                <a:cubicBezTo>
                  <a:pt x="16758" y="11722"/>
                  <a:pt x="16829" y="11563"/>
                  <a:pt x="16898" y="11403"/>
                </a:cubicBezTo>
                <a:cubicBezTo>
                  <a:pt x="16903" y="11406"/>
                  <a:pt x="16906" y="11409"/>
                  <a:pt x="16909" y="11412"/>
                </a:cubicBezTo>
                <a:cubicBezTo>
                  <a:pt x="16931" y="11429"/>
                  <a:pt x="16960" y="11440"/>
                  <a:pt x="16986" y="11451"/>
                </a:cubicBezTo>
                <a:cubicBezTo>
                  <a:pt x="17070" y="11484"/>
                  <a:pt x="17151" y="11501"/>
                  <a:pt x="17228" y="11501"/>
                </a:cubicBezTo>
                <a:cubicBezTo>
                  <a:pt x="17386" y="11501"/>
                  <a:pt x="17530" y="11433"/>
                  <a:pt x="17661" y="11310"/>
                </a:cubicBezTo>
                <a:cubicBezTo>
                  <a:pt x="17804" y="11174"/>
                  <a:pt x="17895" y="11003"/>
                  <a:pt x="17945" y="10812"/>
                </a:cubicBezTo>
                <a:cubicBezTo>
                  <a:pt x="18022" y="10517"/>
                  <a:pt x="17940" y="10265"/>
                  <a:pt x="17709" y="10108"/>
                </a:cubicBezTo>
                <a:cubicBezTo>
                  <a:pt x="17575" y="10018"/>
                  <a:pt x="17437" y="9971"/>
                  <a:pt x="17297" y="9971"/>
                </a:cubicBezTo>
                <a:cubicBezTo>
                  <a:pt x="17183" y="9971"/>
                  <a:pt x="17068" y="10002"/>
                  <a:pt x="16954" y="10063"/>
                </a:cubicBezTo>
                <a:cubicBezTo>
                  <a:pt x="16475" y="10319"/>
                  <a:pt x="16421" y="10931"/>
                  <a:pt x="16818" y="11330"/>
                </a:cubicBezTo>
                <a:cubicBezTo>
                  <a:pt x="16588" y="11801"/>
                  <a:pt x="16386" y="12284"/>
                  <a:pt x="16205" y="12776"/>
                </a:cubicBezTo>
                <a:cubicBezTo>
                  <a:pt x="16032" y="13244"/>
                  <a:pt x="15877" y="13718"/>
                  <a:pt x="15735" y="14195"/>
                </a:cubicBezTo>
                <a:cubicBezTo>
                  <a:pt x="15610" y="14611"/>
                  <a:pt x="15514" y="15036"/>
                  <a:pt x="15406" y="15455"/>
                </a:cubicBezTo>
                <a:cubicBezTo>
                  <a:pt x="15397" y="15491"/>
                  <a:pt x="15387" y="15526"/>
                  <a:pt x="15378" y="15560"/>
                </a:cubicBezTo>
                <a:cubicBezTo>
                  <a:pt x="15357" y="15519"/>
                  <a:pt x="15350" y="15480"/>
                  <a:pt x="15349" y="15442"/>
                </a:cubicBezTo>
                <a:cubicBezTo>
                  <a:pt x="15296" y="14513"/>
                  <a:pt x="15113" y="13613"/>
                  <a:pt x="14802" y="12742"/>
                </a:cubicBezTo>
                <a:cubicBezTo>
                  <a:pt x="14957" y="12676"/>
                  <a:pt x="15080" y="12545"/>
                  <a:pt x="15150" y="12364"/>
                </a:cubicBezTo>
                <a:cubicBezTo>
                  <a:pt x="15167" y="12316"/>
                  <a:pt x="15181" y="12269"/>
                  <a:pt x="15210" y="12174"/>
                </a:cubicBezTo>
                <a:cubicBezTo>
                  <a:pt x="15218" y="12071"/>
                  <a:pt x="15236" y="11921"/>
                  <a:pt x="15236" y="11772"/>
                </a:cubicBezTo>
                <a:cubicBezTo>
                  <a:pt x="15236" y="11573"/>
                  <a:pt x="15165" y="11392"/>
                  <a:pt x="15042" y="11235"/>
                </a:cubicBezTo>
                <a:cubicBezTo>
                  <a:pt x="14833" y="10974"/>
                  <a:pt x="14563" y="10827"/>
                  <a:pt x="14230" y="10802"/>
                </a:cubicBezTo>
                <a:cubicBezTo>
                  <a:pt x="14209" y="10801"/>
                  <a:pt x="14189" y="10800"/>
                  <a:pt x="14169" y="10800"/>
                </a:cubicBezTo>
                <a:cubicBezTo>
                  <a:pt x="13799" y="10800"/>
                  <a:pt x="13489" y="11040"/>
                  <a:pt x="13393" y="11401"/>
                </a:cubicBezTo>
                <a:cubicBezTo>
                  <a:pt x="13281" y="11824"/>
                  <a:pt x="13461" y="12293"/>
                  <a:pt x="13838" y="12553"/>
                </a:cubicBezTo>
                <a:cubicBezTo>
                  <a:pt x="14018" y="12676"/>
                  <a:pt x="14221" y="12752"/>
                  <a:pt x="14435" y="12787"/>
                </a:cubicBezTo>
                <a:cubicBezTo>
                  <a:pt x="14471" y="12793"/>
                  <a:pt x="14507" y="12796"/>
                  <a:pt x="14542" y="12796"/>
                </a:cubicBezTo>
                <a:cubicBezTo>
                  <a:pt x="14600" y="12796"/>
                  <a:pt x="14657" y="12788"/>
                  <a:pt x="14711" y="12773"/>
                </a:cubicBezTo>
                <a:cubicBezTo>
                  <a:pt x="14969" y="13551"/>
                  <a:pt x="15131" y="14352"/>
                  <a:pt x="15191" y="15179"/>
                </a:cubicBezTo>
                <a:cubicBezTo>
                  <a:pt x="15228" y="15687"/>
                  <a:pt x="15248" y="16193"/>
                  <a:pt x="15150" y="16701"/>
                </a:cubicBezTo>
                <a:cubicBezTo>
                  <a:pt x="15059" y="17164"/>
                  <a:pt x="14992" y="17635"/>
                  <a:pt x="14935" y="18104"/>
                </a:cubicBezTo>
                <a:cubicBezTo>
                  <a:pt x="14869" y="18649"/>
                  <a:pt x="14812" y="19195"/>
                  <a:pt x="14772" y="19741"/>
                </a:cubicBezTo>
                <a:cubicBezTo>
                  <a:pt x="14690" y="20845"/>
                  <a:pt x="14691" y="21948"/>
                  <a:pt x="14775" y="23052"/>
                </a:cubicBezTo>
                <a:cubicBezTo>
                  <a:pt x="14776" y="23076"/>
                  <a:pt x="14775" y="23103"/>
                  <a:pt x="14775" y="23129"/>
                </a:cubicBezTo>
                <a:cubicBezTo>
                  <a:pt x="14750" y="23096"/>
                  <a:pt x="14738" y="23062"/>
                  <a:pt x="14728" y="23028"/>
                </a:cubicBezTo>
                <a:cubicBezTo>
                  <a:pt x="14211" y="21195"/>
                  <a:pt x="13580" y="19402"/>
                  <a:pt x="12839" y="17647"/>
                </a:cubicBezTo>
                <a:cubicBezTo>
                  <a:pt x="12622" y="17128"/>
                  <a:pt x="12393" y="16613"/>
                  <a:pt x="12233" y="16071"/>
                </a:cubicBezTo>
                <a:cubicBezTo>
                  <a:pt x="11872" y="14844"/>
                  <a:pt x="11580" y="13602"/>
                  <a:pt x="11316" y="12352"/>
                </a:cubicBezTo>
                <a:cubicBezTo>
                  <a:pt x="11205" y="11824"/>
                  <a:pt x="11160" y="11298"/>
                  <a:pt x="11185" y="10761"/>
                </a:cubicBezTo>
                <a:cubicBezTo>
                  <a:pt x="11210" y="10216"/>
                  <a:pt x="11257" y="9674"/>
                  <a:pt x="11339" y="9134"/>
                </a:cubicBezTo>
                <a:cubicBezTo>
                  <a:pt x="11410" y="8677"/>
                  <a:pt x="11486" y="8220"/>
                  <a:pt x="11602" y="7771"/>
                </a:cubicBezTo>
                <a:cubicBezTo>
                  <a:pt x="11708" y="7362"/>
                  <a:pt x="11821" y="6953"/>
                  <a:pt x="11933" y="6546"/>
                </a:cubicBezTo>
                <a:cubicBezTo>
                  <a:pt x="11957" y="6461"/>
                  <a:pt x="11986" y="6376"/>
                  <a:pt x="12014" y="6293"/>
                </a:cubicBezTo>
                <a:cubicBezTo>
                  <a:pt x="12099" y="6339"/>
                  <a:pt x="12194" y="6379"/>
                  <a:pt x="12307" y="6402"/>
                </a:cubicBezTo>
                <a:cubicBezTo>
                  <a:pt x="12356" y="6415"/>
                  <a:pt x="12406" y="6424"/>
                  <a:pt x="12455" y="6430"/>
                </a:cubicBezTo>
                <a:cubicBezTo>
                  <a:pt x="12499" y="6436"/>
                  <a:pt x="12541" y="6439"/>
                  <a:pt x="12582" y="6439"/>
                </a:cubicBezTo>
                <a:cubicBezTo>
                  <a:pt x="12844" y="6439"/>
                  <a:pt x="13056" y="6324"/>
                  <a:pt x="13221" y="6098"/>
                </a:cubicBezTo>
                <a:cubicBezTo>
                  <a:pt x="13318" y="5964"/>
                  <a:pt x="13380" y="5811"/>
                  <a:pt x="13438" y="5571"/>
                </a:cubicBezTo>
                <a:cubicBezTo>
                  <a:pt x="13471" y="5443"/>
                  <a:pt x="13480" y="5226"/>
                  <a:pt x="13444" y="5054"/>
                </a:cubicBezTo>
                <a:cubicBezTo>
                  <a:pt x="13367" y="4685"/>
                  <a:pt x="13077" y="4396"/>
                  <a:pt x="12725" y="4345"/>
                </a:cubicBezTo>
                <a:cubicBezTo>
                  <a:pt x="12676" y="4338"/>
                  <a:pt x="12627" y="4335"/>
                  <a:pt x="12577" y="4335"/>
                </a:cubicBezTo>
                <a:cubicBezTo>
                  <a:pt x="12195" y="4335"/>
                  <a:pt x="11810" y="4544"/>
                  <a:pt x="11645" y="4946"/>
                </a:cubicBezTo>
                <a:cubicBezTo>
                  <a:pt x="11578" y="5109"/>
                  <a:pt x="11548" y="5276"/>
                  <a:pt x="11549" y="5449"/>
                </a:cubicBezTo>
                <a:cubicBezTo>
                  <a:pt x="11551" y="5751"/>
                  <a:pt x="11656" y="6043"/>
                  <a:pt x="11916" y="6231"/>
                </a:cubicBezTo>
                <a:cubicBezTo>
                  <a:pt x="11733" y="6727"/>
                  <a:pt x="11582" y="7233"/>
                  <a:pt x="11450" y="7748"/>
                </a:cubicBezTo>
                <a:cubicBezTo>
                  <a:pt x="11214" y="8683"/>
                  <a:pt x="11069" y="9631"/>
                  <a:pt x="11004" y="10596"/>
                </a:cubicBezTo>
                <a:cubicBezTo>
                  <a:pt x="10639" y="8318"/>
                  <a:pt x="10330" y="6037"/>
                  <a:pt x="10264" y="3733"/>
                </a:cubicBezTo>
                <a:lnTo>
                  <a:pt x="10264" y="3733"/>
                </a:lnTo>
                <a:cubicBezTo>
                  <a:pt x="10314" y="3744"/>
                  <a:pt x="10364" y="3750"/>
                  <a:pt x="10411" y="3750"/>
                </a:cubicBezTo>
                <a:cubicBezTo>
                  <a:pt x="10601" y="3750"/>
                  <a:pt x="10767" y="3662"/>
                  <a:pt x="10910" y="3509"/>
                </a:cubicBezTo>
                <a:cubicBezTo>
                  <a:pt x="11034" y="3375"/>
                  <a:pt x="11115" y="3216"/>
                  <a:pt x="11157" y="3038"/>
                </a:cubicBezTo>
                <a:cubicBezTo>
                  <a:pt x="11251" y="2671"/>
                  <a:pt x="11139" y="2347"/>
                  <a:pt x="10848" y="2148"/>
                </a:cubicBezTo>
                <a:cubicBezTo>
                  <a:pt x="10711" y="2054"/>
                  <a:pt x="10562" y="2009"/>
                  <a:pt x="10418" y="2009"/>
                </a:cubicBezTo>
                <a:cubicBezTo>
                  <a:pt x="10154" y="2009"/>
                  <a:pt x="9908" y="2159"/>
                  <a:pt x="9782" y="2433"/>
                </a:cubicBezTo>
                <a:cubicBezTo>
                  <a:pt x="9750" y="2503"/>
                  <a:pt x="9722" y="2583"/>
                  <a:pt x="9719" y="2658"/>
                </a:cubicBezTo>
                <a:cubicBezTo>
                  <a:pt x="9713" y="2830"/>
                  <a:pt x="9705" y="3004"/>
                  <a:pt x="9731" y="3172"/>
                </a:cubicBezTo>
                <a:cubicBezTo>
                  <a:pt x="9773" y="3445"/>
                  <a:pt x="9935" y="3634"/>
                  <a:pt x="10200" y="3717"/>
                </a:cubicBezTo>
                <a:cubicBezTo>
                  <a:pt x="10188" y="4338"/>
                  <a:pt x="10206" y="4956"/>
                  <a:pt x="10236" y="5577"/>
                </a:cubicBezTo>
                <a:cubicBezTo>
                  <a:pt x="10281" y="6529"/>
                  <a:pt x="10369" y="7477"/>
                  <a:pt x="10473" y="8424"/>
                </a:cubicBezTo>
                <a:cubicBezTo>
                  <a:pt x="10449" y="8392"/>
                  <a:pt x="10435" y="8358"/>
                  <a:pt x="10424" y="8321"/>
                </a:cubicBezTo>
                <a:cubicBezTo>
                  <a:pt x="10072" y="7247"/>
                  <a:pt x="9674" y="6191"/>
                  <a:pt x="9223" y="5154"/>
                </a:cubicBezTo>
                <a:cubicBezTo>
                  <a:pt x="9271" y="5114"/>
                  <a:pt x="9316" y="5072"/>
                  <a:pt x="9361" y="5020"/>
                </a:cubicBezTo>
                <a:cubicBezTo>
                  <a:pt x="9492" y="4864"/>
                  <a:pt x="9586" y="4688"/>
                  <a:pt x="9640" y="4475"/>
                </a:cubicBezTo>
                <a:cubicBezTo>
                  <a:pt x="9713" y="4240"/>
                  <a:pt x="9686" y="4003"/>
                  <a:pt x="9537" y="3790"/>
                </a:cubicBezTo>
                <a:cubicBezTo>
                  <a:pt x="9362" y="3543"/>
                  <a:pt x="9199" y="3291"/>
                  <a:pt x="9043" y="3032"/>
                </a:cubicBezTo>
                <a:cubicBezTo>
                  <a:pt x="8912" y="2816"/>
                  <a:pt x="8713" y="2677"/>
                  <a:pt x="8463" y="2620"/>
                </a:cubicBezTo>
                <a:cubicBezTo>
                  <a:pt x="8406" y="2607"/>
                  <a:pt x="8351" y="2601"/>
                  <a:pt x="8297" y="2601"/>
                </a:cubicBezTo>
                <a:cubicBezTo>
                  <a:pt x="8077" y="2601"/>
                  <a:pt x="7889" y="2710"/>
                  <a:pt x="7762" y="2916"/>
                </a:cubicBezTo>
                <a:cubicBezTo>
                  <a:pt x="7677" y="3055"/>
                  <a:pt x="7638" y="3209"/>
                  <a:pt x="7629" y="3367"/>
                </a:cubicBezTo>
                <a:cubicBezTo>
                  <a:pt x="7606" y="3742"/>
                  <a:pt x="7634" y="4114"/>
                  <a:pt x="7760" y="4470"/>
                </a:cubicBezTo>
                <a:cubicBezTo>
                  <a:pt x="7807" y="4605"/>
                  <a:pt x="7871" y="4736"/>
                  <a:pt x="7944" y="4858"/>
                </a:cubicBezTo>
                <a:cubicBezTo>
                  <a:pt x="8041" y="5021"/>
                  <a:pt x="8182" y="5146"/>
                  <a:pt x="8356" y="5226"/>
                </a:cubicBezTo>
                <a:cubicBezTo>
                  <a:pt x="8503" y="5295"/>
                  <a:pt x="8640" y="5329"/>
                  <a:pt x="8767" y="5329"/>
                </a:cubicBezTo>
                <a:cubicBezTo>
                  <a:pt x="8896" y="5329"/>
                  <a:pt x="9016" y="5294"/>
                  <a:pt x="9128" y="5225"/>
                </a:cubicBezTo>
                <a:cubicBezTo>
                  <a:pt x="9409" y="5932"/>
                  <a:pt x="9679" y="6643"/>
                  <a:pt x="9935" y="7361"/>
                </a:cubicBezTo>
                <a:cubicBezTo>
                  <a:pt x="10321" y="8447"/>
                  <a:pt x="10632" y="9552"/>
                  <a:pt x="10815" y="10694"/>
                </a:cubicBezTo>
                <a:cubicBezTo>
                  <a:pt x="11055" y="12216"/>
                  <a:pt x="11372" y="13721"/>
                  <a:pt x="11781" y="15207"/>
                </a:cubicBezTo>
                <a:cubicBezTo>
                  <a:pt x="11788" y="15233"/>
                  <a:pt x="11791" y="15259"/>
                  <a:pt x="11798" y="15286"/>
                </a:cubicBezTo>
                <a:cubicBezTo>
                  <a:pt x="11761" y="15255"/>
                  <a:pt x="11742" y="15218"/>
                  <a:pt x="11724" y="15179"/>
                </a:cubicBezTo>
                <a:cubicBezTo>
                  <a:pt x="10384" y="12420"/>
                  <a:pt x="8797" y="9809"/>
                  <a:pt x="6975" y="7342"/>
                </a:cubicBezTo>
                <a:cubicBezTo>
                  <a:pt x="6841" y="7160"/>
                  <a:pt x="6695" y="6984"/>
                  <a:pt x="6581" y="6790"/>
                </a:cubicBezTo>
                <a:cubicBezTo>
                  <a:pt x="6396" y="6470"/>
                  <a:pt x="6219" y="6145"/>
                  <a:pt x="6060" y="5811"/>
                </a:cubicBezTo>
                <a:cubicBezTo>
                  <a:pt x="5580" y="4808"/>
                  <a:pt x="5212" y="3762"/>
                  <a:pt x="4913" y="2692"/>
                </a:cubicBezTo>
                <a:cubicBezTo>
                  <a:pt x="4828" y="2390"/>
                  <a:pt x="4752" y="2084"/>
                  <a:pt x="4681" y="1779"/>
                </a:cubicBezTo>
                <a:cubicBezTo>
                  <a:pt x="4800" y="1752"/>
                  <a:pt x="4910" y="1695"/>
                  <a:pt x="5007" y="1598"/>
                </a:cubicBezTo>
                <a:cubicBezTo>
                  <a:pt x="5127" y="1478"/>
                  <a:pt x="5198" y="1331"/>
                  <a:pt x="5239" y="1168"/>
                </a:cubicBezTo>
                <a:cubicBezTo>
                  <a:pt x="5248" y="1112"/>
                  <a:pt x="5263" y="1056"/>
                  <a:pt x="5268" y="999"/>
                </a:cubicBezTo>
                <a:cubicBezTo>
                  <a:pt x="5297" y="643"/>
                  <a:pt x="5181" y="342"/>
                  <a:pt x="4876" y="149"/>
                </a:cubicBezTo>
                <a:cubicBezTo>
                  <a:pt x="4711" y="45"/>
                  <a:pt x="4550" y="0"/>
                  <a:pt x="4403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5" name="Google Shape;1085;p16"/>
          <p:cNvGrpSpPr/>
          <p:nvPr/>
        </p:nvGrpSpPr>
        <p:grpSpPr>
          <a:xfrm rot="-5400000" flipH="1">
            <a:off x="-1023915" y="3990700"/>
            <a:ext cx="1935194" cy="1140381"/>
            <a:chOff x="5814600" y="3112362"/>
            <a:chExt cx="306750" cy="180763"/>
          </a:xfrm>
        </p:grpSpPr>
        <p:sp>
          <p:nvSpPr>
            <p:cNvPr id="1086" name="Google Shape;1086;p16"/>
            <p:cNvSpPr/>
            <p:nvPr/>
          </p:nvSpPr>
          <p:spPr>
            <a:xfrm>
              <a:off x="5814600" y="3261575"/>
              <a:ext cx="15300" cy="15075"/>
            </a:xfrm>
            <a:custGeom>
              <a:avLst/>
              <a:gdLst/>
              <a:ahLst/>
              <a:cxnLst/>
              <a:rect l="l" t="t" r="r" b="b"/>
              <a:pathLst>
                <a:path w="612" h="603" extrusionOk="0">
                  <a:moveTo>
                    <a:pt x="316" y="0"/>
                  </a:moveTo>
                  <a:cubicBezTo>
                    <a:pt x="314" y="0"/>
                    <a:pt x="312" y="0"/>
                    <a:pt x="310" y="1"/>
                  </a:cubicBezTo>
                  <a:cubicBezTo>
                    <a:pt x="142" y="2"/>
                    <a:pt x="0" y="158"/>
                    <a:pt x="5" y="335"/>
                  </a:cubicBezTo>
                  <a:cubicBezTo>
                    <a:pt x="9" y="485"/>
                    <a:pt x="137" y="602"/>
                    <a:pt x="292" y="602"/>
                  </a:cubicBezTo>
                  <a:cubicBezTo>
                    <a:pt x="294" y="602"/>
                    <a:pt x="296" y="602"/>
                    <a:pt x="298" y="602"/>
                  </a:cubicBezTo>
                  <a:cubicBezTo>
                    <a:pt x="458" y="599"/>
                    <a:pt x="611" y="439"/>
                    <a:pt x="608" y="278"/>
                  </a:cubicBezTo>
                  <a:cubicBezTo>
                    <a:pt x="605" y="127"/>
                    <a:pt x="472" y="0"/>
                    <a:pt x="31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6"/>
            <p:cNvSpPr/>
            <p:nvPr/>
          </p:nvSpPr>
          <p:spPr>
            <a:xfrm rot="3170892">
              <a:off x="5963946" y="3125576"/>
              <a:ext cx="13074" cy="12974"/>
            </a:xfrm>
            <a:custGeom>
              <a:avLst/>
              <a:gdLst/>
              <a:ahLst/>
              <a:cxnLst/>
              <a:rect l="l" t="t" r="r" b="b"/>
              <a:pathLst>
                <a:path w="523" h="519" extrusionOk="0">
                  <a:moveTo>
                    <a:pt x="262" y="0"/>
                  </a:moveTo>
                  <a:cubicBezTo>
                    <a:pt x="116" y="0"/>
                    <a:pt x="4" y="112"/>
                    <a:pt x="2" y="256"/>
                  </a:cubicBezTo>
                  <a:cubicBezTo>
                    <a:pt x="1" y="403"/>
                    <a:pt x="113" y="519"/>
                    <a:pt x="261" y="519"/>
                  </a:cubicBezTo>
                  <a:cubicBezTo>
                    <a:pt x="262" y="519"/>
                    <a:pt x="263" y="519"/>
                    <a:pt x="264" y="519"/>
                  </a:cubicBezTo>
                  <a:cubicBezTo>
                    <a:pt x="410" y="519"/>
                    <a:pt x="522" y="404"/>
                    <a:pt x="521" y="258"/>
                  </a:cubicBezTo>
                  <a:cubicBezTo>
                    <a:pt x="521" y="113"/>
                    <a:pt x="411" y="2"/>
                    <a:pt x="268" y="0"/>
                  </a:cubicBezTo>
                  <a:cubicBezTo>
                    <a:pt x="266" y="0"/>
                    <a:pt x="264" y="0"/>
                    <a:pt x="26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6"/>
            <p:cNvSpPr/>
            <p:nvPr/>
          </p:nvSpPr>
          <p:spPr>
            <a:xfrm>
              <a:off x="5990250" y="3176275"/>
              <a:ext cx="12425" cy="12725"/>
            </a:xfrm>
            <a:custGeom>
              <a:avLst/>
              <a:gdLst/>
              <a:ahLst/>
              <a:cxnLst/>
              <a:rect l="l" t="t" r="r" b="b"/>
              <a:pathLst>
                <a:path w="497" h="509" extrusionOk="0">
                  <a:moveTo>
                    <a:pt x="260" y="0"/>
                  </a:moveTo>
                  <a:cubicBezTo>
                    <a:pt x="258" y="0"/>
                    <a:pt x="256" y="0"/>
                    <a:pt x="254" y="0"/>
                  </a:cubicBezTo>
                  <a:cubicBezTo>
                    <a:pt x="117" y="3"/>
                    <a:pt x="1" y="131"/>
                    <a:pt x="2" y="275"/>
                  </a:cubicBezTo>
                  <a:cubicBezTo>
                    <a:pt x="5" y="400"/>
                    <a:pt x="113" y="508"/>
                    <a:pt x="236" y="508"/>
                  </a:cubicBezTo>
                  <a:cubicBezTo>
                    <a:pt x="238" y="508"/>
                    <a:pt x="240" y="508"/>
                    <a:pt x="242" y="508"/>
                  </a:cubicBezTo>
                  <a:cubicBezTo>
                    <a:pt x="377" y="505"/>
                    <a:pt x="496" y="372"/>
                    <a:pt x="492" y="232"/>
                  </a:cubicBezTo>
                  <a:cubicBezTo>
                    <a:pt x="489" y="101"/>
                    <a:pt x="385" y="0"/>
                    <a:pt x="2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6"/>
            <p:cNvSpPr/>
            <p:nvPr/>
          </p:nvSpPr>
          <p:spPr>
            <a:xfrm rot="3170892">
              <a:off x="6059794" y="3144571"/>
              <a:ext cx="12449" cy="12224"/>
            </a:xfrm>
            <a:custGeom>
              <a:avLst/>
              <a:gdLst/>
              <a:ahLst/>
              <a:cxnLst/>
              <a:rect l="l" t="t" r="r" b="b"/>
              <a:pathLst>
                <a:path w="498" h="489" extrusionOk="0">
                  <a:moveTo>
                    <a:pt x="231" y="1"/>
                  </a:moveTo>
                  <a:cubicBezTo>
                    <a:pt x="102" y="1"/>
                    <a:pt x="2" y="105"/>
                    <a:pt x="2" y="237"/>
                  </a:cubicBezTo>
                  <a:cubicBezTo>
                    <a:pt x="0" y="375"/>
                    <a:pt x="118" y="488"/>
                    <a:pt x="257" y="488"/>
                  </a:cubicBezTo>
                  <a:cubicBezTo>
                    <a:pt x="258" y="488"/>
                    <a:pt x="259" y="488"/>
                    <a:pt x="260" y="488"/>
                  </a:cubicBezTo>
                  <a:cubicBezTo>
                    <a:pt x="389" y="488"/>
                    <a:pt x="497" y="382"/>
                    <a:pt x="496" y="254"/>
                  </a:cubicBezTo>
                  <a:cubicBezTo>
                    <a:pt x="494" y="121"/>
                    <a:pt x="372" y="2"/>
                    <a:pt x="233" y="1"/>
                  </a:cubicBezTo>
                  <a:cubicBezTo>
                    <a:pt x="232" y="1"/>
                    <a:pt x="232" y="1"/>
                    <a:pt x="23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6"/>
            <p:cNvSpPr/>
            <p:nvPr/>
          </p:nvSpPr>
          <p:spPr>
            <a:xfrm>
              <a:off x="5903375" y="3190400"/>
              <a:ext cx="12400" cy="11750"/>
            </a:xfrm>
            <a:custGeom>
              <a:avLst/>
              <a:gdLst/>
              <a:ahLst/>
              <a:cxnLst/>
              <a:rect l="l" t="t" r="r" b="b"/>
              <a:pathLst>
                <a:path w="496" h="470" extrusionOk="0">
                  <a:moveTo>
                    <a:pt x="256" y="0"/>
                  </a:moveTo>
                  <a:cubicBezTo>
                    <a:pt x="255" y="0"/>
                    <a:pt x="254" y="0"/>
                    <a:pt x="253" y="0"/>
                  </a:cubicBezTo>
                  <a:cubicBezTo>
                    <a:pt x="101" y="2"/>
                    <a:pt x="2" y="90"/>
                    <a:pt x="0" y="225"/>
                  </a:cubicBezTo>
                  <a:cubicBezTo>
                    <a:pt x="0" y="351"/>
                    <a:pt x="124" y="469"/>
                    <a:pt x="257" y="469"/>
                  </a:cubicBezTo>
                  <a:cubicBezTo>
                    <a:pt x="258" y="469"/>
                    <a:pt x="259" y="469"/>
                    <a:pt x="260" y="469"/>
                  </a:cubicBezTo>
                  <a:cubicBezTo>
                    <a:pt x="385" y="466"/>
                    <a:pt x="493" y="357"/>
                    <a:pt x="494" y="229"/>
                  </a:cubicBezTo>
                  <a:cubicBezTo>
                    <a:pt x="496" y="101"/>
                    <a:pt x="389" y="0"/>
                    <a:pt x="25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6"/>
            <p:cNvSpPr/>
            <p:nvPr/>
          </p:nvSpPr>
          <p:spPr>
            <a:xfrm>
              <a:off x="6020975" y="3255700"/>
              <a:ext cx="12250" cy="12075"/>
            </a:xfrm>
            <a:custGeom>
              <a:avLst/>
              <a:gdLst/>
              <a:ahLst/>
              <a:cxnLst/>
              <a:rect l="l" t="t" r="r" b="b"/>
              <a:pathLst>
                <a:path w="490" h="483" extrusionOk="0">
                  <a:moveTo>
                    <a:pt x="248" y="1"/>
                  </a:moveTo>
                  <a:cubicBezTo>
                    <a:pt x="127" y="1"/>
                    <a:pt x="11" y="119"/>
                    <a:pt x="6" y="249"/>
                  </a:cubicBezTo>
                  <a:cubicBezTo>
                    <a:pt x="0" y="371"/>
                    <a:pt x="118" y="479"/>
                    <a:pt x="258" y="482"/>
                  </a:cubicBezTo>
                  <a:cubicBezTo>
                    <a:pt x="260" y="483"/>
                    <a:pt x="262" y="483"/>
                    <a:pt x="264" y="483"/>
                  </a:cubicBezTo>
                  <a:cubicBezTo>
                    <a:pt x="386" y="483"/>
                    <a:pt x="482" y="389"/>
                    <a:pt x="486" y="265"/>
                  </a:cubicBezTo>
                  <a:cubicBezTo>
                    <a:pt x="489" y="129"/>
                    <a:pt x="377" y="2"/>
                    <a:pt x="250" y="1"/>
                  </a:cubicBezTo>
                  <a:cubicBezTo>
                    <a:pt x="249" y="1"/>
                    <a:pt x="249" y="1"/>
                    <a:pt x="2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6"/>
            <p:cNvSpPr/>
            <p:nvPr/>
          </p:nvSpPr>
          <p:spPr>
            <a:xfrm>
              <a:off x="5906500" y="3281300"/>
              <a:ext cx="11700" cy="11825"/>
            </a:xfrm>
            <a:custGeom>
              <a:avLst/>
              <a:gdLst/>
              <a:ahLst/>
              <a:cxnLst/>
              <a:rect l="l" t="t" r="r" b="b"/>
              <a:pathLst>
                <a:path w="468" h="473" extrusionOk="0">
                  <a:moveTo>
                    <a:pt x="230" y="0"/>
                  </a:moveTo>
                  <a:cubicBezTo>
                    <a:pt x="105" y="2"/>
                    <a:pt x="0" y="113"/>
                    <a:pt x="0" y="242"/>
                  </a:cubicBezTo>
                  <a:cubicBezTo>
                    <a:pt x="2" y="364"/>
                    <a:pt x="122" y="472"/>
                    <a:pt x="255" y="472"/>
                  </a:cubicBezTo>
                  <a:cubicBezTo>
                    <a:pt x="256" y="472"/>
                    <a:pt x="257" y="472"/>
                    <a:pt x="258" y="472"/>
                  </a:cubicBezTo>
                  <a:cubicBezTo>
                    <a:pt x="374" y="471"/>
                    <a:pt x="468" y="363"/>
                    <a:pt x="466" y="236"/>
                  </a:cubicBezTo>
                  <a:cubicBezTo>
                    <a:pt x="465" y="108"/>
                    <a:pt x="357" y="0"/>
                    <a:pt x="23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6"/>
            <p:cNvSpPr/>
            <p:nvPr/>
          </p:nvSpPr>
          <p:spPr>
            <a:xfrm>
              <a:off x="6055975" y="3260800"/>
              <a:ext cx="11200" cy="11375"/>
            </a:xfrm>
            <a:custGeom>
              <a:avLst/>
              <a:gdLst/>
              <a:ahLst/>
              <a:cxnLst/>
              <a:rect l="l" t="t" r="r" b="b"/>
              <a:pathLst>
                <a:path w="448" h="455" extrusionOk="0">
                  <a:moveTo>
                    <a:pt x="219" y="1"/>
                  </a:moveTo>
                  <a:cubicBezTo>
                    <a:pt x="107" y="1"/>
                    <a:pt x="8" y="104"/>
                    <a:pt x="3" y="229"/>
                  </a:cubicBezTo>
                  <a:cubicBezTo>
                    <a:pt x="0" y="348"/>
                    <a:pt x="100" y="451"/>
                    <a:pt x="224" y="454"/>
                  </a:cubicBezTo>
                  <a:cubicBezTo>
                    <a:pt x="226" y="454"/>
                    <a:pt x="229" y="455"/>
                    <a:pt x="231" y="455"/>
                  </a:cubicBezTo>
                  <a:cubicBezTo>
                    <a:pt x="344" y="455"/>
                    <a:pt x="443" y="350"/>
                    <a:pt x="446" y="228"/>
                  </a:cubicBezTo>
                  <a:cubicBezTo>
                    <a:pt x="448" y="110"/>
                    <a:pt x="343" y="2"/>
                    <a:pt x="224" y="1"/>
                  </a:cubicBezTo>
                  <a:cubicBezTo>
                    <a:pt x="222" y="1"/>
                    <a:pt x="221" y="1"/>
                    <a:pt x="2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6"/>
            <p:cNvSpPr/>
            <p:nvPr/>
          </p:nvSpPr>
          <p:spPr>
            <a:xfrm>
              <a:off x="6095050" y="3198725"/>
              <a:ext cx="11525" cy="11100"/>
            </a:xfrm>
            <a:custGeom>
              <a:avLst/>
              <a:gdLst/>
              <a:ahLst/>
              <a:cxnLst/>
              <a:rect l="l" t="t" r="r" b="b"/>
              <a:pathLst>
                <a:path w="461" h="444" extrusionOk="0">
                  <a:moveTo>
                    <a:pt x="224" y="0"/>
                  </a:moveTo>
                  <a:cubicBezTo>
                    <a:pt x="102" y="0"/>
                    <a:pt x="11" y="80"/>
                    <a:pt x="7" y="195"/>
                  </a:cubicBezTo>
                  <a:cubicBezTo>
                    <a:pt x="0" y="318"/>
                    <a:pt x="119" y="440"/>
                    <a:pt x="247" y="443"/>
                  </a:cubicBezTo>
                  <a:cubicBezTo>
                    <a:pt x="248" y="443"/>
                    <a:pt x="249" y="443"/>
                    <a:pt x="250" y="443"/>
                  </a:cubicBezTo>
                  <a:cubicBezTo>
                    <a:pt x="360" y="443"/>
                    <a:pt x="451" y="356"/>
                    <a:pt x="456" y="244"/>
                  </a:cubicBezTo>
                  <a:cubicBezTo>
                    <a:pt x="460" y="116"/>
                    <a:pt x="355" y="4"/>
                    <a:pt x="227" y="2"/>
                  </a:cubicBezTo>
                  <a:lnTo>
                    <a:pt x="227" y="0"/>
                  </a:lnTo>
                  <a:cubicBezTo>
                    <a:pt x="226" y="0"/>
                    <a:pt x="225" y="0"/>
                    <a:pt x="2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6"/>
            <p:cNvSpPr/>
            <p:nvPr/>
          </p:nvSpPr>
          <p:spPr>
            <a:xfrm>
              <a:off x="5981925" y="3275375"/>
              <a:ext cx="10825" cy="11200"/>
            </a:xfrm>
            <a:custGeom>
              <a:avLst/>
              <a:gdLst/>
              <a:ahLst/>
              <a:cxnLst/>
              <a:rect l="l" t="t" r="r" b="b"/>
              <a:pathLst>
                <a:path w="433" h="448" extrusionOk="0">
                  <a:moveTo>
                    <a:pt x="208" y="1"/>
                  </a:moveTo>
                  <a:cubicBezTo>
                    <a:pt x="99" y="1"/>
                    <a:pt x="7" y="95"/>
                    <a:pt x="4" y="211"/>
                  </a:cubicBezTo>
                  <a:cubicBezTo>
                    <a:pt x="0" y="343"/>
                    <a:pt x="101" y="447"/>
                    <a:pt x="232" y="447"/>
                  </a:cubicBezTo>
                  <a:cubicBezTo>
                    <a:pt x="233" y="447"/>
                    <a:pt x="234" y="447"/>
                    <a:pt x="235" y="447"/>
                  </a:cubicBezTo>
                  <a:cubicBezTo>
                    <a:pt x="352" y="445"/>
                    <a:pt x="431" y="362"/>
                    <a:pt x="433" y="242"/>
                  </a:cubicBezTo>
                  <a:cubicBezTo>
                    <a:pt x="433" y="112"/>
                    <a:pt x="335" y="4"/>
                    <a:pt x="213" y="1"/>
                  </a:cubicBezTo>
                  <a:cubicBezTo>
                    <a:pt x="212" y="1"/>
                    <a:pt x="210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6"/>
            <p:cNvSpPr/>
            <p:nvPr/>
          </p:nvSpPr>
          <p:spPr>
            <a:xfrm>
              <a:off x="5967725" y="3215650"/>
              <a:ext cx="10450" cy="11150"/>
            </a:xfrm>
            <a:custGeom>
              <a:avLst/>
              <a:gdLst/>
              <a:ahLst/>
              <a:cxnLst/>
              <a:rect l="l" t="t" r="r" b="b"/>
              <a:pathLst>
                <a:path w="418" h="446" extrusionOk="0">
                  <a:moveTo>
                    <a:pt x="208" y="1"/>
                  </a:moveTo>
                  <a:cubicBezTo>
                    <a:pt x="206" y="1"/>
                    <a:pt x="204" y="1"/>
                    <a:pt x="203" y="1"/>
                  </a:cubicBezTo>
                  <a:cubicBezTo>
                    <a:pt x="93" y="3"/>
                    <a:pt x="0" y="97"/>
                    <a:pt x="2" y="208"/>
                  </a:cubicBezTo>
                  <a:cubicBezTo>
                    <a:pt x="4" y="336"/>
                    <a:pt x="101" y="446"/>
                    <a:pt x="216" y="446"/>
                  </a:cubicBezTo>
                  <a:cubicBezTo>
                    <a:pt x="218" y="446"/>
                    <a:pt x="220" y="446"/>
                    <a:pt x="223" y="445"/>
                  </a:cubicBezTo>
                  <a:cubicBezTo>
                    <a:pt x="334" y="441"/>
                    <a:pt x="417" y="344"/>
                    <a:pt x="416" y="220"/>
                  </a:cubicBezTo>
                  <a:cubicBezTo>
                    <a:pt x="414" y="97"/>
                    <a:pt x="323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6"/>
            <p:cNvSpPr/>
            <p:nvPr/>
          </p:nvSpPr>
          <p:spPr>
            <a:xfrm>
              <a:off x="5861575" y="3223925"/>
              <a:ext cx="11000" cy="10600"/>
            </a:xfrm>
            <a:custGeom>
              <a:avLst/>
              <a:gdLst/>
              <a:ahLst/>
              <a:cxnLst/>
              <a:rect l="l" t="t" r="r" b="b"/>
              <a:pathLst>
                <a:path w="440" h="424" extrusionOk="0">
                  <a:moveTo>
                    <a:pt x="222" y="0"/>
                  </a:moveTo>
                  <a:cubicBezTo>
                    <a:pt x="221" y="0"/>
                    <a:pt x="219" y="0"/>
                    <a:pt x="218" y="0"/>
                  </a:cubicBezTo>
                  <a:cubicBezTo>
                    <a:pt x="97" y="0"/>
                    <a:pt x="1" y="94"/>
                    <a:pt x="2" y="212"/>
                  </a:cubicBezTo>
                  <a:cubicBezTo>
                    <a:pt x="2" y="330"/>
                    <a:pt x="106" y="423"/>
                    <a:pt x="231" y="423"/>
                  </a:cubicBezTo>
                  <a:cubicBezTo>
                    <a:pt x="232" y="423"/>
                    <a:pt x="233" y="423"/>
                    <a:pt x="234" y="423"/>
                  </a:cubicBezTo>
                  <a:cubicBezTo>
                    <a:pt x="351" y="422"/>
                    <a:pt x="439" y="329"/>
                    <a:pt x="438" y="210"/>
                  </a:cubicBezTo>
                  <a:cubicBezTo>
                    <a:pt x="436" y="91"/>
                    <a:pt x="343" y="0"/>
                    <a:pt x="22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6"/>
            <p:cNvSpPr/>
            <p:nvPr/>
          </p:nvSpPr>
          <p:spPr>
            <a:xfrm rot="3170892">
              <a:off x="6021016" y="3114417"/>
              <a:ext cx="10300" cy="10350"/>
            </a:xfrm>
            <a:custGeom>
              <a:avLst/>
              <a:gdLst/>
              <a:ahLst/>
              <a:cxnLst/>
              <a:rect l="l" t="t" r="r" b="b"/>
              <a:pathLst>
                <a:path w="412" h="414" extrusionOk="0">
                  <a:moveTo>
                    <a:pt x="189" y="1"/>
                  </a:moveTo>
                  <a:cubicBezTo>
                    <a:pt x="83" y="1"/>
                    <a:pt x="2" y="85"/>
                    <a:pt x="2" y="197"/>
                  </a:cubicBezTo>
                  <a:cubicBezTo>
                    <a:pt x="1" y="313"/>
                    <a:pt x="98" y="410"/>
                    <a:pt x="220" y="413"/>
                  </a:cubicBezTo>
                  <a:cubicBezTo>
                    <a:pt x="223" y="413"/>
                    <a:pt x="225" y="413"/>
                    <a:pt x="228" y="413"/>
                  </a:cubicBezTo>
                  <a:cubicBezTo>
                    <a:pt x="326" y="413"/>
                    <a:pt x="405" y="331"/>
                    <a:pt x="408" y="223"/>
                  </a:cubicBezTo>
                  <a:cubicBezTo>
                    <a:pt x="411" y="110"/>
                    <a:pt x="309" y="4"/>
                    <a:pt x="195" y="1"/>
                  </a:cubicBezTo>
                  <a:cubicBezTo>
                    <a:pt x="193" y="1"/>
                    <a:pt x="191" y="1"/>
                    <a:pt x="18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6"/>
            <p:cNvSpPr/>
            <p:nvPr/>
          </p:nvSpPr>
          <p:spPr>
            <a:xfrm>
              <a:off x="5892675" y="3259425"/>
              <a:ext cx="10150" cy="10200"/>
            </a:xfrm>
            <a:custGeom>
              <a:avLst/>
              <a:gdLst/>
              <a:ahLst/>
              <a:cxnLst/>
              <a:rect l="l" t="t" r="r" b="b"/>
              <a:pathLst>
                <a:path w="406" h="408" extrusionOk="0">
                  <a:moveTo>
                    <a:pt x="189" y="0"/>
                  </a:moveTo>
                  <a:cubicBezTo>
                    <a:pt x="188" y="0"/>
                    <a:pt x="187" y="0"/>
                    <a:pt x="186" y="0"/>
                  </a:cubicBezTo>
                  <a:cubicBezTo>
                    <a:pt x="79" y="2"/>
                    <a:pt x="1" y="91"/>
                    <a:pt x="1" y="207"/>
                  </a:cubicBezTo>
                  <a:cubicBezTo>
                    <a:pt x="1" y="318"/>
                    <a:pt x="90" y="408"/>
                    <a:pt x="206" y="408"/>
                  </a:cubicBezTo>
                  <a:cubicBezTo>
                    <a:pt x="207" y="408"/>
                    <a:pt x="208" y="408"/>
                    <a:pt x="209" y="408"/>
                  </a:cubicBezTo>
                  <a:cubicBezTo>
                    <a:pt x="319" y="408"/>
                    <a:pt x="405" y="323"/>
                    <a:pt x="405" y="215"/>
                  </a:cubicBezTo>
                  <a:cubicBezTo>
                    <a:pt x="404" y="100"/>
                    <a:pt x="303" y="0"/>
                    <a:pt x="1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6"/>
            <p:cNvSpPr/>
            <p:nvPr/>
          </p:nvSpPr>
          <p:spPr>
            <a:xfrm>
              <a:off x="6111450" y="3237925"/>
              <a:ext cx="9900" cy="9675"/>
            </a:xfrm>
            <a:custGeom>
              <a:avLst/>
              <a:gdLst/>
              <a:ahLst/>
              <a:cxnLst/>
              <a:rect l="l" t="t" r="r" b="b"/>
              <a:pathLst>
                <a:path w="396" h="387" extrusionOk="0">
                  <a:moveTo>
                    <a:pt x="195" y="0"/>
                  </a:moveTo>
                  <a:cubicBezTo>
                    <a:pt x="100" y="0"/>
                    <a:pt x="12" y="83"/>
                    <a:pt x="6" y="180"/>
                  </a:cubicBezTo>
                  <a:cubicBezTo>
                    <a:pt x="0" y="288"/>
                    <a:pt x="91" y="382"/>
                    <a:pt x="202" y="386"/>
                  </a:cubicBezTo>
                  <a:cubicBezTo>
                    <a:pt x="204" y="386"/>
                    <a:pt x="206" y="386"/>
                    <a:pt x="208" y="386"/>
                  </a:cubicBezTo>
                  <a:cubicBezTo>
                    <a:pt x="308" y="386"/>
                    <a:pt x="386" y="312"/>
                    <a:pt x="391" y="210"/>
                  </a:cubicBezTo>
                  <a:cubicBezTo>
                    <a:pt x="395" y="109"/>
                    <a:pt x="306" y="7"/>
                    <a:pt x="206" y="0"/>
                  </a:cubicBezTo>
                  <a:cubicBezTo>
                    <a:pt x="202" y="0"/>
                    <a:pt x="199" y="0"/>
                    <a:pt x="1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6"/>
            <p:cNvSpPr/>
            <p:nvPr/>
          </p:nvSpPr>
          <p:spPr>
            <a:xfrm>
              <a:off x="6101600" y="3256825"/>
              <a:ext cx="9125" cy="9300"/>
            </a:xfrm>
            <a:custGeom>
              <a:avLst/>
              <a:gdLst/>
              <a:ahLst/>
              <a:cxnLst/>
              <a:rect l="l" t="t" r="r" b="b"/>
              <a:pathLst>
                <a:path w="365" h="372" extrusionOk="0">
                  <a:moveTo>
                    <a:pt x="172" y="1"/>
                  </a:moveTo>
                  <a:cubicBezTo>
                    <a:pt x="78" y="1"/>
                    <a:pt x="2" y="79"/>
                    <a:pt x="1" y="178"/>
                  </a:cubicBezTo>
                  <a:cubicBezTo>
                    <a:pt x="1" y="280"/>
                    <a:pt x="89" y="370"/>
                    <a:pt x="191" y="371"/>
                  </a:cubicBezTo>
                  <a:cubicBezTo>
                    <a:pt x="286" y="371"/>
                    <a:pt x="365" y="292"/>
                    <a:pt x="365" y="194"/>
                  </a:cubicBezTo>
                  <a:cubicBezTo>
                    <a:pt x="363" y="95"/>
                    <a:pt x="272" y="2"/>
                    <a:pt x="175" y="1"/>
                  </a:cubicBezTo>
                  <a:cubicBezTo>
                    <a:pt x="174" y="1"/>
                    <a:pt x="173" y="1"/>
                    <a:pt x="17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6"/>
            <p:cNvSpPr/>
            <p:nvPr/>
          </p:nvSpPr>
          <p:spPr>
            <a:xfrm>
              <a:off x="6025625" y="3230975"/>
              <a:ext cx="8150" cy="8550"/>
            </a:xfrm>
            <a:custGeom>
              <a:avLst/>
              <a:gdLst/>
              <a:ahLst/>
              <a:cxnLst/>
              <a:rect l="l" t="t" r="r" b="b"/>
              <a:pathLst>
                <a:path w="326" h="342" extrusionOk="0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66" y="4"/>
                    <a:pt x="1" y="79"/>
                    <a:pt x="1" y="184"/>
                  </a:cubicBezTo>
                  <a:cubicBezTo>
                    <a:pt x="1" y="276"/>
                    <a:pt x="63" y="342"/>
                    <a:pt x="149" y="342"/>
                  </a:cubicBezTo>
                  <a:cubicBezTo>
                    <a:pt x="150" y="342"/>
                    <a:pt x="151" y="342"/>
                    <a:pt x="152" y="342"/>
                  </a:cubicBezTo>
                  <a:cubicBezTo>
                    <a:pt x="246" y="342"/>
                    <a:pt x="325" y="257"/>
                    <a:pt x="322" y="160"/>
                  </a:cubicBezTo>
                  <a:cubicBezTo>
                    <a:pt x="320" y="72"/>
                    <a:pt x="248" y="1"/>
                    <a:pt x="16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6"/>
            <p:cNvSpPr/>
            <p:nvPr/>
          </p:nvSpPr>
          <p:spPr>
            <a:xfrm>
              <a:off x="6039150" y="3174875"/>
              <a:ext cx="7800" cy="7875"/>
            </a:xfrm>
            <a:custGeom>
              <a:avLst/>
              <a:gdLst/>
              <a:ahLst/>
              <a:cxnLst/>
              <a:rect l="l" t="t" r="r" b="b"/>
              <a:pathLst>
                <a:path w="312" h="315" extrusionOk="0">
                  <a:moveTo>
                    <a:pt x="167" y="1"/>
                  </a:moveTo>
                  <a:cubicBezTo>
                    <a:pt x="85" y="1"/>
                    <a:pt x="8" y="76"/>
                    <a:pt x="5" y="161"/>
                  </a:cubicBezTo>
                  <a:cubicBezTo>
                    <a:pt x="0" y="245"/>
                    <a:pt x="65" y="312"/>
                    <a:pt x="150" y="314"/>
                  </a:cubicBezTo>
                  <a:cubicBezTo>
                    <a:pt x="151" y="314"/>
                    <a:pt x="152" y="314"/>
                    <a:pt x="153" y="314"/>
                  </a:cubicBezTo>
                  <a:cubicBezTo>
                    <a:pt x="241" y="314"/>
                    <a:pt x="312" y="241"/>
                    <a:pt x="312" y="149"/>
                  </a:cubicBezTo>
                  <a:cubicBezTo>
                    <a:pt x="310" y="67"/>
                    <a:pt x="253" y="5"/>
                    <a:pt x="171" y="1"/>
                  </a:cubicBezTo>
                  <a:cubicBezTo>
                    <a:pt x="170" y="1"/>
                    <a:pt x="168" y="1"/>
                    <a:pt x="1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6"/>
            <p:cNvSpPr/>
            <p:nvPr/>
          </p:nvSpPr>
          <p:spPr>
            <a:xfrm>
              <a:off x="5956225" y="3194525"/>
              <a:ext cx="7925" cy="7625"/>
            </a:xfrm>
            <a:custGeom>
              <a:avLst/>
              <a:gdLst/>
              <a:ahLst/>
              <a:cxnLst/>
              <a:rect l="l" t="t" r="r" b="b"/>
              <a:pathLst>
                <a:path w="317" h="305" extrusionOk="0">
                  <a:moveTo>
                    <a:pt x="160" y="0"/>
                  </a:moveTo>
                  <a:cubicBezTo>
                    <a:pt x="78" y="0"/>
                    <a:pt x="10" y="63"/>
                    <a:pt x="5" y="144"/>
                  </a:cubicBezTo>
                  <a:cubicBezTo>
                    <a:pt x="1" y="232"/>
                    <a:pt x="67" y="301"/>
                    <a:pt x="155" y="304"/>
                  </a:cubicBezTo>
                  <a:cubicBezTo>
                    <a:pt x="156" y="304"/>
                    <a:pt x="157" y="304"/>
                    <a:pt x="158" y="304"/>
                  </a:cubicBezTo>
                  <a:cubicBezTo>
                    <a:pt x="243" y="304"/>
                    <a:pt x="308" y="245"/>
                    <a:pt x="312" y="161"/>
                  </a:cubicBezTo>
                  <a:cubicBezTo>
                    <a:pt x="317" y="73"/>
                    <a:pt x="251" y="3"/>
                    <a:pt x="163" y="0"/>
                  </a:cubicBezTo>
                  <a:cubicBezTo>
                    <a:pt x="162" y="0"/>
                    <a:pt x="161" y="0"/>
                    <a:pt x="1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6"/>
            <p:cNvSpPr/>
            <p:nvPr/>
          </p:nvSpPr>
          <p:spPr>
            <a:xfrm>
              <a:off x="5903225" y="3224925"/>
              <a:ext cx="7775" cy="7225"/>
            </a:xfrm>
            <a:custGeom>
              <a:avLst/>
              <a:gdLst/>
              <a:ahLst/>
              <a:cxnLst/>
              <a:rect l="l" t="t" r="r" b="b"/>
              <a:pathLst>
                <a:path w="311" h="289" extrusionOk="0">
                  <a:moveTo>
                    <a:pt x="161" y="0"/>
                  </a:moveTo>
                  <a:cubicBezTo>
                    <a:pt x="159" y="0"/>
                    <a:pt x="157" y="0"/>
                    <a:pt x="154" y="0"/>
                  </a:cubicBezTo>
                  <a:cubicBezTo>
                    <a:pt x="57" y="3"/>
                    <a:pt x="0" y="57"/>
                    <a:pt x="3" y="144"/>
                  </a:cubicBezTo>
                  <a:cubicBezTo>
                    <a:pt x="5" y="229"/>
                    <a:pt x="70" y="287"/>
                    <a:pt x="157" y="289"/>
                  </a:cubicBezTo>
                  <a:cubicBezTo>
                    <a:pt x="245" y="289"/>
                    <a:pt x="310" y="226"/>
                    <a:pt x="309" y="141"/>
                  </a:cubicBezTo>
                  <a:cubicBezTo>
                    <a:pt x="307" y="58"/>
                    <a:pt x="247" y="0"/>
                    <a:pt x="16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6"/>
            <p:cNvSpPr/>
            <p:nvPr/>
          </p:nvSpPr>
          <p:spPr>
            <a:xfrm>
              <a:off x="6014525" y="3199850"/>
              <a:ext cx="7425" cy="7575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7" y="0"/>
                  </a:moveTo>
                  <a:cubicBezTo>
                    <a:pt x="65" y="0"/>
                    <a:pt x="8" y="55"/>
                    <a:pt x="5" y="139"/>
                  </a:cubicBezTo>
                  <a:cubicBezTo>
                    <a:pt x="1" y="229"/>
                    <a:pt x="67" y="303"/>
                    <a:pt x="151" y="303"/>
                  </a:cubicBezTo>
                  <a:cubicBezTo>
                    <a:pt x="152" y="303"/>
                    <a:pt x="152" y="303"/>
                    <a:pt x="153" y="303"/>
                  </a:cubicBezTo>
                  <a:cubicBezTo>
                    <a:pt x="230" y="301"/>
                    <a:pt x="294" y="236"/>
                    <a:pt x="295" y="156"/>
                  </a:cubicBezTo>
                  <a:cubicBezTo>
                    <a:pt x="297" y="70"/>
                    <a:pt x="235" y="3"/>
                    <a:pt x="150" y="0"/>
                  </a:cubicBezTo>
                  <a:cubicBezTo>
                    <a:pt x="149" y="0"/>
                    <a:pt x="148" y="0"/>
                    <a:pt x="14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6"/>
            <p:cNvSpPr/>
            <p:nvPr/>
          </p:nvSpPr>
          <p:spPr>
            <a:xfrm rot="3170892">
              <a:off x="6001690" y="3144299"/>
              <a:ext cx="7625" cy="7525"/>
            </a:xfrm>
            <a:custGeom>
              <a:avLst/>
              <a:gdLst/>
              <a:ahLst/>
              <a:cxnLst/>
              <a:rect l="l" t="t" r="r" b="b"/>
              <a:pathLst>
                <a:path w="305" h="301" extrusionOk="0">
                  <a:moveTo>
                    <a:pt x="150" y="1"/>
                  </a:moveTo>
                  <a:cubicBezTo>
                    <a:pt x="70" y="1"/>
                    <a:pt x="6" y="61"/>
                    <a:pt x="3" y="143"/>
                  </a:cubicBezTo>
                  <a:cubicBezTo>
                    <a:pt x="0" y="225"/>
                    <a:pt x="67" y="297"/>
                    <a:pt x="148" y="300"/>
                  </a:cubicBezTo>
                  <a:cubicBezTo>
                    <a:pt x="150" y="300"/>
                    <a:pt x="152" y="300"/>
                    <a:pt x="154" y="300"/>
                  </a:cubicBezTo>
                  <a:cubicBezTo>
                    <a:pt x="227" y="300"/>
                    <a:pt x="294" y="237"/>
                    <a:pt x="298" y="160"/>
                  </a:cubicBezTo>
                  <a:cubicBezTo>
                    <a:pt x="304" y="78"/>
                    <a:pt x="241" y="5"/>
                    <a:pt x="159" y="1"/>
                  </a:cubicBezTo>
                  <a:cubicBezTo>
                    <a:pt x="156" y="1"/>
                    <a:pt x="153" y="1"/>
                    <a:pt x="1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6"/>
            <p:cNvSpPr/>
            <p:nvPr/>
          </p:nvSpPr>
          <p:spPr>
            <a:xfrm>
              <a:off x="6071750" y="3224025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36" y="1"/>
                  </a:moveTo>
                  <a:cubicBezTo>
                    <a:pt x="135" y="1"/>
                    <a:pt x="134" y="1"/>
                    <a:pt x="133" y="1"/>
                  </a:cubicBezTo>
                  <a:cubicBezTo>
                    <a:pt x="54" y="2"/>
                    <a:pt x="0" y="61"/>
                    <a:pt x="3" y="141"/>
                  </a:cubicBezTo>
                  <a:cubicBezTo>
                    <a:pt x="5" y="218"/>
                    <a:pt x="65" y="277"/>
                    <a:pt x="139" y="277"/>
                  </a:cubicBezTo>
                  <a:cubicBezTo>
                    <a:pt x="140" y="277"/>
                    <a:pt x="141" y="277"/>
                    <a:pt x="142" y="277"/>
                  </a:cubicBezTo>
                  <a:cubicBezTo>
                    <a:pt x="215" y="277"/>
                    <a:pt x="280" y="212"/>
                    <a:pt x="280" y="140"/>
                  </a:cubicBezTo>
                  <a:cubicBezTo>
                    <a:pt x="281" y="62"/>
                    <a:pt x="216" y="1"/>
                    <a:pt x="13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6"/>
            <p:cNvSpPr/>
            <p:nvPr/>
          </p:nvSpPr>
          <p:spPr>
            <a:xfrm>
              <a:off x="5947625" y="3223225"/>
              <a:ext cx="6975" cy="6650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45" y="0"/>
                  </a:moveTo>
                  <a:cubicBezTo>
                    <a:pt x="67" y="0"/>
                    <a:pt x="8" y="52"/>
                    <a:pt x="3" y="127"/>
                  </a:cubicBezTo>
                  <a:cubicBezTo>
                    <a:pt x="0" y="201"/>
                    <a:pt x="61" y="266"/>
                    <a:pt x="136" y="266"/>
                  </a:cubicBezTo>
                  <a:cubicBezTo>
                    <a:pt x="137" y="266"/>
                    <a:pt x="138" y="266"/>
                    <a:pt x="139" y="266"/>
                  </a:cubicBezTo>
                  <a:cubicBezTo>
                    <a:pt x="212" y="266"/>
                    <a:pt x="274" y="205"/>
                    <a:pt x="277" y="132"/>
                  </a:cubicBezTo>
                  <a:cubicBezTo>
                    <a:pt x="278" y="56"/>
                    <a:pt x="226" y="4"/>
                    <a:pt x="149" y="0"/>
                  </a:cubicBezTo>
                  <a:cubicBezTo>
                    <a:pt x="147" y="0"/>
                    <a:pt x="146" y="0"/>
                    <a:pt x="1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6"/>
            <p:cNvSpPr/>
            <p:nvPr/>
          </p:nvSpPr>
          <p:spPr>
            <a:xfrm>
              <a:off x="5859700" y="32713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136" y="0"/>
                  </a:moveTo>
                  <a:cubicBezTo>
                    <a:pt x="60" y="2"/>
                    <a:pt x="0" y="61"/>
                    <a:pt x="0" y="136"/>
                  </a:cubicBezTo>
                  <a:cubicBezTo>
                    <a:pt x="0" y="213"/>
                    <a:pt x="59" y="272"/>
                    <a:pt x="136" y="272"/>
                  </a:cubicBezTo>
                  <a:cubicBezTo>
                    <a:pt x="212" y="272"/>
                    <a:pt x="270" y="213"/>
                    <a:pt x="272" y="136"/>
                  </a:cubicBezTo>
                  <a:cubicBezTo>
                    <a:pt x="272" y="59"/>
                    <a:pt x="213" y="0"/>
                    <a:pt x="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6"/>
            <p:cNvSpPr/>
            <p:nvPr/>
          </p:nvSpPr>
          <p:spPr>
            <a:xfrm>
              <a:off x="6053600" y="3200925"/>
              <a:ext cx="6750" cy="6575"/>
            </a:xfrm>
            <a:custGeom>
              <a:avLst/>
              <a:gdLst/>
              <a:ahLst/>
              <a:cxnLst/>
              <a:rect l="l" t="t" r="r" b="b"/>
              <a:pathLst>
                <a:path w="270" h="263" extrusionOk="0">
                  <a:moveTo>
                    <a:pt x="134" y="0"/>
                  </a:moveTo>
                  <a:cubicBezTo>
                    <a:pt x="63" y="0"/>
                    <a:pt x="10" y="51"/>
                    <a:pt x="6" y="122"/>
                  </a:cubicBezTo>
                  <a:cubicBezTo>
                    <a:pt x="1" y="204"/>
                    <a:pt x="55" y="263"/>
                    <a:pt x="134" y="263"/>
                  </a:cubicBezTo>
                  <a:cubicBezTo>
                    <a:pt x="135" y="263"/>
                    <a:pt x="136" y="263"/>
                    <a:pt x="137" y="263"/>
                  </a:cubicBezTo>
                  <a:cubicBezTo>
                    <a:pt x="209" y="263"/>
                    <a:pt x="266" y="209"/>
                    <a:pt x="268" y="138"/>
                  </a:cubicBezTo>
                  <a:cubicBezTo>
                    <a:pt x="269" y="65"/>
                    <a:pt x="214" y="5"/>
                    <a:pt x="143" y="0"/>
                  </a:cubicBezTo>
                  <a:cubicBezTo>
                    <a:pt x="140" y="0"/>
                    <a:pt x="137" y="0"/>
                    <a:pt x="1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6"/>
            <p:cNvSpPr/>
            <p:nvPr/>
          </p:nvSpPr>
          <p:spPr>
            <a:xfrm>
              <a:off x="5992600" y="3265125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131" y="0"/>
                  </a:moveTo>
                  <a:cubicBezTo>
                    <a:pt x="63" y="0"/>
                    <a:pt x="4" y="58"/>
                    <a:pt x="2" y="127"/>
                  </a:cubicBezTo>
                  <a:cubicBezTo>
                    <a:pt x="1" y="200"/>
                    <a:pt x="55" y="257"/>
                    <a:pt x="129" y="260"/>
                  </a:cubicBezTo>
                  <a:cubicBezTo>
                    <a:pt x="130" y="260"/>
                    <a:pt x="131" y="260"/>
                    <a:pt x="132" y="260"/>
                  </a:cubicBezTo>
                  <a:cubicBezTo>
                    <a:pt x="205" y="260"/>
                    <a:pt x="262" y="206"/>
                    <a:pt x="263" y="135"/>
                  </a:cubicBezTo>
                  <a:cubicBezTo>
                    <a:pt x="265" y="64"/>
                    <a:pt x="208" y="4"/>
                    <a:pt x="137" y="1"/>
                  </a:cubicBezTo>
                  <a:cubicBezTo>
                    <a:pt x="135" y="0"/>
                    <a:pt x="133" y="0"/>
                    <a:pt x="13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5931225" y="3262050"/>
              <a:ext cx="6200" cy="6375"/>
            </a:xfrm>
            <a:custGeom>
              <a:avLst/>
              <a:gdLst/>
              <a:ahLst/>
              <a:cxnLst/>
              <a:rect l="l" t="t" r="r" b="b"/>
              <a:pathLst>
                <a:path w="248" h="255" extrusionOk="0">
                  <a:moveTo>
                    <a:pt x="129" y="0"/>
                  </a:moveTo>
                  <a:cubicBezTo>
                    <a:pt x="55" y="0"/>
                    <a:pt x="1" y="56"/>
                    <a:pt x="2" y="131"/>
                  </a:cubicBezTo>
                  <a:cubicBezTo>
                    <a:pt x="4" y="201"/>
                    <a:pt x="56" y="255"/>
                    <a:pt x="124" y="255"/>
                  </a:cubicBezTo>
                  <a:cubicBezTo>
                    <a:pt x="125" y="255"/>
                    <a:pt x="126" y="255"/>
                    <a:pt x="127" y="255"/>
                  </a:cubicBezTo>
                  <a:cubicBezTo>
                    <a:pt x="193" y="253"/>
                    <a:pt x="246" y="199"/>
                    <a:pt x="246" y="127"/>
                  </a:cubicBezTo>
                  <a:cubicBezTo>
                    <a:pt x="247" y="53"/>
                    <a:pt x="198" y="0"/>
                    <a:pt x="1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5847150" y="3244325"/>
              <a:ext cx="6125" cy="6050"/>
            </a:xfrm>
            <a:custGeom>
              <a:avLst/>
              <a:gdLst/>
              <a:ahLst/>
              <a:cxnLst/>
              <a:rect l="l" t="t" r="r" b="b"/>
              <a:pathLst>
                <a:path w="245" h="242" extrusionOk="0">
                  <a:moveTo>
                    <a:pt x="114" y="1"/>
                  </a:moveTo>
                  <a:cubicBezTo>
                    <a:pt x="112" y="1"/>
                    <a:pt x="110" y="1"/>
                    <a:pt x="109" y="1"/>
                  </a:cubicBezTo>
                  <a:cubicBezTo>
                    <a:pt x="47" y="4"/>
                    <a:pt x="1" y="61"/>
                    <a:pt x="2" y="130"/>
                  </a:cubicBezTo>
                  <a:cubicBezTo>
                    <a:pt x="2" y="197"/>
                    <a:pt x="50" y="241"/>
                    <a:pt x="118" y="241"/>
                  </a:cubicBezTo>
                  <a:cubicBezTo>
                    <a:pt x="119" y="241"/>
                    <a:pt x="120" y="241"/>
                    <a:pt x="121" y="241"/>
                  </a:cubicBezTo>
                  <a:cubicBezTo>
                    <a:pt x="190" y="240"/>
                    <a:pt x="244" y="184"/>
                    <a:pt x="241" y="116"/>
                  </a:cubicBezTo>
                  <a:cubicBezTo>
                    <a:pt x="238" y="55"/>
                    <a:pt x="177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5995625" y="32412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4" y="0"/>
                  </a:moveTo>
                  <a:cubicBezTo>
                    <a:pt x="47" y="0"/>
                    <a:pt x="0" y="48"/>
                    <a:pt x="0" y="117"/>
                  </a:cubicBezTo>
                  <a:cubicBezTo>
                    <a:pt x="0" y="182"/>
                    <a:pt x="50" y="235"/>
                    <a:pt x="114" y="236"/>
                  </a:cubicBezTo>
                  <a:cubicBezTo>
                    <a:pt x="115" y="236"/>
                    <a:pt x="116" y="236"/>
                    <a:pt x="117" y="236"/>
                  </a:cubicBezTo>
                  <a:cubicBezTo>
                    <a:pt x="179" y="236"/>
                    <a:pt x="235" y="185"/>
                    <a:pt x="238" y="124"/>
                  </a:cubicBezTo>
                  <a:cubicBezTo>
                    <a:pt x="240" y="57"/>
                    <a:pt x="182" y="0"/>
                    <a:pt x="11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6087325" y="3245800"/>
              <a:ext cx="5675" cy="5800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115" y="0"/>
                  </a:moveTo>
                  <a:cubicBezTo>
                    <a:pt x="52" y="0"/>
                    <a:pt x="1" y="54"/>
                    <a:pt x="2" y="121"/>
                  </a:cubicBezTo>
                  <a:cubicBezTo>
                    <a:pt x="2" y="184"/>
                    <a:pt x="47" y="232"/>
                    <a:pt x="107" y="232"/>
                  </a:cubicBezTo>
                  <a:cubicBezTo>
                    <a:pt x="108" y="232"/>
                    <a:pt x="109" y="232"/>
                    <a:pt x="110" y="232"/>
                  </a:cubicBezTo>
                  <a:cubicBezTo>
                    <a:pt x="174" y="232"/>
                    <a:pt x="226" y="176"/>
                    <a:pt x="226" y="111"/>
                  </a:cubicBezTo>
                  <a:cubicBezTo>
                    <a:pt x="225" y="51"/>
                    <a:pt x="175" y="0"/>
                    <a:pt x="1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6"/>
            <p:cNvSpPr/>
            <p:nvPr/>
          </p:nvSpPr>
          <p:spPr>
            <a:xfrm>
              <a:off x="5956800" y="3170127"/>
              <a:ext cx="5775" cy="5750"/>
            </a:xfrm>
            <a:custGeom>
              <a:avLst/>
              <a:gdLst/>
              <a:ahLst/>
              <a:cxnLst/>
              <a:rect l="l" t="t" r="r" b="b"/>
              <a:pathLst>
                <a:path w="231" h="230" extrusionOk="0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46" y="4"/>
                    <a:pt x="1" y="55"/>
                    <a:pt x="4" y="123"/>
                  </a:cubicBezTo>
                  <a:cubicBezTo>
                    <a:pt x="7" y="186"/>
                    <a:pt x="50" y="229"/>
                    <a:pt x="112" y="229"/>
                  </a:cubicBezTo>
                  <a:cubicBezTo>
                    <a:pt x="113" y="229"/>
                    <a:pt x="114" y="229"/>
                    <a:pt x="115" y="229"/>
                  </a:cubicBezTo>
                  <a:cubicBezTo>
                    <a:pt x="181" y="229"/>
                    <a:pt x="231" y="178"/>
                    <a:pt x="229" y="113"/>
                  </a:cubicBezTo>
                  <a:cubicBezTo>
                    <a:pt x="229" y="47"/>
                    <a:pt x="181" y="1"/>
                    <a:pt x="11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6"/>
            <p:cNvSpPr/>
            <p:nvPr/>
          </p:nvSpPr>
          <p:spPr>
            <a:xfrm rot="3170892">
              <a:off x="6035725" y="3142061"/>
              <a:ext cx="5550" cy="5625"/>
            </a:xfrm>
            <a:custGeom>
              <a:avLst/>
              <a:gdLst/>
              <a:ahLst/>
              <a:cxnLst/>
              <a:rect l="l" t="t" r="r" b="b"/>
              <a:pathLst>
                <a:path w="222" h="225" extrusionOk="0">
                  <a:moveTo>
                    <a:pt x="109" y="1"/>
                  </a:moveTo>
                  <a:cubicBezTo>
                    <a:pt x="47" y="1"/>
                    <a:pt x="1" y="50"/>
                    <a:pt x="2" y="115"/>
                  </a:cubicBezTo>
                  <a:cubicBezTo>
                    <a:pt x="2" y="178"/>
                    <a:pt x="49" y="224"/>
                    <a:pt x="112" y="224"/>
                  </a:cubicBezTo>
                  <a:cubicBezTo>
                    <a:pt x="113" y="224"/>
                    <a:pt x="114" y="224"/>
                    <a:pt x="115" y="224"/>
                  </a:cubicBezTo>
                  <a:cubicBezTo>
                    <a:pt x="172" y="224"/>
                    <a:pt x="219" y="180"/>
                    <a:pt x="220" y="124"/>
                  </a:cubicBezTo>
                  <a:cubicBezTo>
                    <a:pt x="222" y="62"/>
                    <a:pt x="165" y="1"/>
                    <a:pt x="10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6"/>
            <p:cNvSpPr/>
            <p:nvPr/>
          </p:nvSpPr>
          <p:spPr>
            <a:xfrm>
              <a:off x="5949000" y="3286225"/>
              <a:ext cx="5475" cy="5425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14" y="1"/>
                  </a:moveTo>
                  <a:cubicBezTo>
                    <a:pt x="50" y="2"/>
                    <a:pt x="1" y="53"/>
                    <a:pt x="3" y="113"/>
                  </a:cubicBezTo>
                  <a:cubicBezTo>
                    <a:pt x="4" y="169"/>
                    <a:pt x="55" y="217"/>
                    <a:pt x="111" y="217"/>
                  </a:cubicBezTo>
                  <a:cubicBezTo>
                    <a:pt x="172" y="215"/>
                    <a:pt x="219" y="164"/>
                    <a:pt x="219" y="103"/>
                  </a:cubicBezTo>
                  <a:cubicBezTo>
                    <a:pt x="217" y="41"/>
                    <a:pt x="175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6"/>
            <p:cNvSpPr/>
            <p:nvPr/>
          </p:nvSpPr>
          <p:spPr>
            <a:xfrm>
              <a:off x="6061950" y="3187075"/>
              <a:ext cx="5650" cy="5425"/>
            </a:xfrm>
            <a:custGeom>
              <a:avLst/>
              <a:gdLst/>
              <a:ahLst/>
              <a:cxnLst/>
              <a:rect l="l" t="t" r="r" b="b"/>
              <a:pathLst>
                <a:path w="226" h="217" extrusionOk="0">
                  <a:moveTo>
                    <a:pt x="112" y="0"/>
                  </a:moveTo>
                  <a:cubicBezTo>
                    <a:pt x="59" y="0"/>
                    <a:pt x="11" y="44"/>
                    <a:pt x="6" y="99"/>
                  </a:cubicBezTo>
                  <a:cubicBezTo>
                    <a:pt x="0" y="159"/>
                    <a:pt x="48" y="213"/>
                    <a:pt x="108" y="216"/>
                  </a:cubicBezTo>
                  <a:cubicBezTo>
                    <a:pt x="109" y="216"/>
                    <a:pt x="110" y="217"/>
                    <a:pt x="111" y="217"/>
                  </a:cubicBezTo>
                  <a:cubicBezTo>
                    <a:pt x="169" y="217"/>
                    <a:pt x="216" y="174"/>
                    <a:pt x="221" y="118"/>
                  </a:cubicBezTo>
                  <a:cubicBezTo>
                    <a:pt x="226" y="58"/>
                    <a:pt x="178" y="2"/>
                    <a:pt x="118" y="0"/>
                  </a:cubicBezTo>
                  <a:cubicBezTo>
                    <a:pt x="116" y="0"/>
                    <a:pt x="114" y="0"/>
                    <a:pt x="11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6"/>
            <p:cNvSpPr/>
            <p:nvPr/>
          </p:nvSpPr>
          <p:spPr>
            <a:xfrm>
              <a:off x="6054525" y="3236850"/>
              <a:ext cx="5525" cy="5275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09" y="0"/>
                  </a:moveTo>
                  <a:cubicBezTo>
                    <a:pt x="47" y="0"/>
                    <a:pt x="1" y="46"/>
                    <a:pt x="1" y="107"/>
                  </a:cubicBezTo>
                  <a:cubicBezTo>
                    <a:pt x="1" y="164"/>
                    <a:pt x="47" y="209"/>
                    <a:pt x="106" y="210"/>
                  </a:cubicBezTo>
                  <a:cubicBezTo>
                    <a:pt x="107" y="210"/>
                    <a:pt x="108" y="210"/>
                    <a:pt x="109" y="210"/>
                  </a:cubicBezTo>
                  <a:cubicBezTo>
                    <a:pt x="168" y="210"/>
                    <a:pt x="212" y="171"/>
                    <a:pt x="215" y="114"/>
                  </a:cubicBezTo>
                  <a:cubicBezTo>
                    <a:pt x="220" y="51"/>
                    <a:pt x="175" y="2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6"/>
            <p:cNvSpPr/>
            <p:nvPr/>
          </p:nvSpPr>
          <p:spPr>
            <a:xfrm>
              <a:off x="5960625" y="3245825"/>
              <a:ext cx="5400" cy="5250"/>
            </a:xfrm>
            <a:custGeom>
              <a:avLst/>
              <a:gdLst/>
              <a:ahLst/>
              <a:cxnLst/>
              <a:rect l="l" t="t" r="r" b="b"/>
              <a:pathLst>
                <a:path w="216" h="210" extrusionOk="0">
                  <a:moveTo>
                    <a:pt x="107" y="1"/>
                  </a:moveTo>
                  <a:cubicBezTo>
                    <a:pt x="45" y="1"/>
                    <a:pt x="1" y="46"/>
                    <a:pt x="2" y="107"/>
                  </a:cubicBezTo>
                  <a:cubicBezTo>
                    <a:pt x="2" y="166"/>
                    <a:pt x="47" y="209"/>
                    <a:pt x="107" y="209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67" y="209"/>
                    <a:pt x="212" y="167"/>
                    <a:pt x="213" y="109"/>
                  </a:cubicBezTo>
                  <a:cubicBezTo>
                    <a:pt x="215" y="49"/>
                    <a:pt x="172" y="4"/>
                    <a:pt x="113" y="1"/>
                  </a:cubicBezTo>
                  <a:cubicBezTo>
                    <a:pt x="111" y="1"/>
                    <a:pt x="109" y="1"/>
                    <a:pt x="10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6"/>
            <p:cNvSpPr/>
            <p:nvPr/>
          </p:nvSpPr>
          <p:spPr>
            <a:xfrm>
              <a:off x="5961100" y="3269825"/>
              <a:ext cx="4650" cy="4900"/>
            </a:xfrm>
            <a:custGeom>
              <a:avLst/>
              <a:gdLst/>
              <a:ahLst/>
              <a:cxnLst/>
              <a:rect l="l" t="t" r="r" b="b"/>
              <a:pathLst>
                <a:path w="186" h="196" extrusionOk="0">
                  <a:moveTo>
                    <a:pt x="97" y="1"/>
                  </a:moveTo>
                  <a:cubicBezTo>
                    <a:pt x="49" y="1"/>
                    <a:pt x="9" y="39"/>
                    <a:pt x="5" y="89"/>
                  </a:cubicBezTo>
                  <a:cubicBezTo>
                    <a:pt x="0" y="146"/>
                    <a:pt x="37" y="194"/>
                    <a:pt x="88" y="195"/>
                  </a:cubicBezTo>
                  <a:cubicBezTo>
                    <a:pt x="90" y="195"/>
                    <a:pt x="91" y="195"/>
                    <a:pt x="93" y="195"/>
                  </a:cubicBezTo>
                  <a:cubicBezTo>
                    <a:pt x="142" y="195"/>
                    <a:pt x="182" y="152"/>
                    <a:pt x="184" y="98"/>
                  </a:cubicBezTo>
                  <a:cubicBezTo>
                    <a:pt x="185" y="47"/>
                    <a:pt x="148" y="4"/>
                    <a:pt x="99" y="1"/>
                  </a:cubicBezTo>
                  <a:lnTo>
                    <a:pt x="100" y="1"/>
                  </a:lnTo>
                  <a:cubicBezTo>
                    <a:pt x="99" y="1"/>
                    <a:pt x="98" y="1"/>
                    <a:pt x="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6"/>
            <p:cNvSpPr/>
            <p:nvPr/>
          </p:nvSpPr>
          <p:spPr>
            <a:xfrm>
              <a:off x="5924825" y="3243600"/>
              <a:ext cx="5025" cy="4825"/>
            </a:xfrm>
            <a:custGeom>
              <a:avLst/>
              <a:gdLst/>
              <a:ahLst/>
              <a:cxnLst/>
              <a:rect l="l" t="t" r="r" b="b"/>
              <a:pathLst>
                <a:path w="201" h="193" extrusionOk="0">
                  <a:moveTo>
                    <a:pt x="104" y="0"/>
                  </a:moveTo>
                  <a:cubicBezTo>
                    <a:pt x="20" y="36"/>
                    <a:pt x="0" y="61"/>
                    <a:pt x="10" y="116"/>
                  </a:cubicBezTo>
                  <a:cubicBezTo>
                    <a:pt x="19" y="164"/>
                    <a:pt x="50" y="189"/>
                    <a:pt x="93" y="192"/>
                  </a:cubicBezTo>
                  <a:cubicBezTo>
                    <a:pt x="97" y="192"/>
                    <a:pt x="100" y="192"/>
                    <a:pt x="104" y="192"/>
                  </a:cubicBezTo>
                  <a:cubicBezTo>
                    <a:pt x="144" y="192"/>
                    <a:pt x="173" y="168"/>
                    <a:pt x="186" y="128"/>
                  </a:cubicBezTo>
                  <a:cubicBezTo>
                    <a:pt x="201" y="78"/>
                    <a:pt x="181" y="45"/>
                    <a:pt x="10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" name="Google Shape;1125;p16"/>
          <p:cNvGrpSpPr/>
          <p:nvPr/>
        </p:nvGrpSpPr>
        <p:grpSpPr>
          <a:xfrm flipH="1">
            <a:off x="8684431" y="3704810"/>
            <a:ext cx="270252" cy="633649"/>
            <a:chOff x="4444806" y="3454510"/>
            <a:chExt cx="270252" cy="633649"/>
          </a:xfrm>
        </p:grpSpPr>
        <p:grpSp>
          <p:nvGrpSpPr>
            <p:cNvPr id="1126" name="Google Shape;1126;p16"/>
            <p:cNvGrpSpPr/>
            <p:nvPr/>
          </p:nvGrpSpPr>
          <p:grpSpPr>
            <a:xfrm>
              <a:off x="4444806" y="3672981"/>
              <a:ext cx="270252" cy="415178"/>
              <a:chOff x="4515231" y="4502156"/>
              <a:chExt cx="270252" cy="415178"/>
            </a:xfrm>
          </p:grpSpPr>
          <p:grpSp>
            <p:nvGrpSpPr>
              <p:cNvPr id="1127" name="Google Shape;1127;p16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128" name="Google Shape;1128;p16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16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0" name="Google Shape;1130;p16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131" name="Google Shape;1131;p16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16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33" name="Google Shape;1133;p16"/>
            <p:cNvGrpSpPr/>
            <p:nvPr/>
          </p:nvGrpSpPr>
          <p:grpSpPr>
            <a:xfrm>
              <a:off x="4606727" y="3454510"/>
              <a:ext cx="108331" cy="126881"/>
              <a:chOff x="4606727" y="3417102"/>
              <a:chExt cx="108331" cy="126881"/>
            </a:xfrm>
          </p:grpSpPr>
          <p:sp>
            <p:nvSpPr>
              <p:cNvPr id="1134" name="Google Shape;1134;p16"/>
              <p:cNvSpPr/>
              <p:nvPr/>
            </p:nvSpPr>
            <p:spPr>
              <a:xfrm>
                <a:off x="4606727" y="3417102"/>
                <a:ext cx="108331" cy="126881"/>
              </a:xfrm>
              <a:custGeom>
                <a:avLst/>
                <a:gdLst/>
                <a:ahLst/>
                <a:cxnLst/>
                <a:rect l="l" t="t" r="r" b="b"/>
                <a:pathLst>
                  <a:path w="3206" h="3755" extrusionOk="0">
                    <a:moveTo>
                      <a:pt x="1602" y="866"/>
                    </a:moveTo>
                    <a:cubicBezTo>
                      <a:pt x="1659" y="1090"/>
                      <a:pt x="1758" y="1318"/>
                      <a:pt x="1926" y="1486"/>
                    </a:cubicBezTo>
                    <a:cubicBezTo>
                      <a:pt x="2139" y="1698"/>
                      <a:pt x="2405" y="1813"/>
                      <a:pt x="2632" y="1877"/>
                    </a:cubicBezTo>
                    <a:cubicBezTo>
                      <a:pt x="2405" y="1940"/>
                      <a:pt x="2139" y="2056"/>
                      <a:pt x="1926" y="2269"/>
                    </a:cubicBezTo>
                    <a:cubicBezTo>
                      <a:pt x="1758" y="2437"/>
                      <a:pt x="1659" y="2665"/>
                      <a:pt x="1602" y="2889"/>
                    </a:cubicBezTo>
                    <a:cubicBezTo>
                      <a:pt x="1545" y="2665"/>
                      <a:pt x="1446" y="2437"/>
                      <a:pt x="1278" y="2269"/>
                    </a:cubicBezTo>
                    <a:cubicBezTo>
                      <a:pt x="1067" y="2056"/>
                      <a:pt x="801" y="1940"/>
                      <a:pt x="574" y="1877"/>
                    </a:cubicBezTo>
                    <a:cubicBezTo>
                      <a:pt x="801" y="1813"/>
                      <a:pt x="1067" y="1698"/>
                      <a:pt x="1278" y="1486"/>
                    </a:cubicBezTo>
                    <a:cubicBezTo>
                      <a:pt x="1446" y="1318"/>
                      <a:pt x="1545" y="1090"/>
                      <a:pt x="1602" y="866"/>
                    </a:cubicBezTo>
                    <a:close/>
                    <a:moveTo>
                      <a:pt x="1601" y="0"/>
                    </a:moveTo>
                    <a:cubicBezTo>
                      <a:pt x="1579" y="0"/>
                      <a:pt x="1558" y="8"/>
                      <a:pt x="1544" y="23"/>
                    </a:cubicBezTo>
                    <a:cubicBezTo>
                      <a:pt x="1528" y="39"/>
                      <a:pt x="1522" y="59"/>
                      <a:pt x="1524" y="80"/>
                    </a:cubicBezTo>
                    <a:cubicBezTo>
                      <a:pt x="1524" y="82"/>
                      <a:pt x="1527" y="125"/>
                      <a:pt x="1527" y="195"/>
                    </a:cubicBezTo>
                    <a:cubicBezTo>
                      <a:pt x="1527" y="207"/>
                      <a:pt x="1527" y="221"/>
                      <a:pt x="1527" y="235"/>
                    </a:cubicBezTo>
                    <a:cubicBezTo>
                      <a:pt x="1524" y="506"/>
                      <a:pt x="1479" y="1070"/>
                      <a:pt x="1172" y="1378"/>
                    </a:cubicBezTo>
                    <a:cubicBezTo>
                      <a:pt x="755" y="1795"/>
                      <a:pt x="82" y="1801"/>
                      <a:pt x="76" y="1801"/>
                    </a:cubicBezTo>
                    <a:cubicBezTo>
                      <a:pt x="34" y="1801"/>
                      <a:pt x="0" y="1835"/>
                      <a:pt x="0" y="1877"/>
                    </a:cubicBezTo>
                    <a:cubicBezTo>
                      <a:pt x="0" y="1918"/>
                      <a:pt x="34" y="1952"/>
                      <a:pt x="76" y="1952"/>
                    </a:cubicBezTo>
                    <a:cubicBezTo>
                      <a:pt x="82" y="1952"/>
                      <a:pt x="753" y="1959"/>
                      <a:pt x="1172" y="2375"/>
                    </a:cubicBezTo>
                    <a:cubicBezTo>
                      <a:pt x="1479" y="2684"/>
                      <a:pt x="1524" y="3247"/>
                      <a:pt x="1527" y="3519"/>
                    </a:cubicBezTo>
                    <a:cubicBezTo>
                      <a:pt x="1527" y="3534"/>
                      <a:pt x="1527" y="3547"/>
                      <a:pt x="1527" y="3559"/>
                    </a:cubicBezTo>
                    <a:cubicBezTo>
                      <a:pt x="1527" y="3630"/>
                      <a:pt x="1524" y="3672"/>
                      <a:pt x="1524" y="3675"/>
                    </a:cubicBezTo>
                    <a:cubicBezTo>
                      <a:pt x="1522" y="3695"/>
                      <a:pt x="1533" y="3716"/>
                      <a:pt x="1547" y="3732"/>
                    </a:cubicBezTo>
                    <a:cubicBezTo>
                      <a:pt x="1562" y="3747"/>
                      <a:pt x="1585" y="3755"/>
                      <a:pt x="1607" y="3755"/>
                    </a:cubicBezTo>
                    <a:cubicBezTo>
                      <a:pt x="1629" y="3755"/>
                      <a:pt x="1649" y="3747"/>
                      <a:pt x="1662" y="3732"/>
                    </a:cubicBezTo>
                    <a:cubicBezTo>
                      <a:pt x="1676" y="3716"/>
                      <a:pt x="1684" y="3695"/>
                      <a:pt x="1683" y="3675"/>
                    </a:cubicBezTo>
                    <a:cubicBezTo>
                      <a:pt x="1683" y="3672"/>
                      <a:pt x="1679" y="3630"/>
                      <a:pt x="1679" y="3559"/>
                    </a:cubicBezTo>
                    <a:cubicBezTo>
                      <a:pt x="1679" y="3547"/>
                      <a:pt x="1679" y="3534"/>
                      <a:pt x="1679" y="3519"/>
                    </a:cubicBezTo>
                    <a:cubicBezTo>
                      <a:pt x="1681" y="3247"/>
                      <a:pt x="1726" y="2684"/>
                      <a:pt x="2034" y="2375"/>
                    </a:cubicBezTo>
                    <a:cubicBezTo>
                      <a:pt x="2451" y="1960"/>
                      <a:pt x="3122" y="1952"/>
                      <a:pt x="3130" y="1952"/>
                    </a:cubicBezTo>
                    <a:cubicBezTo>
                      <a:pt x="3172" y="1952"/>
                      <a:pt x="3206" y="1918"/>
                      <a:pt x="3206" y="1877"/>
                    </a:cubicBezTo>
                    <a:cubicBezTo>
                      <a:pt x="3206" y="1835"/>
                      <a:pt x="3172" y="1801"/>
                      <a:pt x="3130" y="1801"/>
                    </a:cubicBezTo>
                    <a:cubicBezTo>
                      <a:pt x="3122" y="1801"/>
                      <a:pt x="2451" y="1796"/>
                      <a:pt x="2034" y="1378"/>
                    </a:cubicBezTo>
                    <a:cubicBezTo>
                      <a:pt x="1726" y="1070"/>
                      <a:pt x="1681" y="506"/>
                      <a:pt x="1679" y="235"/>
                    </a:cubicBezTo>
                    <a:cubicBezTo>
                      <a:pt x="1679" y="221"/>
                      <a:pt x="1679" y="207"/>
                      <a:pt x="1679" y="195"/>
                    </a:cubicBezTo>
                    <a:cubicBezTo>
                      <a:pt x="1679" y="125"/>
                      <a:pt x="1683" y="82"/>
                      <a:pt x="1683" y="80"/>
                    </a:cubicBezTo>
                    <a:cubicBezTo>
                      <a:pt x="1684" y="59"/>
                      <a:pt x="1673" y="39"/>
                      <a:pt x="1658" y="23"/>
                    </a:cubicBezTo>
                    <a:cubicBezTo>
                      <a:pt x="1644" y="8"/>
                      <a:pt x="1622" y="0"/>
                      <a:pt x="1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16"/>
              <p:cNvSpPr/>
              <p:nvPr/>
            </p:nvSpPr>
            <p:spPr>
              <a:xfrm>
                <a:off x="4609262" y="3419620"/>
                <a:ext cx="103262" cy="121847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606" extrusionOk="0">
                    <a:moveTo>
                      <a:pt x="1524" y="0"/>
                    </a:moveTo>
                    <a:cubicBezTo>
                      <a:pt x="1524" y="0"/>
                      <a:pt x="1527" y="40"/>
                      <a:pt x="1528" y="107"/>
                    </a:cubicBezTo>
                    <a:lnTo>
                      <a:pt x="1528" y="107"/>
                    </a:lnTo>
                    <a:cubicBezTo>
                      <a:pt x="1529" y="40"/>
                      <a:pt x="1532" y="0"/>
                      <a:pt x="1532" y="0"/>
                    </a:cubicBezTo>
                    <a:close/>
                    <a:moveTo>
                      <a:pt x="1528" y="107"/>
                    </a:moveTo>
                    <a:cubicBezTo>
                      <a:pt x="1528" y="126"/>
                      <a:pt x="1528" y="148"/>
                      <a:pt x="1528" y="172"/>
                    </a:cubicBezTo>
                    <a:lnTo>
                      <a:pt x="1528" y="172"/>
                    </a:lnTo>
                    <a:cubicBezTo>
                      <a:pt x="1528" y="148"/>
                      <a:pt x="1528" y="126"/>
                      <a:pt x="1528" y="107"/>
                    </a:cubicBezTo>
                    <a:close/>
                    <a:moveTo>
                      <a:pt x="1528" y="172"/>
                    </a:moveTo>
                    <a:lnTo>
                      <a:pt x="1528" y="172"/>
                    </a:lnTo>
                    <a:cubicBezTo>
                      <a:pt x="1524" y="458"/>
                      <a:pt x="1474" y="1033"/>
                      <a:pt x="1149" y="1358"/>
                    </a:cubicBezTo>
                    <a:cubicBezTo>
                      <a:pt x="705" y="1803"/>
                      <a:pt x="1" y="1803"/>
                      <a:pt x="1" y="1803"/>
                    </a:cubicBezTo>
                    <a:cubicBezTo>
                      <a:pt x="1" y="1803"/>
                      <a:pt x="705" y="1804"/>
                      <a:pt x="1149" y="2247"/>
                    </a:cubicBezTo>
                    <a:cubicBezTo>
                      <a:pt x="1474" y="2572"/>
                      <a:pt x="1524" y="3148"/>
                      <a:pt x="1528" y="3434"/>
                    </a:cubicBezTo>
                    <a:lnTo>
                      <a:pt x="1528" y="3434"/>
                    </a:lnTo>
                    <a:cubicBezTo>
                      <a:pt x="1531" y="3148"/>
                      <a:pt x="1581" y="2572"/>
                      <a:pt x="1905" y="2247"/>
                    </a:cubicBezTo>
                    <a:cubicBezTo>
                      <a:pt x="2350" y="1803"/>
                      <a:pt x="3055" y="1803"/>
                      <a:pt x="3055" y="1803"/>
                    </a:cubicBezTo>
                    <a:cubicBezTo>
                      <a:pt x="3055" y="1803"/>
                      <a:pt x="2350" y="1803"/>
                      <a:pt x="1905" y="1358"/>
                    </a:cubicBezTo>
                    <a:cubicBezTo>
                      <a:pt x="1581" y="1033"/>
                      <a:pt x="1531" y="458"/>
                      <a:pt x="1528" y="172"/>
                    </a:cubicBezTo>
                    <a:close/>
                    <a:moveTo>
                      <a:pt x="1528" y="3434"/>
                    </a:moveTo>
                    <a:cubicBezTo>
                      <a:pt x="1528" y="3457"/>
                      <a:pt x="1528" y="3479"/>
                      <a:pt x="1528" y="3499"/>
                    </a:cubicBezTo>
                    <a:lnTo>
                      <a:pt x="1528" y="3499"/>
                    </a:lnTo>
                    <a:cubicBezTo>
                      <a:pt x="1528" y="3479"/>
                      <a:pt x="1528" y="3457"/>
                      <a:pt x="1528" y="3434"/>
                    </a:cubicBezTo>
                    <a:close/>
                    <a:moveTo>
                      <a:pt x="1528" y="3499"/>
                    </a:moveTo>
                    <a:lnTo>
                      <a:pt x="1528" y="3499"/>
                    </a:lnTo>
                    <a:cubicBezTo>
                      <a:pt x="1527" y="3566"/>
                      <a:pt x="1524" y="3605"/>
                      <a:pt x="1524" y="3605"/>
                    </a:cubicBezTo>
                    <a:lnTo>
                      <a:pt x="1532" y="3605"/>
                    </a:lnTo>
                    <a:cubicBezTo>
                      <a:pt x="1532" y="3605"/>
                      <a:pt x="1529" y="3566"/>
                      <a:pt x="1528" y="34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36" name="Google Shape;1136;p16"/>
          <p:cNvGrpSpPr/>
          <p:nvPr/>
        </p:nvGrpSpPr>
        <p:grpSpPr>
          <a:xfrm>
            <a:off x="148818" y="1223585"/>
            <a:ext cx="270252" cy="633649"/>
            <a:chOff x="4444806" y="3454510"/>
            <a:chExt cx="270252" cy="633649"/>
          </a:xfrm>
        </p:grpSpPr>
        <p:grpSp>
          <p:nvGrpSpPr>
            <p:cNvPr id="1137" name="Google Shape;1137;p16"/>
            <p:cNvGrpSpPr/>
            <p:nvPr/>
          </p:nvGrpSpPr>
          <p:grpSpPr>
            <a:xfrm>
              <a:off x="4444806" y="3672981"/>
              <a:ext cx="270252" cy="415178"/>
              <a:chOff x="4515231" y="4502156"/>
              <a:chExt cx="270252" cy="415178"/>
            </a:xfrm>
          </p:grpSpPr>
          <p:grpSp>
            <p:nvGrpSpPr>
              <p:cNvPr id="1138" name="Google Shape;1138;p16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139" name="Google Shape;1139;p16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16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1" name="Google Shape;1141;p16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142" name="Google Shape;1142;p16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16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44" name="Google Shape;1144;p16"/>
            <p:cNvGrpSpPr/>
            <p:nvPr/>
          </p:nvGrpSpPr>
          <p:grpSpPr>
            <a:xfrm>
              <a:off x="4606727" y="3454510"/>
              <a:ext cx="108331" cy="126881"/>
              <a:chOff x="4606727" y="3417102"/>
              <a:chExt cx="108331" cy="126881"/>
            </a:xfrm>
          </p:grpSpPr>
          <p:sp>
            <p:nvSpPr>
              <p:cNvPr id="1145" name="Google Shape;1145;p16"/>
              <p:cNvSpPr/>
              <p:nvPr/>
            </p:nvSpPr>
            <p:spPr>
              <a:xfrm>
                <a:off x="4606727" y="3417102"/>
                <a:ext cx="108331" cy="126881"/>
              </a:xfrm>
              <a:custGeom>
                <a:avLst/>
                <a:gdLst/>
                <a:ahLst/>
                <a:cxnLst/>
                <a:rect l="l" t="t" r="r" b="b"/>
                <a:pathLst>
                  <a:path w="3206" h="3755" extrusionOk="0">
                    <a:moveTo>
                      <a:pt x="1602" y="866"/>
                    </a:moveTo>
                    <a:cubicBezTo>
                      <a:pt x="1659" y="1090"/>
                      <a:pt x="1758" y="1318"/>
                      <a:pt x="1926" y="1486"/>
                    </a:cubicBezTo>
                    <a:cubicBezTo>
                      <a:pt x="2139" y="1698"/>
                      <a:pt x="2405" y="1813"/>
                      <a:pt x="2632" y="1877"/>
                    </a:cubicBezTo>
                    <a:cubicBezTo>
                      <a:pt x="2405" y="1940"/>
                      <a:pt x="2139" y="2056"/>
                      <a:pt x="1926" y="2269"/>
                    </a:cubicBezTo>
                    <a:cubicBezTo>
                      <a:pt x="1758" y="2437"/>
                      <a:pt x="1659" y="2665"/>
                      <a:pt x="1602" y="2889"/>
                    </a:cubicBezTo>
                    <a:cubicBezTo>
                      <a:pt x="1545" y="2665"/>
                      <a:pt x="1446" y="2437"/>
                      <a:pt x="1278" y="2269"/>
                    </a:cubicBezTo>
                    <a:cubicBezTo>
                      <a:pt x="1067" y="2056"/>
                      <a:pt x="801" y="1940"/>
                      <a:pt x="574" y="1877"/>
                    </a:cubicBezTo>
                    <a:cubicBezTo>
                      <a:pt x="801" y="1813"/>
                      <a:pt x="1067" y="1698"/>
                      <a:pt x="1278" y="1486"/>
                    </a:cubicBezTo>
                    <a:cubicBezTo>
                      <a:pt x="1446" y="1318"/>
                      <a:pt x="1545" y="1090"/>
                      <a:pt x="1602" y="866"/>
                    </a:cubicBezTo>
                    <a:close/>
                    <a:moveTo>
                      <a:pt x="1601" y="0"/>
                    </a:moveTo>
                    <a:cubicBezTo>
                      <a:pt x="1579" y="0"/>
                      <a:pt x="1558" y="8"/>
                      <a:pt x="1544" y="23"/>
                    </a:cubicBezTo>
                    <a:cubicBezTo>
                      <a:pt x="1528" y="39"/>
                      <a:pt x="1522" y="59"/>
                      <a:pt x="1524" y="80"/>
                    </a:cubicBezTo>
                    <a:cubicBezTo>
                      <a:pt x="1524" y="82"/>
                      <a:pt x="1527" y="125"/>
                      <a:pt x="1527" y="195"/>
                    </a:cubicBezTo>
                    <a:cubicBezTo>
                      <a:pt x="1527" y="207"/>
                      <a:pt x="1527" y="221"/>
                      <a:pt x="1527" y="235"/>
                    </a:cubicBezTo>
                    <a:cubicBezTo>
                      <a:pt x="1524" y="506"/>
                      <a:pt x="1479" y="1070"/>
                      <a:pt x="1172" y="1378"/>
                    </a:cubicBezTo>
                    <a:cubicBezTo>
                      <a:pt x="755" y="1795"/>
                      <a:pt x="82" y="1801"/>
                      <a:pt x="76" y="1801"/>
                    </a:cubicBezTo>
                    <a:cubicBezTo>
                      <a:pt x="34" y="1801"/>
                      <a:pt x="0" y="1835"/>
                      <a:pt x="0" y="1877"/>
                    </a:cubicBezTo>
                    <a:cubicBezTo>
                      <a:pt x="0" y="1918"/>
                      <a:pt x="34" y="1952"/>
                      <a:pt x="76" y="1952"/>
                    </a:cubicBezTo>
                    <a:cubicBezTo>
                      <a:pt x="82" y="1952"/>
                      <a:pt x="753" y="1959"/>
                      <a:pt x="1172" y="2375"/>
                    </a:cubicBezTo>
                    <a:cubicBezTo>
                      <a:pt x="1479" y="2684"/>
                      <a:pt x="1524" y="3247"/>
                      <a:pt x="1527" y="3519"/>
                    </a:cubicBezTo>
                    <a:cubicBezTo>
                      <a:pt x="1527" y="3534"/>
                      <a:pt x="1527" y="3547"/>
                      <a:pt x="1527" y="3559"/>
                    </a:cubicBezTo>
                    <a:cubicBezTo>
                      <a:pt x="1527" y="3630"/>
                      <a:pt x="1524" y="3672"/>
                      <a:pt x="1524" y="3675"/>
                    </a:cubicBezTo>
                    <a:cubicBezTo>
                      <a:pt x="1522" y="3695"/>
                      <a:pt x="1533" y="3716"/>
                      <a:pt x="1547" y="3732"/>
                    </a:cubicBezTo>
                    <a:cubicBezTo>
                      <a:pt x="1562" y="3747"/>
                      <a:pt x="1585" y="3755"/>
                      <a:pt x="1607" y="3755"/>
                    </a:cubicBezTo>
                    <a:cubicBezTo>
                      <a:pt x="1629" y="3755"/>
                      <a:pt x="1649" y="3747"/>
                      <a:pt x="1662" y="3732"/>
                    </a:cubicBezTo>
                    <a:cubicBezTo>
                      <a:pt x="1676" y="3716"/>
                      <a:pt x="1684" y="3695"/>
                      <a:pt x="1683" y="3675"/>
                    </a:cubicBezTo>
                    <a:cubicBezTo>
                      <a:pt x="1683" y="3672"/>
                      <a:pt x="1679" y="3630"/>
                      <a:pt x="1679" y="3559"/>
                    </a:cubicBezTo>
                    <a:cubicBezTo>
                      <a:pt x="1679" y="3547"/>
                      <a:pt x="1679" y="3534"/>
                      <a:pt x="1679" y="3519"/>
                    </a:cubicBezTo>
                    <a:cubicBezTo>
                      <a:pt x="1681" y="3247"/>
                      <a:pt x="1726" y="2684"/>
                      <a:pt x="2034" y="2375"/>
                    </a:cubicBezTo>
                    <a:cubicBezTo>
                      <a:pt x="2451" y="1960"/>
                      <a:pt x="3122" y="1952"/>
                      <a:pt x="3130" y="1952"/>
                    </a:cubicBezTo>
                    <a:cubicBezTo>
                      <a:pt x="3172" y="1952"/>
                      <a:pt x="3206" y="1918"/>
                      <a:pt x="3206" y="1877"/>
                    </a:cubicBezTo>
                    <a:cubicBezTo>
                      <a:pt x="3206" y="1835"/>
                      <a:pt x="3172" y="1801"/>
                      <a:pt x="3130" y="1801"/>
                    </a:cubicBezTo>
                    <a:cubicBezTo>
                      <a:pt x="3122" y="1801"/>
                      <a:pt x="2451" y="1796"/>
                      <a:pt x="2034" y="1378"/>
                    </a:cubicBezTo>
                    <a:cubicBezTo>
                      <a:pt x="1726" y="1070"/>
                      <a:pt x="1681" y="506"/>
                      <a:pt x="1679" y="235"/>
                    </a:cubicBezTo>
                    <a:cubicBezTo>
                      <a:pt x="1679" y="221"/>
                      <a:pt x="1679" y="207"/>
                      <a:pt x="1679" y="195"/>
                    </a:cubicBezTo>
                    <a:cubicBezTo>
                      <a:pt x="1679" y="125"/>
                      <a:pt x="1683" y="82"/>
                      <a:pt x="1683" y="80"/>
                    </a:cubicBezTo>
                    <a:cubicBezTo>
                      <a:pt x="1684" y="59"/>
                      <a:pt x="1673" y="39"/>
                      <a:pt x="1658" y="23"/>
                    </a:cubicBezTo>
                    <a:cubicBezTo>
                      <a:pt x="1644" y="8"/>
                      <a:pt x="1622" y="0"/>
                      <a:pt x="1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16"/>
              <p:cNvSpPr/>
              <p:nvPr/>
            </p:nvSpPr>
            <p:spPr>
              <a:xfrm>
                <a:off x="4609262" y="3419620"/>
                <a:ext cx="103262" cy="121847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606" extrusionOk="0">
                    <a:moveTo>
                      <a:pt x="1524" y="0"/>
                    </a:moveTo>
                    <a:cubicBezTo>
                      <a:pt x="1524" y="0"/>
                      <a:pt x="1527" y="40"/>
                      <a:pt x="1528" y="107"/>
                    </a:cubicBezTo>
                    <a:lnTo>
                      <a:pt x="1528" y="107"/>
                    </a:lnTo>
                    <a:cubicBezTo>
                      <a:pt x="1529" y="40"/>
                      <a:pt x="1532" y="0"/>
                      <a:pt x="1532" y="0"/>
                    </a:cubicBezTo>
                    <a:close/>
                    <a:moveTo>
                      <a:pt x="1528" y="107"/>
                    </a:moveTo>
                    <a:cubicBezTo>
                      <a:pt x="1528" y="126"/>
                      <a:pt x="1528" y="148"/>
                      <a:pt x="1528" y="172"/>
                    </a:cubicBezTo>
                    <a:lnTo>
                      <a:pt x="1528" y="172"/>
                    </a:lnTo>
                    <a:cubicBezTo>
                      <a:pt x="1528" y="148"/>
                      <a:pt x="1528" y="126"/>
                      <a:pt x="1528" y="107"/>
                    </a:cubicBezTo>
                    <a:close/>
                    <a:moveTo>
                      <a:pt x="1528" y="172"/>
                    </a:moveTo>
                    <a:lnTo>
                      <a:pt x="1528" y="172"/>
                    </a:lnTo>
                    <a:cubicBezTo>
                      <a:pt x="1524" y="458"/>
                      <a:pt x="1474" y="1033"/>
                      <a:pt x="1149" y="1358"/>
                    </a:cubicBezTo>
                    <a:cubicBezTo>
                      <a:pt x="705" y="1803"/>
                      <a:pt x="1" y="1803"/>
                      <a:pt x="1" y="1803"/>
                    </a:cubicBezTo>
                    <a:cubicBezTo>
                      <a:pt x="1" y="1803"/>
                      <a:pt x="705" y="1804"/>
                      <a:pt x="1149" y="2247"/>
                    </a:cubicBezTo>
                    <a:cubicBezTo>
                      <a:pt x="1474" y="2572"/>
                      <a:pt x="1524" y="3148"/>
                      <a:pt x="1528" y="3434"/>
                    </a:cubicBezTo>
                    <a:lnTo>
                      <a:pt x="1528" y="3434"/>
                    </a:lnTo>
                    <a:cubicBezTo>
                      <a:pt x="1531" y="3148"/>
                      <a:pt x="1581" y="2572"/>
                      <a:pt x="1905" y="2247"/>
                    </a:cubicBezTo>
                    <a:cubicBezTo>
                      <a:pt x="2350" y="1803"/>
                      <a:pt x="3055" y="1803"/>
                      <a:pt x="3055" y="1803"/>
                    </a:cubicBezTo>
                    <a:cubicBezTo>
                      <a:pt x="3055" y="1803"/>
                      <a:pt x="2350" y="1803"/>
                      <a:pt x="1905" y="1358"/>
                    </a:cubicBezTo>
                    <a:cubicBezTo>
                      <a:pt x="1581" y="1033"/>
                      <a:pt x="1531" y="458"/>
                      <a:pt x="1528" y="172"/>
                    </a:cubicBezTo>
                    <a:close/>
                    <a:moveTo>
                      <a:pt x="1528" y="3434"/>
                    </a:moveTo>
                    <a:cubicBezTo>
                      <a:pt x="1528" y="3457"/>
                      <a:pt x="1528" y="3479"/>
                      <a:pt x="1528" y="3499"/>
                    </a:cubicBezTo>
                    <a:lnTo>
                      <a:pt x="1528" y="3499"/>
                    </a:lnTo>
                    <a:cubicBezTo>
                      <a:pt x="1528" y="3479"/>
                      <a:pt x="1528" y="3457"/>
                      <a:pt x="1528" y="3434"/>
                    </a:cubicBezTo>
                    <a:close/>
                    <a:moveTo>
                      <a:pt x="1528" y="3499"/>
                    </a:moveTo>
                    <a:lnTo>
                      <a:pt x="1528" y="3499"/>
                    </a:lnTo>
                    <a:cubicBezTo>
                      <a:pt x="1527" y="3566"/>
                      <a:pt x="1524" y="3605"/>
                      <a:pt x="1524" y="3605"/>
                    </a:cubicBezTo>
                    <a:lnTo>
                      <a:pt x="1532" y="3605"/>
                    </a:lnTo>
                    <a:cubicBezTo>
                      <a:pt x="1532" y="3605"/>
                      <a:pt x="1529" y="3566"/>
                      <a:pt x="1528" y="34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91857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p1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9" name="Google Shape;1149;p17"/>
          <p:cNvSpPr txBox="1">
            <a:spLocks noGrp="1"/>
          </p:cNvSpPr>
          <p:nvPr>
            <p:ph type="subTitle" idx="1"/>
          </p:nvPr>
        </p:nvSpPr>
        <p:spPr>
          <a:xfrm>
            <a:off x="5186564" y="1515225"/>
            <a:ext cx="3061500" cy="2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" name="Google Shape;1150;p17"/>
          <p:cNvSpPr txBox="1">
            <a:spLocks noGrp="1"/>
          </p:cNvSpPr>
          <p:nvPr>
            <p:ph type="subTitle" idx="2"/>
          </p:nvPr>
        </p:nvSpPr>
        <p:spPr>
          <a:xfrm>
            <a:off x="895936" y="1515225"/>
            <a:ext cx="3061500" cy="2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1" name="Google Shape;1151;p17"/>
          <p:cNvGrpSpPr/>
          <p:nvPr/>
        </p:nvGrpSpPr>
        <p:grpSpPr>
          <a:xfrm>
            <a:off x="-663017" y="-897983"/>
            <a:ext cx="10417780" cy="6949817"/>
            <a:chOff x="-663017" y="-897983"/>
            <a:chExt cx="10417780" cy="6949817"/>
          </a:xfrm>
        </p:grpSpPr>
        <p:sp>
          <p:nvSpPr>
            <p:cNvPr id="1152" name="Google Shape;1152;p17"/>
            <p:cNvSpPr/>
            <p:nvPr/>
          </p:nvSpPr>
          <p:spPr>
            <a:xfrm rot="899941" flipH="1">
              <a:off x="-71194" y="18045"/>
              <a:ext cx="945774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3" name="Google Shape;1153;p17"/>
            <p:cNvGrpSpPr/>
            <p:nvPr/>
          </p:nvGrpSpPr>
          <p:grpSpPr>
            <a:xfrm rot="-8272618">
              <a:off x="-530501" y="4409739"/>
              <a:ext cx="1935193" cy="1140380"/>
              <a:chOff x="5814600" y="3112362"/>
              <a:chExt cx="306750" cy="180763"/>
            </a:xfrm>
          </p:grpSpPr>
          <p:sp>
            <p:nvSpPr>
              <p:cNvPr id="1154" name="Google Shape;1154;p17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17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17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17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17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17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17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17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17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17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17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17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17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17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93" name="Google Shape;1193;p17"/>
            <p:cNvSpPr/>
            <p:nvPr/>
          </p:nvSpPr>
          <p:spPr>
            <a:xfrm rot="1600120">
              <a:off x="8359242" y="4398922"/>
              <a:ext cx="945766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94" name="Google Shape;1194;p17"/>
            <p:cNvGrpSpPr/>
            <p:nvPr/>
          </p:nvGrpSpPr>
          <p:grpSpPr>
            <a:xfrm>
              <a:off x="301968" y="3654881"/>
              <a:ext cx="270252" cy="415178"/>
              <a:chOff x="4515231" y="4502156"/>
              <a:chExt cx="270252" cy="415178"/>
            </a:xfrm>
          </p:grpSpPr>
          <p:grpSp>
            <p:nvGrpSpPr>
              <p:cNvPr id="1195" name="Google Shape;1195;p17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196" name="Google Shape;1196;p17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17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8" name="Google Shape;1198;p17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199" name="Google Shape;1199;p17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17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01" name="Google Shape;1201;p17"/>
            <p:cNvGrpSpPr/>
            <p:nvPr/>
          </p:nvGrpSpPr>
          <p:grpSpPr>
            <a:xfrm rot="2143365">
              <a:off x="7668719" y="-440322"/>
              <a:ext cx="1935183" cy="1140374"/>
              <a:chOff x="5814600" y="3112362"/>
              <a:chExt cx="306750" cy="180763"/>
            </a:xfrm>
          </p:grpSpPr>
          <p:sp>
            <p:nvSpPr>
              <p:cNvPr id="1202" name="Google Shape;1202;p17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17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17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17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17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17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17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17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17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17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17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17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17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17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17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17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17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17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17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17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17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17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17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17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17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17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17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17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17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17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17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17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17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17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17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17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17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17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17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41" name="Google Shape;1241;p17"/>
            <p:cNvSpPr/>
            <p:nvPr/>
          </p:nvSpPr>
          <p:spPr>
            <a:xfrm>
              <a:off x="8430763" y="3464180"/>
              <a:ext cx="659316" cy="518339"/>
            </a:xfrm>
            <a:custGeom>
              <a:avLst/>
              <a:gdLst/>
              <a:ahLst/>
              <a:cxnLst/>
              <a:rect l="l" t="t" r="r" b="b"/>
              <a:pathLst>
                <a:path w="14540" h="11431" extrusionOk="0">
                  <a:moveTo>
                    <a:pt x="7170" y="5120"/>
                  </a:moveTo>
                  <a:cubicBezTo>
                    <a:pt x="8056" y="5120"/>
                    <a:pt x="8915" y="5294"/>
                    <a:pt x="9742" y="5654"/>
                  </a:cubicBezTo>
                  <a:cubicBezTo>
                    <a:pt x="11060" y="6229"/>
                    <a:pt x="12069" y="7145"/>
                    <a:pt x="12743" y="8421"/>
                  </a:cubicBezTo>
                  <a:cubicBezTo>
                    <a:pt x="12763" y="8458"/>
                    <a:pt x="12782" y="8498"/>
                    <a:pt x="12802" y="8537"/>
                  </a:cubicBezTo>
                  <a:cubicBezTo>
                    <a:pt x="12796" y="8541"/>
                    <a:pt x="12790" y="8547"/>
                    <a:pt x="12783" y="8552"/>
                  </a:cubicBezTo>
                  <a:cubicBezTo>
                    <a:pt x="12768" y="8546"/>
                    <a:pt x="12751" y="8540"/>
                    <a:pt x="12737" y="8532"/>
                  </a:cubicBezTo>
                  <a:cubicBezTo>
                    <a:pt x="11987" y="8125"/>
                    <a:pt x="11186" y="7865"/>
                    <a:pt x="10357" y="7680"/>
                  </a:cubicBezTo>
                  <a:cubicBezTo>
                    <a:pt x="9365" y="7457"/>
                    <a:pt x="8362" y="7352"/>
                    <a:pt x="7350" y="7352"/>
                  </a:cubicBezTo>
                  <a:cubicBezTo>
                    <a:pt x="7165" y="7352"/>
                    <a:pt x="6980" y="7355"/>
                    <a:pt x="6795" y="7362"/>
                  </a:cubicBezTo>
                  <a:cubicBezTo>
                    <a:pt x="5723" y="7402"/>
                    <a:pt x="4667" y="7554"/>
                    <a:pt x="3638" y="7862"/>
                  </a:cubicBezTo>
                  <a:cubicBezTo>
                    <a:pt x="2977" y="8060"/>
                    <a:pt x="2343" y="8321"/>
                    <a:pt x="1756" y="8688"/>
                  </a:cubicBezTo>
                  <a:cubicBezTo>
                    <a:pt x="1664" y="8747"/>
                    <a:pt x="1574" y="8810"/>
                    <a:pt x="1482" y="8872"/>
                  </a:cubicBezTo>
                  <a:cubicBezTo>
                    <a:pt x="1471" y="8878"/>
                    <a:pt x="1459" y="8881"/>
                    <a:pt x="1425" y="8895"/>
                  </a:cubicBezTo>
                  <a:cubicBezTo>
                    <a:pt x="1448" y="8835"/>
                    <a:pt x="1463" y="8791"/>
                    <a:pt x="1480" y="8748"/>
                  </a:cubicBezTo>
                  <a:cubicBezTo>
                    <a:pt x="1948" y="7628"/>
                    <a:pt x="2706" y="6753"/>
                    <a:pt x="3724" y="6103"/>
                  </a:cubicBezTo>
                  <a:cubicBezTo>
                    <a:pt x="4599" y="5546"/>
                    <a:pt x="5556" y="5231"/>
                    <a:pt x="6589" y="5144"/>
                  </a:cubicBezTo>
                  <a:cubicBezTo>
                    <a:pt x="6784" y="5128"/>
                    <a:pt x="6977" y="5120"/>
                    <a:pt x="7170" y="5120"/>
                  </a:cubicBezTo>
                  <a:close/>
                  <a:moveTo>
                    <a:pt x="7328" y="7526"/>
                  </a:moveTo>
                  <a:cubicBezTo>
                    <a:pt x="7744" y="7526"/>
                    <a:pt x="8160" y="7544"/>
                    <a:pt x="8575" y="7578"/>
                  </a:cubicBezTo>
                  <a:cubicBezTo>
                    <a:pt x="8775" y="8058"/>
                    <a:pt x="8649" y="8739"/>
                    <a:pt x="8144" y="9151"/>
                  </a:cubicBezTo>
                  <a:cubicBezTo>
                    <a:pt x="7887" y="9361"/>
                    <a:pt x="7568" y="9466"/>
                    <a:pt x="7248" y="9466"/>
                  </a:cubicBezTo>
                  <a:cubicBezTo>
                    <a:pt x="6930" y="9466"/>
                    <a:pt x="6612" y="9363"/>
                    <a:pt x="6352" y="9156"/>
                  </a:cubicBezTo>
                  <a:cubicBezTo>
                    <a:pt x="5786" y="8702"/>
                    <a:pt x="5741" y="7966"/>
                    <a:pt x="5906" y="7600"/>
                  </a:cubicBezTo>
                  <a:cubicBezTo>
                    <a:pt x="6379" y="7550"/>
                    <a:pt x="6853" y="7526"/>
                    <a:pt x="7328" y="7526"/>
                  </a:cubicBezTo>
                  <a:close/>
                  <a:moveTo>
                    <a:pt x="8791" y="7601"/>
                  </a:moveTo>
                  <a:cubicBezTo>
                    <a:pt x="9157" y="7635"/>
                    <a:pt x="9509" y="7688"/>
                    <a:pt x="9870" y="7754"/>
                  </a:cubicBezTo>
                  <a:cubicBezTo>
                    <a:pt x="9908" y="8088"/>
                    <a:pt x="9867" y="8407"/>
                    <a:pt x="9777" y="8723"/>
                  </a:cubicBezTo>
                  <a:cubicBezTo>
                    <a:pt x="9629" y="9251"/>
                    <a:pt x="9342" y="9691"/>
                    <a:pt x="8921" y="10041"/>
                  </a:cubicBezTo>
                  <a:cubicBezTo>
                    <a:pt x="8429" y="10451"/>
                    <a:pt x="7820" y="10661"/>
                    <a:pt x="7208" y="10661"/>
                  </a:cubicBezTo>
                  <a:cubicBezTo>
                    <a:pt x="6746" y="10661"/>
                    <a:pt x="6282" y="10541"/>
                    <a:pt x="5865" y="10299"/>
                  </a:cubicBezTo>
                  <a:cubicBezTo>
                    <a:pt x="4806" y="9685"/>
                    <a:pt x="4467" y="8569"/>
                    <a:pt x="4550" y="7811"/>
                  </a:cubicBezTo>
                  <a:cubicBezTo>
                    <a:pt x="4925" y="7730"/>
                    <a:pt x="5298" y="7668"/>
                    <a:pt x="5690" y="7625"/>
                  </a:cubicBezTo>
                  <a:lnTo>
                    <a:pt x="5690" y="7625"/>
                  </a:lnTo>
                  <a:cubicBezTo>
                    <a:pt x="5686" y="7668"/>
                    <a:pt x="5684" y="7700"/>
                    <a:pt x="5677" y="7733"/>
                  </a:cubicBezTo>
                  <a:cubicBezTo>
                    <a:pt x="5469" y="8679"/>
                    <a:pt x="6188" y="9658"/>
                    <a:pt x="7256" y="9658"/>
                  </a:cubicBezTo>
                  <a:cubicBezTo>
                    <a:pt x="7293" y="9658"/>
                    <a:pt x="7331" y="9656"/>
                    <a:pt x="7370" y="9654"/>
                  </a:cubicBezTo>
                  <a:cubicBezTo>
                    <a:pt x="8078" y="9608"/>
                    <a:pt x="8698" y="9037"/>
                    <a:pt x="8816" y="8336"/>
                  </a:cubicBezTo>
                  <a:cubicBezTo>
                    <a:pt x="8853" y="8122"/>
                    <a:pt x="8853" y="7905"/>
                    <a:pt x="8802" y="7692"/>
                  </a:cubicBezTo>
                  <a:cubicBezTo>
                    <a:pt x="8796" y="7668"/>
                    <a:pt x="8796" y="7640"/>
                    <a:pt x="8791" y="7601"/>
                  </a:cubicBezTo>
                  <a:close/>
                  <a:moveTo>
                    <a:pt x="10064" y="7793"/>
                  </a:moveTo>
                  <a:lnTo>
                    <a:pt x="10064" y="7793"/>
                  </a:lnTo>
                  <a:cubicBezTo>
                    <a:pt x="11047" y="7989"/>
                    <a:pt x="11969" y="8297"/>
                    <a:pt x="12850" y="8767"/>
                  </a:cubicBezTo>
                  <a:cubicBezTo>
                    <a:pt x="12819" y="8805"/>
                    <a:pt x="12797" y="8839"/>
                    <a:pt x="12771" y="8868"/>
                  </a:cubicBezTo>
                  <a:cubicBezTo>
                    <a:pt x="12299" y="9446"/>
                    <a:pt x="11725" y="9898"/>
                    <a:pt x="11075" y="10257"/>
                  </a:cubicBezTo>
                  <a:cubicBezTo>
                    <a:pt x="10279" y="10699"/>
                    <a:pt x="9427" y="10975"/>
                    <a:pt x="8532" y="11125"/>
                  </a:cubicBezTo>
                  <a:cubicBezTo>
                    <a:pt x="8044" y="11207"/>
                    <a:pt x="7555" y="11247"/>
                    <a:pt x="7064" y="11247"/>
                  </a:cubicBezTo>
                  <a:cubicBezTo>
                    <a:pt x="6875" y="11247"/>
                    <a:pt x="6687" y="11241"/>
                    <a:pt x="6498" y="11230"/>
                  </a:cubicBezTo>
                  <a:cubicBezTo>
                    <a:pt x="5112" y="11145"/>
                    <a:pt x="3804" y="10784"/>
                    <a:pt x="2604" y="10074"/>
                  </a:cubicBezTo>
                  <a:cubicBezTo>
                    <a:pt x="2224" y="9848"/>
                    <a:pt x="1869" y="9589"/>
                    <a:pt x="1544" y="9293"/>
                  </a:cubicBezTo>
                  <a:cubicBezTo>
                    <a:pt x="1505" y="9257"/>
                    <a:pt x="1468" y="9222"/>
                    <a:pt x="1431" y="9185"/>
                  </a:cubicBezTo>
                  <a:cubicBezTo>
                    <a:pt x="1425" y="9179"/>
                    <a:pt x="1420" y="9168"/>
                    <a:pt x="1408" y="9149"/>
                  </a:cubicBezTo>
                  <a:cubicBezTo>
                    <a:pt x="1434" y="9126"/>
                    <a:pt x="1460" y="9102"/>
                    <a:pt x="1490" y="9080"/>
                  </a:cubicBezTo>
                  <a:cubicBezTo>
                    <a:pt x="1854" y="8805"/>
                    <a:pt x="2250" y="8588"/>
                    <a:pt x="2667" y="8404"/>
                  </a:cubicBezTo>
                  <a:cubicBezTo>
                    <a:pt x="3173" y="8180"/>
                    <a:pt x="3701" y="8012"/>
                    <a:pt x="4238" y="7881"/>
                  </a:cubicBezTo>
                  <a:cubicBezTo>
                    <a:pt x="4267" y="7873"/>
                    <a:pt x="4298" y="7870"/>
                    <a:pt x="4340" y="7864"/>
                  </a:cubicBezTo>
                  <a:lnTo>
                    <a:pt x="4340" y="7864"/>
                  </a:lnTo>
                  <a:cubicBezTo>
                    <a:pt x="4334" y="8847"/>
                    <a:pt x="4693" y="9657"/>
                    <a:pt x="5471" y="10262"/>
                  </a:cubicBezTo>
                  <a:cubicBezTo>
                    <a:pt x="5981" y="10658"/>
                    <a:pt x="6564" y="10853"/>
                    <a:pt x="7207" y="10853"/>
                  </a:cubicBezTo>
                  <a:cubicBezTo>
                    <a:pt x="7234" y="10853"/>
                    <a:pt x="7261" y="10852"/>
                    <a:pt x="7288" y="10852"/>
                  </a:cubicBezTo>
                  <a:cubicBezTo>
                    <a:pt x="7811" y="10838"/>
                    <a:pt x="8294" y="10685"/>
                    <a:pt x="8737" y="10406"/>
                  </a:cubicBezTo>
                  <a:cubicBezTo>
                    <a:pt x="9177" y="10128"/>
                    <a:pt x="9515" y="9754"/>
                    <a:pt x="9754" y="9291"/>
                  </a:cubicBezTo>
                  <a:cubicBezTo>
                    <a:pt x="9993" y="8827"/>
                    <a:pt x="10090" y="8330"/>
                    <a:pt x="10064" y="7793"/>
                  </a:cubicBezTo>
                  <a:close/>
                  <a:moveTo>
                    <a:pt x="7075" y="0"/>
                  </a:moveTo>
                  <a:cubicBezTo>
                    <a:pt x="7061" y="0"/>
                    <a:pt x="7044" y="5"/>
                    <a:pt x="7024" y="15"/>
                  </a:cubicBezTo>
                  <a:cubicBezTo>
                    <a:pt x="7019" y="53"/>
                    <a:pt x="7007" y="99"/>
                    <a:pt x="7007" y="144"/>
                  </a:cubicBezTo>
                  <a:cubicBezTo>
                    <a:pt x="7005" y="362"/>
                    <a:pt x="7002" y="578"/>
                    <a:pt x="7008" y="794"/>
                  </a:cubicBezTo>
                  <a:cubicBezTo>
                    <a:pt x="7041" y="2113"/>
                    <a:pt x="7075" y="3433"/>
                    <a:pt x="7109" y="4751"/>
                  </a:cubicBezTo>
                  <a:cubicBezTo>
                    <a:pt x="7110" y="4808"/>
                    <a:pt x="7109" y="4865"/>
                    <a:pt x="7109" y="4915"/>
                  </a:cubicBezTo>
                  <a:cubicBezTo>
                    <a:pt x="6703" y="4955"/>
                    <a:pt x="6311" y="4993"/>
                    <a:pt x="5908" y="5032"/>
                  </a:cubicBezTo>
                  <a:cubicBezTo>
                    <a:pt x="5899" y="5002"/>
                    <a:pt x="5888" y="4964"/>
                    <a:pt x="5877" y="4924"/>
                  </a:cubicBezTo>
                  <a:cubicBezTo>
                    <a:pt x="5579" y="3814"/>
                    <a:pt x="5280" y="2703"/>
                    <a:pt x="4980" y="1592"/>
                  </a:cubicBezTo>
                  <a:cubicBezTo>
                    <a:pt x="4942" y="1450"/>
                    <a:pt x="4896" y="1309"/>
                    <a:pt x="4851" y="1169"/>
                  </a:cubicBezTo>
                  <a:cubicBezTo>
                    <a:pt x="4840" y="1132"/>
                    <a:pt x="4831" y="1087"/>
                    <a:pt x="4764" y="1079"/>
                  </a:cubicBezTo>
                  <a:cubicBezTo>
                    <a:pt x="4763" y="1123"/>
                    <a:pt x="4757" y="1163"/>
                    <a:pt x="4761" y="1200"/>
                  </a:cubicBezTo>
                  <a:cubicBezTo>
                    <a:pt x="4767" y="1248"/>
                    <a:pt x="4780" y="1295"/>
                    <a:pt x="4791" y="1342"/>
                  </a:cubicBezTo>
                  <a:cubicBezTo>
                    <a:pt x="5047" y="2357"/>
                    <a:pt x="5303" y="3373"/>
                    <a:pt x="5559" y="4388"/>
                  </a:cubicBezTo>
                  <a:cubicBezTo>
                    <a:pt x="5616" y="4614"/>
                    <a:pt x="5677" y="4839"/>
                    <a:pt x="5737" y="5067"/>
                  </a:cubicBezTo>
                  <a:lnTo>
                    <a:pt x="5738" y="5067"/>
                  </a:lnTo>
                  <a:cubicBezTo>
                    <a:pt x="5369" y="5180"/>
                    <a:pt x="5013" y="5290"/>
                    <a:pt x="4647" y="5402"/>
                  </a:cubicBezTo>
                  <a:cubicBezTo>
                    <a:pt x="4627" y="5370"/>
                    <a:pt x="4604" y="5333"/>
                    <a:pt x="4582" y="5294"/>
                  </a:cubicBezTo>
                  <a:cubicBezTo>
                    <a:pt x="4065" y="4391"/>
                    <a:pt x="3547" y="3489"/>
                    <a:pt x="3028" y="2586"/>
                  </a:cubicBezTo>
                  <a:cubicBezTo>
                    <a:pt x="2991" y="2521"/>
                    <a:pt x="2949" y="2458"/>
                    <a:pt x="2906" y="2396"/>
                  </a:cubicBezTo>
                  <a:cubicBezTo>
                    <a:pt x="2891" y="2374"/>
                    <a:pt x="2865" y="2362"/>
                    <a:pt x="2843" y="2345"/>
                  </a:cubicBezTo>
                  <a:cubicBezTo>
                    <a:pt x="2835" y="2350"/>
                    <a:pt x="2828" y="2356"/>
                    <a:pt x="2820" y="2360"/>
                  </a:cubicBezTo>
                  <a:cubicBezTo>
                    <a:pt x="2828" y="2396"/>
                    <a:pt x="2831" y="2431"/>
                    <a:pt x="2845" y="2464"/>
                  </a:cubicBezTo>
                  <a:cubicBezTo>
                    <a:pt x="2880" y="2542"/>
                    <a:pt x="2917" y="2620"/>
                    <a:pt x="2959" y="2694"/>
                  </a:cubicBezTo>
                  <a:cubicBezTo>
                    <a:pt x="3446" y="3583"/>
                    <a:pt x="3934" y="4472"/>
                    <a:pt x="4420" y="5359"/>
                  </a:cubicBezTo>
                  <a:cubicBezTo>
                    <a:pt x="4442" y="5398"/>
                    <a:pt x="4462" y="5436"/>
                    <a:pt x="4480" y="5469"/>
                  </a:cubicBezTo>
                  <a:cubicBezTo>
                    <a:pt x="4116" y="5672"/>
                    <a:pt x="3761" y="5870"/>
                    <a:pt x="3400" y="6072"/>
                  </a:cubicBezTo>
                  <a:cubicBezTo>
                    <a:pt x="3385" y="6055"/>
                    <a:pt x="3365" y="6032"/>
                    <a:pt x="3345" y="6009"/>
                  </a:cubicBezTo>
                  <a:cubicBezTo>
                    <a:pt x="3246" y="5881"/>
                    <a:pt x="3147" y="5753"/>
                    <a:pt x="3047" y="5626"/>
                  </a:cubicBezTo>
                  <a:cubicBezTo>
                    <a:pt x="2278" y="4657"/>
                    <a:pt x="1510" y="3689"/>
                    <a:pt x="739" y="2720"/>
                  </a:cubicBezTo>
                  <a:cubicBezTo>
                    <a:pt x="684" y="2650"/>
                    <a:pt x="624" y="2584"/>
                    <a:pt x="564" y="2518"/>
                  </a:cubicBezTo>
                  <a:cubicBezTo>
                    <a:pt x="544" y="2496"/>
                    <a:pt x="523" y="2471"/>
                    <a:pt x="488" y="2471"/>
                  </a:cubicBezTo>
                  <a:cubicBezTo>
                    <a:pt x="476" y="2471"/>
                    <a:pt x="462" y="2474"/>
                    <a:pt x="446" y="2481"/>
                  </a:cubicBezTo>
                  <a:cubicBezTo>
                    <a:pt x="465" y="2521"/>
                    <a:pt x="479" y="2563"/>
                    <a:pt x="502" y="2598"/>
                  </a:cubicBezTo>
                  <a:cubicBezTo>
                    <a:pt x="582" y="2714"/>
                    <a:pt x="664" y="2828"/>
                    <a:pt x="750" y="2939"/>
                  </a:cubicBezTo>
                  <a:cubicBezTo>
                    <a:pt x="1559" y="3987"/>
                    <a:pt x="2368" y="5033"/>
                    <a:pt x="3178" y="6080"/>
                  </a:cubicBezTo>
                  <a:cubicBezTo>
                    <a:pt x="3204" y="6114"/>
                    <a:pt x="3230" y="6149"/>
                    <a:pt x="3255" y="6182"/>
                  </a:cubicBezTo>
                  <a:cubicBezTo>
                    <a:pt x="2990" y="6416"/>
                    <a:pt x="2730" y="6645"/>
                    <a:pt x="2465" y="6879"/>
                  </a:cubicBezTo>
                  <a:cubicBezTo>
                    <a:pt x="2439" y="6859"/>
                    <a:pt x="2408" y="6837"/>
                    <a:pt x="2378" y="6814"/>
                  </a:cubicBezTo>
                  <a:cubicBezTo>
                    <a:pt x="1756" y="6334"/>
                    <a:pt x="1133" y="5853"/>
                    <a:pt x="510" y="5373"/>
                  </a:cubicBezTo>
                  <a:cubicBezTo>
                    <a:pt x="388" y="5279"/>
                    <a:pt x="259" y="5192"/>
                    <a:pt x="133" y="5103"/>
                  </a:cubicBezTo>
                  <a:cubicBezTo>
                    <a:pt x="110" y="5087"/>
                    <a:pt x="85" y="5067"/>
                    <a:pt x="55" y="5067"/>
                  </a:cubicBezTo>
                  <a:cubicBezTo>
                    <a:pt x="39" y="5067"/>
                    <a:pt x="21" y="5072"/>
                    <a:pt x="0" y="5086"/>
                  </a:cubicBezTo>
                  <a:cubicBezTo>
                    <a:pt x="23" y="5118"/>
                    <a:pt x="42" y="5154"/>
                    <a:pt x="71" y="5178"/>
                  </a:cubicBezTo>
                  <a:cubicBezTo>
                    <a:pt x="173" y="5269"/>
                    <a:pt x="278" y="5361"/>
                    <a:pt x="384" y="5445"/>
                  </a:cubicBezTo>
                  <a:cubicBezTo>
                    <a:pt x="1011" y="5938"/>
                    <a:pt x="1639" y="6430"/>
                    <a:pt x="2266" y="6922"/>
                  </a:cubicBezTo>
                  <a:cubicBezTo>
                    <a:pt x="2297" y="6947"/>
                    <a:pt x="2328" y="6973"/>
                    <a:pt x="2366" y="7004"/>
                  </a:cubicBezTo>
                  <a:cubicBezTo>
                    <a:pt x="2334" y="7041"/>
                    <a:pt x="2307" y="7074"/>
                    <a:pt x="2281" y="7104"/>
                  </a:cubicBezTo>
                  <a:cubicBezTo>
                    <a:pt x="1811" y="7652"/>
                    <a:pt x="1456" y="8267"/>
                    <a:pt x="1207" y="8946"/>
                  </a:cubicBezTo>
                  <a:cubicBezTo>
                    <a:pt x="1148" y="9108"/>
                    <a:pt x="1179" y="9213"/>
                    <a:pt x="1303" y="9325"/>
                  </a:cubicBezTo>
                  <a:cubicBezTo>
                    <a:pt x="1732" y="9716"/>
                    <a:pt x="2193" y="10060"/>
                    <a:pt x="2701" y="10341"/>
                  </a:cubicBezTo>
                  <a:cubicBezTo>
                    <a:pt x="3900" y="11006"/>
                    <a:pt x="5193" y="11341"/>
                    <a:pt x="6558" y="11416"/>
                  </a:cubicBezTo>
                  <a:cubicBezTo>
                    <a:pt x="6728" y="11426"/>
                    <a:pt x="6898" y="11431"/>
                    <a:pt x="7068" y="11431"/>
                  </a:cubicBezTo>
                  <a:cubicBezTo>
                    <a:pt x="7778" y="11431"/>
                    <a:pt x="8482" y="11347"/>
                    <a:pt x="9177" y="11180"/>
                  </a:cubicBezTo>
                  <a:cubicBezTo>
                    <a:pt x="10093" y="10961"/>
                    <a:pt x="10952" y="10603"/>
                    <a:pt x="11729" y="10063"/>
                  </a:cubicBezTo>
                  <a:cubicBezTo>
                    <a:pt x="12209" y="9728"/>
                    <a:pt x="12632" y="9336"/>
                    <a:pt x="12987" y="8868"/>
                  </a:cubicBezTo>
                  <a:cubicBezTo>
                    <a:pt x="13052" y="8784"/>
                    <a:pt x="13058" y="8710"/>
                    <a:pt x="13018" y="8614"/>
                  </a:cubicBezTo>
                  <a:cubicBezTo>
                    <a:pt x="12816" y="8134"/>
                    <a:pt x="12544" y="7699"/>
                    <a:pt x="12220" y="7294"/>
                  </a:cubicBezTo>
                  <a:cubicBezTo>
                    <a:pt x="12195" y="7263"/>
                    <a:pt x="12172" y="7231"/>
                    <a:pt x="12145" y="7194"/>
                  </a:cubicBezTo>
                  <a:cubicBezTo>
                    <a:pt x="12182" y="7165"/>
                    <a:pt x="12211" y="7140"/>
                    <a:pt x="12240" y="7117"/>
                  </a:cubicBezTo>
                  <a:cubicBezTo>
                    <a:pt x="12837" y="6643"/>
                    <a:pt x="13436" y="6171"/>
                    <a:pt x="14034" y="5695"/>
                  </a:cubicBezTo>
                  <a:cubicBezTo>
                    <a:pt x="14180" y="5577"/>
                    <a:pt x="14324" y="5453"/>
                    <a:pt x="14466" y="5330"/>
                  </a:cubicBezTo>
                  <a:cubicBezTo>
                    <a:pt x="14498" y="5302"/>
                    <a:pt x="14540" y="5276"/>
                    <a:pt x="14532" y="5222"/>
                  </a:cubicBezTo>
                  <a:cubicBezTo>
                    <a:pt x="14507" y="5218"/>
                    <a:pt x="14491" y="5216"/>
                    <a:pt x="14479" y="5216"/>
                  </a:cubicBezTo>
                  <a:cubicBezTo>
                    <a:pt x="14458" y="5216"/>
                    <a:pt x="14447" y="5222"/>
                    <a:pt x="14418" y="5242"/>
                  </a:cubicBezTo>
                  <a:cubicBezTo>
                    <a:pt x="14341" y="5294"/>
                    <a:pt x="14263" y="5347"/>
                    <a:pt x="14189" y="5404"/>
                  </a:cubicBezTo>
                  <a:cubicBezTo>
                    <a:pt x="13512" y="5930"/>
                    <a:pt x="12834" y="6458"/>
                    <a:pt x="12157" y="6986"/>
                  </a:cubicBezTo>
                  <a:cubicBezTo>
                    <a:pt x="12120" y="7015"/>
                    <a:pt x="12081" y="7043"/>
                    <a:pt x="12047" y="7069"/>
                  </a:cubicBezTo>
                  <a:cubicBezTo>
                    <a:pt x="11793" y="6827"/>
                    <a:pt x="11544" y="6592"/>
                    <a:pt x="11288" y="6350"/>
                  </a:cubicBezTo>
                  <a:cubicBezTo>
                    <a:pt x="11313" y="6319"/>
                    <a:pt x="11339" y="6283"/>
                    <a:pt x="11365" y="6248"/>
                  </a:cubicBezTo>
                  <a:cubicBezTo>
                    <a:pt x="12132" y="5246"/>
                    <a:pt x="12899" y="4246"/>
                    <a:pt x="13665" y="3245"/>
                  </a:cubicBezTo>
                  <a:cubicBezTo>
                    <a:pt x="13787" y="3083"/>
                    <a:pt x="13904" y="2917"/>
                    <a:pt x="14021" y="2752"/>
                  </a:cubicBezTo>
                  <a:cubicBezTo>
                    <a:pt x="14047" y="2715"/>
                    <a:pt x="14081" y="2677"/>
                    <a:pt x="14069" y="2621"/>
                  </a:cubicBezTo>
                  <a:cubicBezTo>
                    <a:pt x="14058" y="2618"/>
                    <a:pt x="14049" y="2617"/>
                    <a:pt x="14040" y="2617"/>
                  </a:cubicBezTo>
                  <a:cubicBezTo>
                    <a:pt x="13992" y="2617"/>
                    <a:pt x="13969" y="2658"/>
                    <a:pt x="13942" y="2689"/>
                  </a:cubicBezTo>
                  <a:cubicBezTo>
                    <a:pt x="13804" y="2854"/>
                    <a:pt x="13663" y="3019"/>
                    <a:pt x="13530" y="3191"/>
                  </a:cubicBezTo>
                  <a:cubicBezTo>
                    <a:pt x="12757" y="4178"/>
                    <a:pt x="11986" y="5168"/>
                    <a:pt x="11214" y="6155"/>
                  </a:cubicBezTo>
                  <a:cubicBezTo>
                    <a:pt x="11189" y="6186"/>
                    <a:pt x="11163" y="6216"/>
                    <a:pt x="11148" y="6234"/>
                  </a:cubicBezTo>
                  <a:cubicBezTo>
                    <a:pt x="10789" y="6015"/>
                    <a:pt x="10445" y="5805"/>
                    <a:pt x="10093" y="5590"/>
                  </a:cubicBezTo>
                  <a:cubicBezTo>
                    <a:pt x="10107" y="5563"/>
                    <a:pt x="10123" y="5530"/>
                    <a:pt x="10141" y="5496"/>
                  </a:cubicBezTo>
                  <a:cubicBezTo>
                    <a:pt x="10564" y="4719"/>
                    <a:pt x="10989" y="3941"/>
                    <a:pt x="11410" y="3161"/>
                  </a:cubicBezTo>
                  <a:cubicBezTo>
                    <a:pt x="11502" y="2992"/>
                    <a:pt x="11587" y="2819"/>
                    <a:pt x="11672" y="2647"/>
                  </a:cubicBezTo>
                  <a:cubicBezTo>
                    <a:pt x="11692" y="2607"/>
                    <a:pt x="11723" y="2564"/>
                    <a:pt x="11685" y="2499"/>
                  </a:cubicBezTo>
                  <a:lnTo>
                    <a:pt x="11685" y="2499"/>
                  </a:lnTo>
                  <a:cubicBezTo>
                    <a:pt x="11655" y="2529"/>
                    <a:pt x="11626" y="2549"/>
                    <a:pt x="11606" y="2578"/>
                  </a:cubicBezTo>
                  <a:cubicBezTo>
                    <a:pt x="11544" y="2672"/>
                    <a:pt x="11484" y="2769"/>
                    <a:pt x="11428" y="2867"/>
                  </a:cubicBezTo>
                  <a:cubicBezTo>
                    <a:pt x="10945" y="3718"/>
                    <a:pt x="10465" y="4572"/>
                    <a:pt x="9982" y="5424"/>
                  </a:cubicBezTo>
                  <a:cubicBezTo>
                    <a:pt x="9964" y="5459"/>
                    <a:pt x="9941" y="5492"/>
                    <a:pt x="9922" y="5524"/>
                  </a:cubicBezTo>
                  <a:cubicBezTo>
                    <a:pt x="9734" y="5452"/>
                    <a:pt x="9559" y="5379"/>
                    <a:pt x="9382" y="5316"/>
                  </a:cubicBezTo>
                  <a:cubicBezTo>
                    <a:pt x="9201" y="5253"/>
                    <a:pt x="9019" y="5198"/>
                    <a:pt x="8834" y="5140"/>
                  </a:cubicBezTo>
                  <a:cubicBezTo>
                    <a:pt x="8843" y="5098"/>
                    <a:pt x="8850" y="5069"/>
                    <a:pt x="8857" y="5040"/>
                  </a:cubicBezTo>
                  <a:cubicBezTo>
                    <a:pt x="9075" y="4177"/>
                    <a:pt x="9292" y="3314"/>
                    <a:pt x="9507" y="2451"/>
                  </a:cubicBezTo>
                  <a:cubicBezTo>
                    <a:pt x="9593" y="2104"/>
                    <a:pt x="9671" y="1755"/>
                    <a:pt x="9751" y="1408"/>
                  </a:cubicBezTo>
                  <a:cubicBezTo>
                    <a:pt x="9763" y="1356"/>
                    <a:pt x="9782" y="1302"/>
                    <a:pt x="9738" y="1248"/>
                  </a:cubicBezTo>
                  <a:cubicBezTo>
                    <a:pt x="9686" y="1268"/>
                    <a:pt x="9677" y="1312"/>
                    <a:pt x="9664" y="1354"/>
                  </a:cubicBezTo>
                  <a:cubicBezTo>
                    <a:pt x="9609" y="1538"/>
                    <a:pt x="9552" y="1721"/>
                    <a:pt x="9502" y="1907"/>
                  </a:cubicBezTo>
                  <a:cubicBezTo>
                    <a:pt x="9231" y="2933"/>
                    <a:pt x="8962" y="3959"/>
                    <a:pt x="8692" y="4986"/>
                  </a:cubicBezTo>
                  <a:cubicBezTo>
                    <a:pt x="8681" y="5024"/>
                    <a:pt x="8667" y="5061"/>
                    <a:pt x="8654" y="5104"/>
                  </a:cubicBezTo>
                  <a:cubicBezTo>
                    <a:pt x="8198" y="4999"/>
                    <a:pt x="7746" y="4952"/>
                    <a:pt x="7288" y="4933"/>
                  </a:cubicBezTo>
                  <a:cubicBezTo>
                    <a:pt x="7283" y="4891"/>
                    <a:pt x="7280" y="4865"/>
                    <a:pt x="7278" y="4837"/>
                  </a:cubicBezTo>
                  <a:cubicBezTo>
                    <a:pt x="7272" y="4629"/>
                    <a:pt x="7268" y="4419"/>
                    <a:pt x="7263" y="4209"/>
                  </a:cubicBezTo>
                  <a:cubicBezTo>
                    <a:pt x="7235" y="3172"/>
                    <a:pt x="7211" y="2135"/>
                    <a:pt x="7181" y="1098"/>
                  </a:cubicBezTo>
                  <a:cubicBezTo>
                    <a:pt x="7172" y="785"/>
                    <a:pt x="7155" y="473"/>
                    <a:pt x="7140" y="160"/>
                  </a:cubicBezTo>
                  <a:cubicBezTo>
                    <a:pt x="7138" y="123"/>
                    <a:pt x="7133" y="84"/>
                    <a:pt x="7124" y="48"/>
                  </a:cubicBezTo>
                  <a:cubicBezTo>
                    <a:pt x="7117" y="19"/>
                    <a:pt x="7102" y="0"/>
                    <a:pt x="7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2" name="Google Shape;1242;p17"/>
            <p:cNvGrpSpPr/>
            <p:nvPr/>
          </p:nvGrpSpPr>
          <p:grpSpPr>
            <a:xfrm>
              <a:off x="8595806" y="2726485"/>
              <a:ext cx="270252" cy="633649"/>
              <a:chOff x="4444806" y="3454510"/>
              <a:chExt cx="270252" cy="633649"/>
            </a:xfrm>
          </p:grpSpPr>
          <p:grpSp>
            <p:nvGrpSpPr>
              <p:cNvPr id="1243" name="Google Shape;1243;p17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1244" name="Google Shape;1244;p17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1245" name="Google Shape;1245;p17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6" name="Google Shape;1246;p17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47" name="Google Shape;1247;p17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1248" name="Google Shape;1248;p17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9" name="Google Shape;1249;p17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250" name="Google Shape;1250;p17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1251" name="Google Shape;1251;p17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17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7581964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" name="Google Shape;1317;p19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18" name="Google Shape;1318;p19"/>
          <p:cNvSpPr txBox="1">
            <a:spLocks noGrp="1"/>
          </p:cNvSpPr>
          <p:nvPr>
            <p:ph type="subTitle" idx="1"/>
          </p:nvPr>
        </p:nvSpPr>
        <p:spPr>
          <a:xfrm>
            <a:off x="720000" y="2019124"/>
            <a:ext cx="2121300" cy="73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p19"/>
          <p:cNvSpPr txBox="1">
            <a:spLocks noGrp="1"/>
          </p:cNvSpPr>
          <p:nvPr>
            <p:ph type="subTitle" idx="2"/>
          </p:nvPr>
        </p:nvSpPr>
        <p:spPr>
          <a:xfrm>
            <a:off x="3196821" y="2019124"/>
            <a:ext cx="2121300" cy="73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0" name="Google Shape;1320;p19"/>
          <p:cNvSpPr txBox="1">
            <a:spLocks noGrp="1"/>
          </p:cNvSpPr>
          <p:nvPr>
            <p:ph type="subTitle" idx="3"/>
          </p:nvPr>
        </p:nvSpPr>
        <p:spPr>
          <a:xfrm>
            <a:off x="720000" y="3604924"/>
            <a:ext cx="2121300" cy="73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" name="Google Shape;1321;p19"/>
          <p:cNvSpPr txBox="1">
            <a:spLocks noGrp="1"/>
          </p:cNvSpPr>
          <p:nvPr>
            <p:ph type="subTitle" idx="4"/>
          </p:nvPr>
        </p:nvSpPr>
        <p:spPr>
          <a:xfrm>
            <a:off x="3196821" y="3604924"/>
            <a:ext cx="2121300" cy="73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2" name="Google Shape;1322;p19"/>
          <p:cNvSpPr txBox="1">
            <a:spLocks noGrp="1"/>
          </p:cNvSpPr>
          <p:nvPr>
            <p:ph type="subTitle" idx="5"/>
          </p:nvPr>
        </p:nvSpPr>
        <p:spPr>
          <a:xfrm>
            <a:off x="720000" y="1748000"/>
            <a:ext cx="212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3" name="Google Shape;1323;p19"/>
          <p:cNvSpPr txBox="1">
            <a:spLocks noGrp="1"/>
          </p:cNvSpPr>
          <p:nvPr>
            <p:ph type="subTitle" idx="6"/>
          </p:nvPr>
        </p:nvSpPr>
        <p:spPr>
          <a:xfrm>
            <a:off x="720000" y="3333875"/>
            <a:ext cx="212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4" name="Google Shape;1324;p19"/>
          <p:cNvSpPr txBox="1">
            <a:spLocks noGrp="1"/>
          </p:cNvSpPr>
          <p:nvPr>
            <p:ph type="subTitle" idx="7"/>
          </p:nvPr>
        </p:nvSpPr>
        <p:spPr>
          <a:xfrm>
            <a:off x="3196816" y="1748000"/>
            <a:ext cx="212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5" name="Google Shape;1325;p19"/>
          <p:cNvSpPr txBox="1">
            <a:spLocks noGrp="1"/>
          </p:cNvSpPr>
          <p:nvPr>
            <p:ph type="subTitle" idx="8"/>
          </p:nvPr>
        </p:nvSpPr>
        <p:spPr>
          <a:xfrm>
            <a:off x="3196816" y="3333875"/>
            <a:ext cx="212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326" name="Google Shape;1326;p19"/>
          <p:cNvGrpSpPr/>
          <p:nvPr/>
        </p:nvGrpSpPr>
        <p:grpSpPr>
          <a:xfrm>
            <a:off x="-790381" y="-943508"/>
            <a:ext cx="10638644" cy="6784750"/>
            <a:chOff x="-790381" y="-943508"/>
            <a:chExt cx="10638644" cy="6784750"/>
          </a:xfrm>
        </p:grpSpPr>
        <p:grpSp>
          <p:nvGrpSpPr>
            <p:cNvPr id="1327" name="Google Shape;1327;p19"/>
            <p:cNvGrpSpPr/>
            <p:nvPr/>
          </p:nvGrpSpPr>
          <p:grpSpPr>
            <a:xfrm rot="2143365">
              <a:off x="7762219" y="-485847"/>
              <a:ext cx="1935183" cy="1140374"/>
              <a:chOff x="5814600" y="3112362"/>
              <a:chExt cx="306750" cy="180763"/>
            </a:xfrm>
          </p:grpSpPr>
          <p:sp>
            <p:nvSpPr>
              <p:cNvPr id="1328" name="Google Shape;1328;p19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19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19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19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19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19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19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19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19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19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19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19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19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19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19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19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19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19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19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19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19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19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9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9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9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9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9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9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9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9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9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9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9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9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9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19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9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9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9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7" name="Google Shape;1367;p19"/>
            <p:cNvGrpSpPr/>
            <p:nvPr/>
          </p:nvGrpSpPr>
          <p:grpSpPr>
            <a:xfrm rot="-982173">
              <a:off x="7594144" y="4172685"/>
              <a:ext cx="1935203" cy="1140387"/>
              <a:chOff x="5814600" y="3112362"/>
              <a:chExt cx="306750" cy="180763"/>
            </a:xfrm>
          </p:grpSpPr>
          <p:sp>
            <p:nvSpPr>
              <p:cNvPr id="1368" name="Google Shape;1368;p19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9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9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9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9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9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9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19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9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9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9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9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9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9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9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9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9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9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19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19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9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9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9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9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9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19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19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19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19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19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19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19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19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19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19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19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19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19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19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07" name="Google Shape;1407;p19"/>
            <p:cNvSpPr/>
            <p:nvPr/>
          </p:nvSpPr>
          <p:spPr>
            <a:xfrm rot="4499858" flipH="1">
              <a:off x="-247557" y="4020417"/>
              <a:ext cx="1152688" cy="2008398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08" name="Google Shape;1408;p19"/>
            <p:cNvGrpSpPr/>
            <p:nvPr/>
          </p:nvGrpSpPr>
          <p:grpSpPr>
            <a:xfrm>
              <a:off x="205612" y="466017"/>
              <a:ext cx="346888" cy="719659"/>
              <a:chOff x="8564300" y="3343075"/>
              <a:chExt cx="256650" cy="532450"/>
            </a:xfrm>
          </p:grpSpPr>
          <p:sp>
            <p:nvSpPr>
              <p:cNvPr id="1409" name="Google Shape;1409;p19"/>
              <p:cNvSpPr/>
              <p:nvPr/>
            </p:nvSpPr>
            <p:spPr>
              <a:xfrm>
                <a:off x="8662775" y="3641700"/>
                <a:ext cx="27375" cy="233825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9353" extrusionOk="0">
                    <a:moveTo>
                      <a:pt x="892" y="202"/>
                    </a:moveTo>
                    <a:lnTo>
                      <a:pt x="892" y="8806"/>
                    </a:lnTo>
                    <a:cubicBezTo>
                      <a:pt x="892" y="8996"/>
                      <a:pt x="738" y="9150"/>
                      <a:pt x="548" y="9150"/>
                    </a:cubicBezTo>
                    <a:cubicBezTo>
                      <a:pt x="358" y="9150"/>
                      <a:pt x="202" y="8996"/>
                      <a:pt x="202" y="8806"/>
                    </a:cubicBezTo>
                    <a:lnTo>
                      <a:pt x="202" y="202"/>
                    </a:lnTo>
                    <a:close/>
                    <a:moveTo>
                      <a:pt x="102" y="0"/>
                    </a:moveTo>
                    <a:cubicBezTo>
                      <a:pt x="47" y="0"/>
                      <a:pt x="0" y="45"/>
                      <a:pt x="0" y="102"/>
                    </a:cubicBezTo>
                    <a:lnTo>
                      <a:pt x="0" y="8806"/>
                    </a:lnTo>
                    <a:cubicBezTo>
                      <a:pt x="0" y="9107"/>
                      <a:pt x="245" y="9352"/>
                      <a:pt x="547" y="9353"/>
                    </a:cubicBezTo>
                    <a:lnTo>
                      <a:pt x="547" y="9353"/>
                    </a:lnTo>
                    <a:cubicBezTo>
                      <a:pt x="850" y="9352"/>
                      <a:pt x="1095" y="9107"/>
                      <a:pt x="1095" y="8806"/>
                    </a:cubicBezTo>
                    <a:lnTo>
                      <a:pt x="1095" y="102"/>
                    </a:lnTo>
                    <a:cubicBezTo>
                      <a:pt x="1095" y="45"/>
                      <a:pt x="1048" y="0"/>
                      <a:pt x="993" y="0"/>
                    </a:cubicBezTo>
                    <a:close/>
                    <a:moveTo>
                      <a:pt x="547" y="9353"/>
                    </a:moveTo>
                    <a:cubicBezTo>
                      <a:pt x="547" y="9353"/>
                      <a:pt x="547" y="9353"/>
                      <a:pt x="547" y="9353"/>
                    </a:cubicBezTo>
                    <a:lnTo>
                      <a:pt x="548" y="9353"/>
                    </a:lnTo>
                    <a:cubicBezTo>
                      <a:pt x="548" y="9353"/>
                      <a:pt x="548" y="9353"/>
                      <a:pt x="547" y="935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19"/>
              <p:cNvSpPr/>
              <p:nvPr/>
            </p:nvSpPr>
            <p:spPr>
              <a:xfrm>
                <a:off x="8587525" y="3469850"/>
                <a:ext cx="177900" cy="177875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7115" extrusionOk="0">
                    <a:moveTo>
                      <a:pt x="4410" y="1590"/>
                    </a:moveTo>
                    <a:cubicBezTo>
                      <a:pt x="5301" y="1590"/>
                      <a:pt x="6024" y="2473"/>
                      <a:pt x="6024" y="3558"/>
                    </a:cubicBezTo>
                    <a:cubicBezTo>
                      <a:pt x="6024" y="4641"/>
                      <a:pt x="5301" y="5524"/>
                      <a:pt x="4410" y="5524"/>
                    </a:cubicBezTo>
                    <a:cubicBezTo>
                      <a:pt x="4131" y="5524"/>
                      <a:pt x="3854" y="5434"/>
                      <a:pt x="3611" y="5263"/>
                    </a:cubicBezTo>
                    <a:cubicBezTo>
                      <a:pt x="3592" y="5251"/>
                      <a:pt x="3572" y="5244"/>
                      <a:pt x="3552" y="5244"/>
                    </a:cubicBezTo>
                    <a:cubicBezTo>
                      <a:pt x="3532" y="5244"/>
                      <a:pt x="3512" y="5251"/>
                      <a:pt x="3495" y="5263"/>
                    </a:cubicBezTo>
                    <a:cubicBezTo>
                      <a:pt x="3250" y="5434"/>
                      <a:pt x="2973" y="5524"/>
                      <a:pt x="2694" y="5524"/>
                    </a:cubicBezTo>
                    <a:cubicBezTo>
                      <a:pt x="1803" y="5524"/>
                      <a:pt x="1080" y="4641"/>
                      <a:pt x="1080" y="3558"/>
                    </a:cubicBezTo>
                    <a:cubicBezTo>
                      <a:pt x="1080" y="2473"/>
                      <a:pt x="1803" y="1590"/>
                      <a:pt x="2694" y="1590"/>
                    </a:cubicBezTo>
                    <a:cubicBezTo>
                      <a:pt x="2973" y="1590"/>
                      <a:pt x="3250" y="1681"/>
                      <a:pt x="3495" y="1851"/>
                    </a:cubicBezTo>
                    <a:cubicBezTo>
                      <a:pt x="3512" y="1863"/>
                      <a:pt x="3532" y="1869"/>
                      <a:pt x="3552" y="1869"/>
                    </a:cubicBezTo>
                    <a:cubicBezTo>
                      <a:pt x="3572" y="1869"/>
                      <a:pt x="3593" y="1863"/>
                      <a:pt x="3611" y="1851"/>
                    </a:cubicBezTo>
                    <a:cubicBezTo>
                      <a:pt x="3854" y="1681"/>
                      <a:pt x="4131" y="1590"/>
                      <a:pt x="4410" y="1590"/>
                    </a:cubicBezTo>
                    <a:close/>
                    <a:moveTo>
                      <a:pt x="2694" y="1389"/>
                    </a:moveTo>
                    <a:cubicBezTo>
                      <a:pt x="1692" y="1389"/>
                      <a:pt x="877" y="2362"/>
                      <a:pt x="877" y="3558"/>
                    </a:cubicBezTo>
                    <a:cubicBezTo>
                      <a:pt x="877" y="4754"/>
                      <a:pt x="1692" y="5726"/>
                      <a:pt x="2694" y="5726"/>
                    </a:cubicBezTo>
                    <a:cubicBezTo>
                      <a:pt x="2993" y="5726"/>
                      <a:pt x="3288" y="5636"/>
                      <a:pt x="3552" y="5468"/>
                    </a:cubicBezTo>
                    <a:cubicBezTo>
                      <a:pt x="3816" y="5636"/>
                      <a:pt x="4111" y="5726"/>
                      <a:pt x="4410" y="5726"/>
                    </a:cubicBezTo>
                    <a:cubicBezTo>
                      <a:pt x="5412" y="5726"/>
                      <a:pt x="6227" y="4754"/>
                      <a:pt x="6227" y="3558"/>
                    </a:cubicBezTo>
                    <a:cubicBezTo>
                      <a:pt x="6227" y="2362"/>
                      <a:pt x="5412" y="1389"/>
                      <a:pt x="4410" y="1389"/>
                    </a:cubicBezTo>
                    <a:cubicBezTo>
                      <a:pt x="4111" y="1389"/>
                      <a:pt x="3816" y="1477"/>
                      <a:pt x="3552" y="1647"/>
                    </a:cubicBezTo>
                    <a:cubicBezTo>
                      <a:pt x="3288" y="1477"/>
                      <a:pt x="2993" y="1389"/>
                      <a:pt x="2694" y="1389"/>
                    </a:cubicBezTo>
                    <a:close/>
                    <a:moveTo>
                      <a:pt x="3558" y="203"/>
                    </a:moveTo>
                    <a:cubicBezTo>
                      <a:pt x="5407" y="203"/>
                      <a:pt x="6913" y="1707"/>
                      <a:pt x="6913" y="3558"/>
                    </a:cubicBezTo>
                    <a:cubicBezTo>
                      <a:pt x="6913" y="5408"/>
                      <a:pt x="5407" y="6913"/>
                      <a:pt x="3558" y="6913"/>
                    </a:cubicBezTo>
                    <a:cubicBezTo>
                      <a:pt x="1708" y="6913"/>
                      <a:pt x="203" y="5408"/>
                      <a:pt x="203" y="3558"/>
                    </a:cubicBezTo>
                    <a:cubicBezTo>
                      <a:pt x="203" y="1707"/>
                      <a:pt x="1708" y="203"/>
                      <a:pt x="3558" y="203"/>
                    </a:cubicBezTo>
                    <a:close/>
                    <a:moveTo>
                      <a:pt x="3558" y="0"/>
                    </a:moveTo>
                    <a:cubicBezTo>
                      <a:pt x="1597" y="0"/>
                      <a:pt x="1" y="1596"/>
                      <a:pt x="1" y="3558"/>
                    </a:cubicBezTo>
                    <a:cubicBezTo>
                      <a:pt x="1" y="5519"/>
                      <a:pt x="1597" y="7115"/>
                      <a:pt x="3558" y="7115"/>
                    </a:cubicBezTo>
                    <a:cubicBezTo>
                      <a:pt x="5520" y="7115"/>
                      <a:pt x="7115" y="5519"/>
                      <a:pt x="7115" y="3558"/>
                    </a:cubicBezTo>
                    <a:cubicBezTo>
                      <a:pt x="7115" y="1596"/>
                      <a:pt x="5520" y="0"/>
                      <a:pt x="35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19"/>
              <p:cNvSpPr/>
              <p:nvPr/>
            </p:nvSpPr>
            <p:spPr>
              <a:xfrm>
                <a:off x="8685075" y="3759675"/>
                <a:ext cx="6935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722" extrusionOk="0">
                    <a:moveTo>
                      <a:pt x="2571" y="203"/>
                    </a:moveTo>
                    <a:lnTo>
                      <a:pt x="2571" y="1101"/>
                    </a:lnTo>
                    <a:lnTo>
                      <a:pt x="2036" y="1101"/>
                    </a:lnTo>
                    <a:cubicBezTo>
                      <a:pt x="1980" y="1101"/>
                      <a:pt x="1934" y="1146"/>
                      <a:pt x="1934" y="1203"/>
                    </a:cubicBezTo>
                    <a:lnTo>
                      <a:pt x="1934" y="1569"/>
                    </a:lnTo>
                    <a:cubicBezTo>
                      <a:pt x="1934" y="1624"/>
                      <a:pt x="1979" y="1670"/>
                      <a:pt x="2036" y="1670"/>
                    </a:cubicBezTo>
                    <a:lnTo>
                      <a:pt x="2571" y="1670"/>
                    </a:lnTo>
                    <a:lnTo>
                      <a:pt x="2571" y="2053"/>
                    </a:lnTo>
                    <a:lnTo>
                      <a:pt x="2036" y="2053"/>
                    </a:lnTo>
                    <a:cubicBezTo>
                      <a:pt x="1980" y="2053"/>
                      <a:pt x="1934" y="2098"/>
                      <a:pt x="1934" y="2154"/>
                    </a:cubicBezTo>
                    <a:lnTo>
                      <a:pt x="1934" y="2521"/>
                    </a:lnTo>
                    <a:cubicBezTo>
                      <a:pt x="1934" y="2576"/>
                      <a:pt x="1979" y="2621"/>
                      <a:pt x="2036" y="2621"/>
                    </a:cubicBezTo>
                    <a:lnTo>
                      <a:pt x="2571" y="2621"/>
                    </a:lnTo>
                    <a:lnTo>
                      <a:pt x="2571" y="3519"/>
                    </a:lnTo>
                    <a:lnTo>
                      <a:pt x="1474" y="3519"/>
                    </a:lnTo>
                    <a:lnTo>
                      <a:pt x="1474" y="3018"/>
                    </a:lnTo>
                    <a:cubicBezTo>
                      <a:pt x="1474" y="2961"/>
                      <a:pt x="1429" y="2916"/>
                      <a:pt x="1374" y="2916"/>
                    </a:cubicBezTo>
                    <a:lnTo>
                      <a:pt x="1007" y="2916"/>
                    </a:lnTo>
                    <a:cubicBezTo>
                      <a:pt x="951" y="2916"/>
                      <a:pt x="906" y="2961"/>
                      <a:pt x="906" y="3018"/>
                    </a:cubicBezTo>
                    <a:lnTo>
                      <a:pt x="906" y="3519"/>
                    </a:lnTo>
                    <a:lnTo>
                      <a:pt x="203" y="3519"/>
                    </a:lnTo>
                    <a:lnTo>
                      <a:pt x="203" y="203"/>
                    </a:lnTo>
                    <a:lnTo>
                      <a:pt x="906" y="203"/>
                    </a:lnTo>
                    <a:lnTo>
                      <a:pt x="906" y="700"/>
                    </a:lnTo>
                    <a:cubicBezTo>
                      <a:pt x="906" y="755"/>
                      <a:pt x="951" y="800"/>
                      <a:pt x="1007" y="800"/>
                    </a:cubicBezTo>
                    <a:lnTo>
                      <a:pt x="1374" y="800"/>
                    </a:lnTo>
                    <a:cubicBezTo>
                      <a:pt x="1429" y="800"/>
                      <a:pt x="1474" y="755"/>
                      <a:pt x="1474" y="700"/>
                    </a:cubicBezTo>
                    <a:lnTo>
                      <a:pt x="1474" y="203"/>
                    </a:lnTo>
                    <a:close/>
                    <a:moveTo>
                      <a:pt x="101" y="1"/>
                    </a:moveTo>
                    <a:cubicBezTo>
                      <a:pt x="45" y="1"/>
                      <a:pt x="0" y="45"/>
                      <a:pt x="0" y="102"/>
                    </a:cubicBezTo>
                    <a:lnTo>
                      <a:pt x="0" y="3621"/>
                    </a:lnTo>
                    <a:cubicBezTo>
                      <a:pt x="0" y="3677"/>
                      <a:pt x="45" y="3722"/>
                      <a:pt x="101" y="3722"/>
                    </a:cubicBezTo>
                    <a:lnTo>
                      <a:pt x="1008" y="3722"/>
                    </a:lnTo>
                    <a:cubicBezTo>
                      <a:pt x="1064" y="3722"/>
                      <a:pt x="1108" y="3677"/>
                      <a:pt x="1108" y="3621"/>
                    </a:cubicBezTo>
                    <a:lnTo>
                      <a:pt x="1108" y="3118"/>
                    </a:lnTo>
                    <a:lnTo>
                      <a:pt x="1272" y="3118"/>
                    </a:lnTo>
                    <a:lnTo>
                      <a:pt x="1272" y="3621"/>
                    </a:lnTo>
                    <a:cubicBezTo>
                      <a:pt x="1272" y="3677"/>
                      <a:pt x="1318" y="3722"/>
                      <a:pt x="1374" y="3722"/>
                    </a:cubicBezTo>
                    <a:lnTo>
                      <a:pt x="2672" y="3722"/>
                    </a:lnTo>
                    <a:cubicBezTo>
                      <a:pt x="2727" y="3722"/>
                      <a:pt x="2774" y="3677"/>
                      <a:pt x="2774" y="3621"/>
                    </a:cubicBezTo>
                    <a:lnTo>
                      <a:pt x="2774" y="2521"/>
                    </a:lnTo>
                    <a:cubicBezTo>
                      <a:pt x="2774" y="2465"/>
                      <a:pt x="2727" y="2419"/>
                      <a:pt x="2672" y="2419"/>
                    </a:cubicBezTo>
                    <a:lnTo>
                      <a:pt x="2136" y="2419"/>
                    </a:lnTo>
                    <a:lnTo>
                      <a:pt x="2136" y="2255"/>
                    </a:lnTo>
                    <a:lnTo>
                      <a:pt x="2672" y="2255"/>
                    </a:lnTo>
                    <a:cubicBezTo>
                      <a:pt x="2727" y="2255"/>
                      <a:pt x="2774" y="2211"/>
                      <a:pt x="2774" y="2154"/>
                    </a:cubicBezTo>
                    <a:lnTo>
                      <a:pt x="2774" y="1569"/>
                    </a:lnTo>
                    <a:cubicBezTo>
                      <a:pt x="2774" y="1513"/>
                      <a:pt x="2727" y="1468"/>
                      <a:pt x="2672" y="1468"/>
                    </a:cubicBezTo>
                    <a:lnTo>
                      <a:pt x="2136" y="1468"/>
                    </a:lnTo>
                    <a:lnTo>
                      <a:pt x="2136" y="1303"/>
                    </a:lnTo>
                    <a:lnTo>
                      <a:pt x="2672" y="1303"/>
                    </a:lnTo>
                    <a:cubicBezTo>
                      <a:pt x="2727" y="1303"/>
                      <a:pt x="2774" y="1258"/>
                      <a:pt x="2774" y="1203"/>
                    </a:cubicBezTo>
                    <a:lnTo>
                      <a:pt x="2774" y="102"/>
                    </a:lnTo>
                    <a:cubicBezTo>
                      <a:pt x="2774" y="47"/>
                      <a:pt x="2727" y="1"/>
                      <a:pt x="2672" y="1"/>
                    </a:cubicBezTo>
                    <a:lnTo>
                      <a:pt x="1374" y="1"/>
                    </a:lnTo>
                    <a:cubicBezTo>
                      <a:pt x="1318" y="1"/>
                      <a:pt x="1272" y="45"/>
                      <a:pt x="1272" y="102"/>
                    </a:cubicBezTo>
                    <a:lnTo>
                      <a:pt x="1272" y="598"/>
                    </a:lnTo>
                    <a:lnTo>
                      <a:pt x="1108" y="598"/>
                    </a:lnTo>
                    <a:lnTo>
                      <a:pt x="1108" y="102"/>
                    </a:lnTo>
                    <a:cubicBezTo>
                      <a:pt x="1108" y="47"/>
                      <a:pt x="1064" y="1"/>
                      <a:pt x="10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19"/>
              <p:cNvSpPr/>
              <p:nvPr/>
            </p:nvSpPr>
            <p:spPr>
              <a:xfrm>
                <a:off x="8566200" y="3725425"/>
                <a:ext cx="56200" cy="663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2654" extrusionOk="0">
                    <a:moveTo>
                      <a:pt x="1121" y="0"/>
                    </a:moveTo>
                    <a:cubicBezTo>
                      <a:pt x="1121" y="0"/>
                      <a:pt x="1124" y="38"/>
                      <a:pt x="1124" y="99"/>
                    </a:cubicBezTo>
                    <a:lnTo>
                      <a:pt x="1124" y="99"/>
                    </a:lnTo>
                    <a:cubicBezTo>
                      <a:pt x="1124" y="38"/>
                      <a:pt x="1127" y="0"/>
                      <a:pt x="1127" y="0"/>
                    </a:cubicBezTo>
                    <a:close/>
                    <a:moveTo>
                      <a:pt x="1124" y="99"/>
                    </a:moveTo>
                    <a:lnTo>
                      <a:pt x="1124" y="99"/>
                    </a:lnTo>
                    <a:cubicBezTo>
                      <a:pt x="1124" y="103"/>
                      <a:pt x="1124" y="106"/>
                      <a:pt x="1124" y="110"/>
                    </a:cubicBezTo>
                    <a:lnTo>
                      <a:pt x="1124" y="110"/>
                    </a:lnTo>
                    <a:cubicBezTo>
                      <a:pt x="1124" y="106"/>
                      <a:pt x="1124" y="103"/>
                      <a:pt x="1124" y="99"/>
                    </a:cubicBezTo>
                    <a:close/>
                    <a:moveTo>
                      <a:pt x="1124" y="110"/>
                    </a:moveTo>
                    <a:cubicBezTo>
                      <a:pt x="1123" y="315"/>
                      <a:pt x="1092" y="755"/>
                      <a:pt x="846" y="1000"/>
                    </a:cubicBezTo>
                    <a:cubicBezTo>
                      <a:pt x="519" y="1327"/>
                      <a:pt x="0" y="1327"/>
                      <a:pt x="0" y="1327"/>
                    </a:cubicBezTo>
                    <a:cubicBezTo>
                      <a:pt x="0" y="1327"/>
                      <a:pt x="519" y="1327"/>
                      <a:pt x="846" y="1655"/>
                    </a:cubicBezTo>
                    <a:cubicBezTo>
                      <a:pt x="1092" y="1900"/>
                      <a:pt x="1123" y="2339"/>
                      <a:pt x="1124" y="2543"/>
                    </a:cubicBezTo>
                    <a:lnTo>
                      <a:pt x="1124" y="2543"/>
                    </a:lnTo>
                    <a:cubicBezTo>
                      <a:pt x="1124" y="2339"/>
                      <a:pt x="1156" y="1900"/>
                      <a:pt x="1402" y="1655"/>
                    </a:cubicBezTo>
                    <a:cubicBezTo>
                      <a:pt x="1729" y="1327"/>
                      <a:pt x="2247" y="1327"/>
                      <a:pt x="2247" y="1327"/>
                    </a:cubicBezTo>
                    <a:cubicBezTo>
                      <a:pt x="2247" y="1327"/>
                      <a:pt x="1729" y="1327"/>
                      <a:pt x="1402" y="1000"/>
                    </a:cubicBezTo>
                    <a:cubicBezTo>
                      <a:pt x="1156" y="755"/>
                      <a:pt x="1124" y="315"/>
                      <a:pt x="1124" y="110"/>
                    </a:cubicBezTo>
                    <a:close/>
                    <a:moveTo>
                      <a:pt x="1124" y="2543"/>
                    </a:moveTo>
                    <a:cubicBezTo>
                      <a:pt x="1124" y="2547"/>
                      <a:pt x="1124" y="2551"/>
                      <a:pt x="1124" y="2555"/>
                    </a:cubicBezTo>
                    <a:lnTo>
                      <a:pt x="1124" y="2555"/>
                    </a:lnTo>
                    <a:cubicBezTo>
                      <a:pt x="1124" y="2551"/>
                      <a:pt x="1124" y="2547"/>
                      <a:pt x="1124" y="2543"/>
                    </a:cubicBezTo>
                    <a:close/>
                    <a:moveTo>
                      <a:pt x="1124" y="2555"/>
                    </a:moveTo>
                    <a:cubicBezTo>
                      <a:pt x="1124" y="2616"/>
                      <a:pt x="1121" y="2653"/>
                      <a:pt x="1121" y="2653"/>
                    </a:cubicBezTo>
                    <a:lnTo>
                      <a:pt x="1127" y="2653"/>
                    </a:lnTo>
                    <a:cubicBezTo>
                      <a:pt x="1127" y="2653"/>
                      <a:pt x="1124" y="2616"/>
                      <a:pt x="1124" y="25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19"/>
              <p:cNvSpPr/>
              <p:nvPr/>
            </p:nvSpPr>
            <p:spPr>
              <a:xfrm>
                <a:off x="8564300" y="3723575"/>
                <a:ext cx="60000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805" extrusionOk="0">
                    <a:moveTo>
                      <a:pt x="1200" y="730"/>
                    </a:moveTo>
                    <a:cubicBezTo>
                      <a:pt x="1245" y="875"/>
                      <a:pt x="1314" y="1019"/>
                      <a:pt x="1424" y="1128"/>
                    </a:cubicBezTo>
                    <a:cubicBezTo>
                      <a:pt x="1564" y="1267"/>
                      <a:pt x="1734" y="1350"/>
                      <a:pt x="1888" y="1401"/>
                    </a:cubicBezTo>
                    <a:cubicBezTo>
                      <a:pt x="1734" y="1452"/>
                      <a:pt x="1564" y="1536"/>
                      <a:pt x="1424" y="1675"/>
                    </a:cubicBezTo>
                    <a:cubicBezTo>
                      <a:pt x="1314" y="1784"/>
                      <a:pt x="1245" y="1928"/>
                      <a:pt x="1200" y="2073"/>
                    </a:cubicBezTo>
                    <a:cubicBezTo>
                      <a:pt x="1155" y="1928"/>
                      <a:pt x="1086" y="1784"/>
                      <a:pt x="976" y="1675"/>
                    </a:cubicBezTo>
                    <a:cubicBezTo>
                      <a:pt x="836" y="1536"/>
                      <a:pt x="666" y="1452"/>
                      <a:pt x="512" y="1401"/>
                    </a:cubicBezTo>
                    <a:cubicBezTo>
                      <a:pt x="666" y="1350"/>
                      <a:pt x="836" y="1267"/>
                      <a:pt x="976" y="1128"/>
                    </a:cubicBezTo>
                    <a:cubicBezTo>
                      <a:pt x="1086" y="1019"/>
                      <a:pt x="1155" y="875"/>
                      <a:pt x="1200" y="730"/>
                    </a:cubicBezTo>
                    <a:close/>
                    <a:moveTo>
                      <a:pt x="1198" y="0"/>
                    </a:moveTo>
                    <a:cubicBezTo>
                      <a:pt x="1177" y="0"/>
                      <a:pt x="1156" y="8"/>
                      <a:pt x="1141" y="23"/>
                    </a:cubicBezTo>
                    <a:cubicBezTo>
                      <a:pt x="1127" y="39"/>
                      <a:pt x="1120" y="60"/>
                      <a:pt x="1121" y="82"/>
                    </a:cubicBezTo>
                    <a:cubicBezTo>
                      <a:pt x="1121" y="82"/>
                      <a:pt x="1124" y="114"/>
                      <a:pt x="1124" y="167"/>
                    </a:cubicBezTo>
                    <a:cubicBezTo>
                      <a:pt x="1124" y="174"/>
                      <a:pt x="1124" y="184"/>
                      <a:pt x="1124" y="193"/>
                    </a:cubicBezTo>
                    <a:cubicBezTo>
                      <a:pt x="1123" y="391"/>
                      <a:pt x="1090" y="798"/>
                      <a:pt x="868" y="1020"/>
                    </a:cubicBezTo>
                    <a:cubicBezTo>
                      <a:pt x="569" y="1320"/>
                      <a:pt x="81" y="1326"/>
                      <a:pt x="76" y="1326"/>
                    </a:cubicBezTo>
                    <a:cubicBezTo>
                      <a:pt x="35" y="1326"/>
                      <a:pt x="1" y="1360"/>
                      <a:pt x="1" y="1401"/>
                    </a:cubicBezTo>
                    <a:cubicBezTo>
                      <a:pt x="1" y="1443"/>
                      <a:pt x="35" y="1477"/>
                      <a:pt x="76" y="1477"/>
                    </a:cubicBezTo>
                    <a:cubicBezTo>
                      <a:pt x="81" y="1477"/>
                      <a:pt x="567" y="1482"/>
                      <a:pt x="868" y="1783"/>
                    </a:cubicBezTo>
                    <a:cubicBezTo>
                      <a:pt x="1166" y="2080"/>
                      <a:pt x="1121" y="2715"/>
                      <a:pt x="1121" y="2722"/>
                    </a:cubicBezTo>
                    <a:cubicBezTo>
                      <a:pt x="1120" y="2743"/>
                      <a:pt x="1130" y="2764"/>
                      <a:pt x="1144" y="2780"/>
                    </a:cubicBezTo>
                    <a:cubicBezTo>
                      <a:pt x="1158" y="2795"/>
                      <a:pt x="1181" y="2804"/>
                      <a:pt x="1203" y="2804"/>
                    </a:cubicBezTo>
                    <a:cubicBezTo>
                      <a:pt x="1225" y="2804"/>
                      <a:pt x="1245" y="2795"/>
                      <a:pt x="1259" y="2780"/>
                    </a:cubicBezTo>
                    <a:cubicBezTo>
                      <a:pt x="1272" y="2764"/>
                      <a:pt x="1280" y="2743"/>
                      <a:pt x="1279" y="2722"/>
                    </a:cubicBezTo>
                    <a:cubicBezTo>
                      <a:pt x="1279" y="2721"/>
                      <a:pt x="1277" y="2689"/>
                      <a:pt x="1276" y="2636"/>
                    </a:cubicBezTo>
                    <a:cubicBezTo>
                      <a:pt x="1277" y="2628"/>
                      <a:pt x="1277" y="2619"/>
                      <a:pt x="1276" y="2610"/>
                    </a:cubicBezTo>
                    <a:cubicBezTo>
                      <a:pt x="1277" y="2414"/>
                      <a:pt x="1309" y="2005"/>
                      <a:pt x="1532" y="1783"/>
                    </a:cubicBezTo>
                    <a:cubicBezTo>
                      <a:pt x="1833" y="1483"/>
                      <a:pt x="2319" y="1477"/>
                      <a:pt x="2323" y="1477"/>
                    </a:cubicBezTo>
                    <a:cubicBezTo>
                      <a:pt x="2367" y="1477"/>
                      <a:pt x="2399" y="1443"/>
                      <a:pt x="2399" y="1401"/>
                    </a:cubicBezTo>
                    <a:cubicBezTo>
                      <a:pt x="2399" y="1360"/>
                      <a:pt x="2365" y="1326"/>
                      <a:pt x="2323" y="1326"/>
                    </a:cubicBezTo>
                    <a:cubicBezTo>
                      <a:pt x="2319" y="1326"/>
                      <a:pt x="1833" y="1323"/>
                      <a:pt x="1532" y="1020"/>
                    </a:cubicBezTo>
                    <a:cubicBezTo>
                      <a:pt x="1234" y="722"/>
                      <a:pt x="1279" y="88"/>
                      <a:pt x="1279" y="80"/>
                    </a:cubicBezTo>
                    <a:cubicBezTo>
                      <a:pt x="1280" y="60"/>
                      <a:pt x="1269" y="39"/>
                      <a:pt x="1255" y="23"/>
                    </a:cubicBezTo>
                    <a:cubicBezTo>
                      <a:pt x="1241" y="8"/>
                      <a:pt x="1220" y="0"/>
                      <a:pt x="11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19"/>
              <p:cNvSpPr/>
              <p:nvPr/>
            </p:nvSpPr>
            <p:spPr>
              <a:xfrm>
                <a:off x="8762850" y="3414525"/>
                <a:ext cx="56200" cy="663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2654" extrusionOk="0">
                    <a:moveTo>
                      <a:pt x="1121" y="0"/>
                    </a:moveTo>
                    <a:cubicBezTo>
                      <a:pt x="1121" y="0"/>
                      <a:pt x="1124" y="38"/>
                      <a:pt x="1124" y="99"/>
                    </a:cubicBezTo>
                    <a:lnTo>
                      <a:pt x="1124" y="99"/>
                    </a:lnTo>
                    <a:cubicBezTo>
                      <a:pt x="1124" y="38"/>
                      <a:pt x="1127" y="0"/>
                      <a:pt x="1127" y="0"/>
                    </a:cubicBezTo>
                    <a:close/>
                    <a:moveTo>
                      <a:pt x="1124" y="99"/>
                    </a:moveTo>
                    <a:lnTo>
                      <a:pt x="1124" y="99"/>
                    </a:lnTo>
                    <a:cubicBezTo>
                      <a:pt x="1124" y="103"/>
                      <a:pt x="1124" y="107"/>
                      <a:pt x="1124" y="110"/>
                    </a:cubicBezTo>
                    <a:lnTo>
                      <a:pt x="1124" y="110"/>
                    </a:lnTo>
                    <a:cubicBezTo>
                      <a:pt x="1124" y="107"/>
                      <a:pt x="1124" y="103"/>
                      <a:pt x="1124" y="99"/>
                    </a:cubicBezTo>
                    <a:close/>
                    <a:moveTo>
                      <a:pt x="1124" y="110"/>
                    </a:moveTo>
                    <a:lnTo>
                      <a:pt x="1124" y="110"/>
                    </a:lnTo>
                    <a:cubicBezTo>
                      <a:pt x="1124" y="315"/>
                      <a:pt x="1092" y="755"/>
                      <a:pt x="846" y="1000"/>
                    </a:cubicBezTo>
                    <a:cubicBezTo>
                      <a:pt x="519" y="1326"/>
                      <a:pt x="1" y="1327"/>
                      <a:pt x="1" y="1327"/>
                    </a:cubicBezTo>
                    <a:cubicBezTo>
                      <a:pt x="1" y="1327"/>
                      <a:pt x="519" y="1327"/>
                      <a:pt x="846" y="1655"/>
                    </a:cubicBezTo>
                    <a:cubicBezTo>
                      <a:pt x="1092" y="1900"/>
                      <a:pt x="1124" y="2339"/>
                      <a:pt x="1124" y="2543"/>
                    </a:cubicBezTo>
                    <a:lnTo>
                      <a:pt x="1124" y="2543"/>
                    </a:lnTo>
                    <a:cubicBezTo>
                      <a:pt x="1125" y="2339"/>
                      <a:pt x="1157" y="1900"/>
                      <a:pt x="1402" y="1655"/>
                    </a:cubicBezTo>
                    <a:cubicBezTo>
                      <a:pt x="1729" y="1327"/>
                      <a:pt x="2248" y="1327"/>
                      <a:pt x="2248" y="1327"/>
                    </a:cubicBezTo>
                    <a:cubicBezTo>
                      <a:pt x="2248" y="1327"/>
                      <a:pt x="1729" y="1326"/>
                      <a:pt x="1402" y="1000"/>
                    </a:cubicBezTo>
                    <a:cubicBezTo>
                      <a:pt x="1157" y="755"/>
                      <a:pt x="1125" y="315"/>
                      <a:pt x="1124" y="110"/>
                    </a:cubicBezTo>
                    <a:close/>
                    <a:moveTo>
                      <a:pt x="1124" y="2543"/>
                    </a:moveTo>
                    <a:cubicBezTo>
                      <a:pt x="1124" y="2547"/>
                      <a:pt x="1124" y="2551"/>
                      <a:pt x="1124" y="2555"/>
                    </a:cubicBezTo>
                    <a:lnTo>
                      <a:pt x="1124" y="2555"/>
                    </a:lnTo>
                    <a:cubicBezTo>
                      <a:pt x="1124" y="2551"/>
                      <a:pt x="1124" y="2547"/>
                      <a:pt x="1124" y="2543"/>
                    </a:cubicBezTo>
                    <a:close/>
                    <a:moveTo>
                      <a:pt x="1124" y="2555"/>
                    </a:moveTo>
                    <a:cubicBezTo>
                      <a:pt x="1124" y="2616"/>
                      <a:pt x="1121" y="2653"/>
                      <a:pt x="1121" y="2653"/>
                    </a:cubicBezTo>
                    <a:lnTo>
                      <a:pt x="1127" y="2653"/>
                    </a:lnTo>
                    <a:cubicBezTo>
                      <a:pt x="1127" y="2653"/>
                      <a:pt x="1124" y="2616"/>
                      <a:pt x="1124" y="25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19"/>
              <p:cNvSpPr/>
              <p:nvPr/>
            </p:nvSpPr>
            <p:spPr>
              <a:xfrm>
                <a:off x="8760975" y="3412675"/>
                <a:ext cx="59975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2803" extrusionOk="0">
                    <a:moveTo>
                      <a:pt x="1199" y="730"/>
                    </a:moveTo>
                    <a:cubicBezTo>
                      <a:pt x="1244" y="875"/>
                      <a:pt x="1313" y="1017"/>
                      <a:pt x="1423" y="1127"/>
                    </a:cubicBezTo>
                    <a:cubicBezTo>
                      <a:pt x="1563" y="1267"/>
                      <a:pt x="1733" y="1351"/>
                      <a:pt x="1887" y="1401"/>
                    </a:cubicBezTo>
                    <a:cubicBezTo>
                      <a:pt x="1733" y="1451"/>
                      <a:pt x="1563" y="1536"/>
                      <a:pt x="1423" y="1675"/>
                    </a:cubicBezTo>
                    <a:cubicBezTo>
                      <a:pt x="1313" y="1784"/>
                      <a:pt x="1244" y="1926"/>
                      <a:pt x="1199" y="2071"/>
                    </a:cubicBezTo>
                    <a:cubicBezTo>
                      <a:pt x="1154" y="1926"/>
                      <a:pt x="1085" y="1784"/>
                      <a:pt x="975" y="1675"/>
                    </a:cubicBezTo>
                    <a:cubicBezTo>
                      <a:pt x="835" y="1536"/>
                      <a:pt x="665" y="1451"/>
                      <a:pt x="511" y="1401"/>
                    </a:cubicBezTo>
                    <a:cubicBezTo>
                      <a:pt x="665" y="1351"/>
                      <a:pt x="835" y="1267"/>
                      <a:pt x="975" y="1127"/>
                    </a:cubicBezTo>
                    <a:cubicBezTo>
                      <a:pt x="1085" y="1017"/>
                      <a:pt x="1154" y="875"/>
                      <a:pt x="1199" y="730"/>
                    </a:cubicBezTo>
                    <a:close/>
                    <a:moveTo>
                      <a:pt x="1198" y="0"/>
                    </a:moveTo>
                    <a:cubicBezTo>
                      <a:pt x="1176" y="0"/>
                      <a:pt x="1155" y="8"/>
                      <a:pt x="1141" y="23"/>
                    </a:cubicBezTo>
                    <a:cubicBezTo>
                      <a:pt x="1127" y="39"/>
                      <a:pt x="1119" y="59"/>
                      <a:pt x="1120" y="80"/>
                    </a:cubicBezTo>
                    <a:cubicBezTo>
                      <a:pt x="1120" y="82"/>
                      <a:pt x="1122" y="113"/>
                      <a:pt x="1124" y="162"/>
                    </a:cubicBezTo>
                    <a:cubicBezTo>
                      <a:pt x="1124" y="171"/>
                      <a:pt x="1124" y="182"/>
                      <a:pt x="1124" y="195"/>
                    </a:cubicBezTo>
                    <a:cubicBezTo>
                      <a:pt x="1122" y="392"/>
                      <a:pt x="1088" y="800"/>
                      <a:pt x="867" y="1020"/>
                    </a:cubicBezTo>
                    <a:cubicBezTo>
                      <a:pt x="568" y="1320"/>
                      <a:pt x="80" y="1326"/>
                      <a:pt x="76" y="1326"/>
                    </a:cubicBezTo>
                    <a:cubicBezTo>
                      <a:pt x="34" y="1326"/>
                      <a:pt x="0" y="1360"/>
                      <a:pt x="0" y="1401"/>
                    </a:cubicBezTo>
                    <a:cubicBezTo>
                      <a:pt x="0" y="1443"/>
                      <a:pt x="34" y="1477"/>
                      <a:pt x="76" y="1477"/>
                    </a:cubicBezTo>
                    <a:cubicBezTo>
                      <a:pt x="80" y="1477"/>
                      <a:pt x="566" y="1480"/>
                      <a:pt x="867" y="1783"/>
                    </a:cubicBezTo>
                    <a:cubicBezTo>
                      <a:pt x="1090" y="2003"/>
                      <a:pt x="1122" y="2411"/>
                      <a:pt x="1124" y="2608"/>
                    </a:cubicBezTo>
                    <a:cubicBezTo>
                      <a:pt x="1124" y="2619"/>
                      <a:pt x="1124" y="2630"/>
                      <a:pt x="1124" y="2641"/>
                    </a:cubicBezTo>
                    <a:cubicBezTo>
                      <a:pt x="1122" y="2690"/>
                      <a:pt x="1120" y="2721"/>
                      <a:pt x="1120" y="2723"/>
                    </a:cubicBezTo>
                    <a:cubicBezTo>
                      <a:pt x="1119" y="2743"/>
                      <a:pt x="1130" y="2764"/>
                      <a:pt x="1144" y="2780"/>
                    </a:cubicBezTo>
                    <a:cubicBezTo>
                      <a:pt x="1158" y="2795"/>
                      <a:pt x="1181" y="2803"/>
                      <a:pt x="1202" y="2803"/>
                    </a:cubicBezTo>
                    <a:cubicBezTo>
                      <a:pt x="1224" y="2803"/>
                      <a:pt x="1244" y="2795"/>
                      <a:pt x="1258" y="2780"/>
                    </a:cubicBezTo>
                    <a:cubicBezTo>
                      <a:pt x="1272" y="2763"/>
                      <a:pt x="1279" y="2743"/>
                      <a:pt x="1278" y="2721"/>
                    </a:cubicBezTo>
                    <a:cubicBezTo>
                      <a:pt x="1278" y="2719"/>
                      <a:pt x="1276" y="2692"/>
                      <a:pt x="1275" y="2645"/>
                    </a:cubicBezTo>
                    <a:cubicBezTo>
                      <a:pt x="1275" y="2631"/>
                      <a:pt x="1276" y="2618"/>
                      <a:pt x="1275" y="2602"/>
                    </a:cubicBezTo>
                    <a:cubicBezTo>
                      <a:pt x="1278" y="2402"/>
                      <a:pt x="1312" y="2002"/>
                      <a:pt x="1531" y="1783"/>
                    </a:cubicBezTo>
                    <a:cubicBezTo>
                      <a:pt x="1832" y="1482"/>
                      <a:pt x="2318" y="1477"/>
                      <a:pt x="2323" y="1477"/>
                    </a:cubicBezTo>
                    <a:cubicBezTo>
                      <a:pt x="2364" y="1477"/>
                      <a:pt x="2398" y="1443"/>
                      <a:pt x="2398" y="1401"/>
                    </a:cubicBezTo>
                    <a:cubicBezTo>
                      <a:pt x="2398" y="1360"/>
                      <a:pt x="2364" y="1326"/>
                      <a:pt x="2323" y="1326"/>
                    </a:cubicBezTo>
                    <a:cubicBezTo>
                      <a:pt x="2318" y="1326"/>
                      <a:pt x="1832" y="1320"/>
                      <a:pt x="1531" y="1020"/>
                    </a:cubicBezTo>
                    <a:cubicBezTo>
                      <a:pt x="1310" y="800"/>
                      <a:pt x="1278" y="391"/>
                      <a:pt x="1275" y="193"/>
                    </a:cubicBezTo>
                    <a:cubicBezTo>
                      <a:pt x="1276" y="182"/>
                      <a:pt x="1275" y="171"/>
                      <a:pt x="1275" y="162"/>
                    </a:cubicBezTo>
                    <a:cubicBezTo>
                      <a:pt x="1276" y="113"/>
                      <a:pt x="1278" y="82"/>
                      <a:pt x="1278" y="80"/>
                    </a:cubicBezTo>
                    <a:cubicBezTo>
                      <a:pt x="1279" y="59"/>
                      <a:pt x="1269" y="39"/>
                      <a:pt x="1255" y="23"/>
                    </a:cubicBezTo>
                    <a:cubicBezTo>
                      <a:pt x="1240" y="8"/>
                      <a:pt x="1219" y="0"/>
                      <a:pt x="11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19"/>
              <p:cNvSpPr/>
              <p:nvPr/>
            </p:nvSpPr>
            <p:spPr>
              <a:xfrm>
                <a:off x="8669550" y="3344925"/>
                <a:ext cx="69750" cy="82300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3292" extrusionOk="0">
                    <a:moveTo>
                      <a:pt x="1391" y="0"/>
                    </a:moveTo>
                    <a:cubicBezTo>
                      <a:pt x="1391" y="0"/>
                      <a:pt x="1456" y="835"/>
                      <a:pt x="1050" y="1241"/>
                    </a:cubicBezTo>
                    <a:cubicBezTo>
                      <a:pt x="644" y="1645"/>
                      <a:pt x="1" y="1647"/>
                      <a:pt x="1" y="1647"/>
                    </a:cubicBezTo>
                    <a:cubicBezTo>
                      <a:pt x="1" y="1647"/>
                      <a:pt x="644" y="1647"/>
                      <a:pt x="1050" y="2053"/>
                    </a:cubicBezTo>
                    <a:cubicBezTo>
                      <a:pt x="1456" y="2459"/>
                      <a:pt x="1391" y="3292"/>
                      <a:pt x="1391" y="3292"/>
                    </a:cubicBezTo>
                    <a:lnTo>
                      <a:pt x="1399" y="3292"/>
                    </a:lnTo>
                    <a:cubicBezTo>
                      <a:pt x="1399" y="3292"/>
                      <a:pt x="1334" y="2459"/>
                      <a:pt x="1740" y="2053"/>
                    </a:cubicBezTo>
                    <a:cubicBezTo>
                      <a:pt x="2146" y="1647"/>
                      <a:pt x="2790" y="1647"/>
                      <a:pt x="2790" y="1647"/>
                    </a:cubicBezTo>
                    <a:cubicBezTo>
                      <a:pt x="2790" y="1647"/>
                      <a:pt x="2146" y="1645"/>
                      <a:pt x="1740" y="1241"/>
                    </a:cubicBezTo>
                    <a:cubicBezTo>
                      <a:pt x="1334" y="835"/>
                      <a:pt x="1399" y="0"/>
                      <a:pt x="13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19"/>
              <p:cNvSpPr/>
              <p:nvPr/>
            </p:nvSpPr>
            <p:spPr>
              <a:xfrm>
                <a:off x="8667675" y="3343075"/>
                <a:ext cx="73525" cy="86100"/>
              </a:xfrm>
              <a:custGeom>
                <a:avLst/>
                <a:gdLst/>
                <a:ahLst/>
                <a:cxnLst/>
                <a:rect l="l" t="t" r="r" b="b"/>
                <a:pathLst>
                  <a:path w="2941" h="3444" extrusionOk="0">
                    <a:moveTo>
                      <a:pt x="1470" y="823"/>
                    </a:moveTo>
                    <a:cubicBezTo>
                      <a:pt x="1524" y="1020"/>
                      <a:pt x="1613" y="1219"/>
                      <a:pt x="1761" y="1367"/>
                    </a:cubicBezTo>
                    <a:cubicBezTo>
                      <a:pt x="1949" y="1556"/>
                      <a:pt x="2183" y="1661"/>
                      <a:pt x="2386" y="1721"/>
                    </a:cubicBezTo>
                    <a:cubicBezTo>
                      <a:pt x="2183" y="1779"/>
                      <a:pt x="1949" y="1886"/>
                      <a:pt x="1761" y="2073"/>
                    </a:cubicBezTo>
                    <a:cubicBezTo>
                      <a:pt x="1613" y="2222"/>
                      <a:pt x="1524" y="2421"/>
                      <a:pt x="1470" y="2619"/>
                    </a:cubicBezTo>
                    <a:cubicBezTo>
                      <a:pt x="1417" y="2421"/>
                      <a:pt x="1328" y="2222"/>
                      <a:pt x="1178" y="2073"/>
                    </a:cubicBezTo>
                    <a:cubicBezTo>
                      <a:pt x="991" y="1886"/>
                      <a:pt x="758" y="1779"/>
                      <a:pt x="554" y="1721"/>
                    </a:cubicBezTo>
                    <a:cubicBezTo>
                      <a:pt x="758" y="1661"/>
                      <a:pt x="991" y="1556"/>
                      <a:pt x="1179" y="1367"/>
                    </a:cubicBezTo>
                    <a:cubicBezTo>
                      <a:pt x="1328" y="1219"/>
                      <a:pt x="1417" y="1020"/>
                      <a:pt x="1470" y="823"/>
                    </a:cubicBezTo>
                    <a:close/>
                    <a:moveTo>
                      <a:pt x="1469" y="0"/>
                    </a:moveTo>
                    <a:cubicBezTo>
                      <a:pt x="1447" y="0"/>
                      <a:pt x="1426" y="8"/>
                      <a:pt x="1411" y="23"/>
                    </a:cubicBezTo>
                    <a:cubicBezTo>
                      <a:pt x="1397" y="39"/>
                      <a:pt x="1389" y="59"/>
                      <a:pt x="1391" y="80"/>
                    </a:cubicBezTo>
                    <a:cubicBezTo>
                      <a:pt x="1391" y="82"/>
                      <a:pt x="1394" y="125"/>
                      <a:pt x="1394" y="193"/>
                    </a:cubicBezTo>
                    <a:cubicBezTo>
                      <a:pt x="1394" y="199"/>
                      <a:pt x="1394" y="205"/>
                      <a:pt x="1394" y="213"/>
                    </a:cubicBezTo>
                    <a:cubicBezTo>
                      <a:pt x="1392" y="457"/>
                      <a:pt x="1354" y="978"/>
                      <a:pt x="1071" y="1261"/>
                    </a:cubicBezTo>
                    <a:cubicBezTo>
                      <a:pt x="693" y="1639"/>
                      <a:pt x="82" y="1645"/>
                      <a:pt x="76" y="1645"/>
                    </a:cubicBezTo>
                    <a:cubicBezTo>
                      <a:pt x="34" y="1645"/>
                      <a:pt x="0" y="1679"/>
                      <a:pt x="0" y="1721"/>
                    </a:cubicBezTo>
                    <a:cubicBezTo>
                      <a:pt x="0" y="1762"/>
                      <a:pt x="34" y="1796"/>
                      <a:pt x="76" y="1796"/>
                    </a:cubicBezTo>
                    <a:cubicBezTo>
                      <a:pt x="82" y="1796"/>
                      <a:pt x="692" y="1801"/>
                      <a:pt x="1071" y="2181"/>
                    </a:cubicBezTo>
                    <a:cubicBezTo>
                      <a:pt x="1354" y="2463"/>
                      <a:pt x="1392" y="2985"/>
                      <a:pt x="1394" y="3229"/>
                    </a:cubicBezTo>
                    <a:cubicBezTo>
                      <a:pt x="1394" y="3235"/>
                      <a:pt x="1394" y="3241"/>
                      <a:pt x="1394" y="3249"/>
                    </a:cubicBezTo>
                    <a:cubicBezTo>
                      <a:pt x="1394" y="3317"/>
                      <a:pt x="1391" y="3358"/>
                      <a:pt x="1391" y="3361"/>
                    </a:cubicBezTo>
                    <a:cubicBezTo>
                      <a:pt x="1389" y="3381"/>
                      <a:pt x="1400" y="3403"/>
                      <a:pt x="1414" y="3418"/>
                    </a:cubicBezTo>
                    <a:cubicBezTo>
                      <a:pt x="1429" y="3434"/>
                      <a:pt x="1453" y="3443"/>
                      <a:pt x="1474" y="3443"/>
                    </a:cubicBezTo>
                    <a:cubicBezTo>
                      <a:pt x="1494" y="3442"/>
                      <a:pt x="1516" y="3434"/>
                      <a:pt x="1530" y="3418"/>
                    </a:cubicBezTo>
                    <a:cubicBezTo>
                      <a:pt x="1544" y="3403"/>
                      <a:pt x="1551" y="3381"/>
                      <a:pt x="1550" y="3361"/>
                    </a:cubicBezTo>
                    <a:cubicBezTo>
                      <a:pt x="1550" y="3358"/>
                      <a:pt x="1547" y="3317"/>
                      <a:pt x="1547" y="3249"/>
                    </a:cubicBezTo>
                    <a:cubicBezTo>
                      <a:pt x="1547" y="3243"/>
                      <a:pt x="1547" y="3235"/>
                      <a:pt x="1547" y="3229"/>
                    </a:cubicBezTo>
                    <a:cubicBezTo>
                      <a:pt x="1548" y="2985"/>
                      <a:pt x="1585" y="2463"/>
                      <a:pt x="1869" y="2181"/>
                    </a:cubicBezTo>
                    <a:cubicBezTo>
                      <a:pt x="2247" y="1803"/>
                      <a:pt x="2859" y="1796"/>
                      <a:pt x="2865" y="1796"/>
                    </a:cubicBezTo>
                    <a:cubicBezTo>
                      <a:pt x="2906" y="1796"/>
                      <a:pt x="2940" y="1762"/>
                      <a:pt x="2940" y="1721"/>
                    </a:cubicBezTo>
                    <a:cubicBezTo>
                      <a:pt x="2940" y="1679"/>
                      <a:pt x="2906" y="1645"/>
                      <a:pt x="2865" y="1645"/>
                    </a:cubicBezTo>
                    <a:cubicBezTo>
                      <a:pt x="2859" y="1645"/>
                      <a:pt x="2247" y="1639"/>
                      <a:pt x="1869" y="1261"/>
                    </a:cubicBezTo>
                    <a:cubicBezTo>
                      <a:pt x="1587" y="978"/>
                      <a:pt x="1548" y="457"/>
                      <a:pt x="1547" y="213"/>
                    </a:cubicBezTo>
                    <a:cubicBezTo>
                      <a:pt x="1547" y="207"/>
                      <a:pt x="1547" y="199"/>
                      <a:pt x="1547" y="193"/>
                    </a:cubicBezTo>
                    <a:cubicBezTo>
                      <a:pt x="1547" y="123"/>
                      <a:pt x="1550" y="82"/>
                      <a:pt x="1550" y="80"/>
                    </a:cubicBezTo>
                    <a:cubicBezTo>
                      <a:pt x="1551" y="59"/>
                      <a:pt x="1541" y="39"/>
                      <a:pt x="1525" y="23"/>
                    </a:cubicBezTo>
                    <a:cubicBezTo>
                      <a:pt x="1511" y="8"/>
                      <a:pt x="1490" y="0"/>
                      <a:pt x="1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260409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" name="Google Shape;1419;p20"/>
          <p:cNvSpPr txBox="1">
            <a:spLocks noGrp="1"/>
          </p:cNvSpPr>
          <p:nvPr>
            <p:ph type="title"/>
          </p:nvPr>
        </p:nvSpPr>
        <p:spPr>
          <a:xfrm>
            <a:off x="71805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20" name="Google Shape;1420;p20"/>
          <p:cNvSpPr txBox="1">
            <a:spLocks noGrp="1"/>
          </p:cNvSpPr>
          <p:nvPr>
            <p:ph type="subTitle" idx="1"/>
          </p:nvPr>
        </p:nvSpPr>
        <p:spPr>
          <a:xfrm>
            <a:off x="718050" y="2020234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1" name="Google Shape;1421;p20"/>
          <p:cNvSpPr txBox="1">
            <a:spLocks noGrp="1"/>
          </p:cNvSpPr>
          <p:nvPr>
            <p:ph type="subTitle" idx="2"/>
          </p:nvPr>
        </p:nvSpPr>
        <p:spPr>
          <a:xfrm>
            <a:off x="3469976" y="2020234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2" name="Google Shape;1422;p20"/>
          <p:cNvSpPr txBox="1">
            <a:spLocks noGrp="1"/>
          </p:cNvSpPr>
          <p:nvPr>
            <p:ph type="subTitle" idx="3"/>
          </p:nvPr>
        </p:nvSpPr>
        <p:spPr>
          <a:xfrm>
            <a:off x="718050" y="3604475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3" name="Google Shape;1423;p20"/>
          <p:cNvSpPr txBox="1">
            <a:spLocks noGrp="1"/>
          </p:cNvSpPr>
          <p:nvPr>
            <p:ph type="subTitle" idx="4"/>
          </p:nvPr>
        </p:nvSpPr>
        <p:spPr>
          <a:xfrm>
            <a:off x="3469976" y="3604475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" name="Google Shape;1424;p20"/>
          <p:cNvSpPr txBox="1">
            <a:spLocks noGrp="1"/>
          </p:cNvSpPr>
          <p:nvPr>
            <p:ph type="subTitle" idx="5"/>
          </p:nvPr>
        </p:nvSpPr>
        <p:spPr>
          <a:xfrm>
            <a:off x="6217950" y="2020234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5" name="Google Shape;1425;p20"/>
          <p:cNvSpPr txBox="1">
            <a:spLocks noGrp="1"/>
          </p:cNvSpPr>
          <p:nvPr>
            <p:ph type="subTitle" idx="6"/>
          </p:nvPr>
        </p:nvSpPr>
        <p:spPr>
          <a:xfrm>
            <a:off x="6217950" y="3604475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6" name="Google Shape;1426;p20"/>
          <p:cNvSpPr txBox="1">
            <a:spLocks noGrp="1"/>
          </p:cNvSpPr>
          <p:nvPr>
            <p:ph type="subTitle" idx="7"/>
          </p:nvPr>
        </p:nvSpPr>
        <p:spPr>
          <a:xfrm>
            <a:off x="718050" y="174783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7" name="Google Shape;1427;p20"/>
          <p:cNvSpPr txBox="1">
            <a:spLocks noGrp="1"/>
          </p:cNvSpPr>
          <p:nvPr>
            <p:ph type="subTitle" idx="8"/>
          </p:nvPr>
        </p:nvSpPr>
        <p:spPr>
          <a:xfrm>
            <a:off x="3468300" y="174783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8" name="Google Shape;1428;p20"/>
          <p:cNvSpPr txBox="1">
            <a:spLocks noGrp="1"/>
          </p:cNvSpPr>
          <p:nvPr>
            <p:ph type="subTitle" idx="9"/>
          </p:nvPr>
        </p:nvSpPr>
        <p:spPr>
          <a:xfrm>
            <a:off x="6214650" y="174783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9" name="Google Shape;1429;p20"/>
          <p:cNvSpPr txBox="1">
            <a:spLocks noGrp="1"/>
          </p:cNvSpPr>
          <p:nvPr>
            <p:ph type="subTitle" idx="13"/>
          </p:nvPr>
        </p:nvSpPr>
        <p:spPr>
          <a:xfrm>
            <a:off x="718050" y="333249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30" name="Google Shape;1430;p20"/>
          <p:cNvSpPr txBox="1">
            <a:spLocks noGrp="1"/>
          </p:cNvSpPr>
          <p:nvPr>
            <p:ph type="subTitle" idx="14"/>
          </p:nvPr>
        </p:nvSpPr>
        <p:spPr>
          <a:xfrm>
            <a:off x="3468300" y="333249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31" name="Google Shape;1431;p20"/>
          <p:cNvSpPr txBox="1">
            <a:spLocks noGrp="1"/>
          </p:cNvSpPr>
          <p:nvPr>
            <p:ph type="subTitle" idx="15"/>
          </p:nvPr>
        </p:nvSpPr>
        <p:spPr>
          <a:xfrm>
            <a:off x="6214650" y="333249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432" name="Google Shape;1432;p20"/>
          <p:cNvGrpSpPr/>
          <p:nvPr/>
        </p:nvGrpSpPr>
        <p:grpSpPr>
          <a:xfrm>
            <a:off x="-481435" y="6"/>
            <a:ext cx="10133622" cy="5342727"/>
            <a:chOff x="-481435" y="6"/>
            <a:chExt cx="10133622" cy="5342727"/>
          </a:xfrm>
        </p:grpSpPr>
        <p:grpSp>
          <p:nvGrpSpPr>
            <p:cNvPr id="1433" name="Google Shape;1433;p20"/>
            <p:cNvGrpSpPr/>
            <p:nvPr/>
          </p:nvGrpSpPr>
          <p:grpSpPr>
            <a:xfrm rot="-5400000">
              <a:off x="-878842" y="3804946"/>
              <a:ext cx="1935194" cy="1140381"/>
              <a:chOff x="5814600" y="3112362"/>
              <a:chExt cx="306750" cy="180763"/>
            </a:xfrm>
          </p:grpSpPr>
          <p:sp>
            <p:nvSpPr>
              <p:cNvPr id="1434" name="Google Shape;1434;p20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0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0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0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0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0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0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0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0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0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0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0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0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0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0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0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0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0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0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0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0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0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0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0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0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0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20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20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20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20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20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20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20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20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20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20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0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0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0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73" name="Google Shape;1473;p20"/>
            <p:cNvGrpSpPr/>
            <p:nvPr/>
          </p:nvGrpSpPr>
          <p:grpSpPr>
            <a:xfrm rot="5400000">
              <a:off x="8114399" y="397413"/>
              <a:ext cx="1935194" cy="1140381"/>
              <a:chOff x="5814600" y="3112362"/>
              <a:chExt cx="306750" cy="180763"/>
            </a:xfrm>
          </p:grpSpPr>
          <p:sp>
            <p:nvSpPr>
              <p:cNvPr id="1474" name="Google Shape;1474;p20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0"/>
              <p:cNvSpPr/>
              <p:nvPr/>
            </p:nvSpPr>
            <p:spPr>
              <a:xfrm rot="3170892">
                <a:off x="5832481" y="3197150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0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0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0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0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0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0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0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0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0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0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0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0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0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0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0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0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0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0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0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0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0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0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0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0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0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0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0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0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0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0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0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0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0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0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0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0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0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3" name="Google Shape;1513;p20"/>
            <p:cNvGrpSpPr/>
            <p:nvPr/>
          </p:nvGrpSpPr>
          <p:grpSpPr>
            <a:xfrm rot="1624843">
              <a:off x="8471657" y="4364116"/>
              <a:ext cx="474337" cy="710356"/>
              <a:chOff x="7139825" y="638225"/>
              <a:chExt cx="350950" cy="525575"/>
            </a:xfrm>
          </p:grpSpPr>
          <p:sp>
            <p:nvSpPr>
              <p:cNvPr id="1514" name="Google Shape;1514;p20"/>
              <p:cNvSpPr/>
              <p:nvPr/>
            </p:nvSpPr>
            <p:spPr>
              <a:xfrm>
                <a:off x="7406550" y="735725"/>
                <a:ext cx="2602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3624" extrusionOk="0">
                    <a:moveTo>
                      <a:pt x="574" y="1"/>
                    </a:moveTo>
                    <a:cubicBezTo>
                      <a:pt x="509" y="1"/>
                      <a:pt x="444" y="63"/>
                      <a:pt x="467" y="135"/>
                    </a:cubicBezTo>
                    <a:cubicBezTo>
                      <a:pt x="558" y="413"/>
                      <a:pt x="586" y="674"/>
                      <a:pt x="512" y="959"/>
                    </a:cubicBezTo>
                    <a:cubicBezTo>
                      <a:pt x="433" y="1268"/>
                      <a:pt x="280" y="1550"/>
                      <a:pt x="183" y="1854"/>
                    </a:cubicBezTo>
                    <a:cubicBezTo>
                      <a:pt x="1" y="2417"/>
                      <a:pt x="24" y="3010"/>
                      <a:pt x="241" y="3561"/>
                    </a:cubicBezTo>
                    <a:cubicBezTo>
                      <a:pt x="258" y="3604"/>
                      <a:pt x="296" y="3624"/>
                      <a:pt x="333" y="3624"/>
                    </a:cubicBezTo>
                    <a:cubicBezTo>
                      <a:pt x="386" y="3624"/>
                      <a:pt x="438" y="3582"/>
                      <a:pt x="417" y="3513"/>
                    </a:cubicBezTo>
                    <a:cubicBezTo>
                      <a:pt x="228" y="2868"/>
                      <a:pt x="312" y="2237"/>
                      <a:pt x="564" y="1624"/>
                    </a:cubicBezTo>
                    <a:cubicBezTo>
                      <a:pt x="757" y="1153"/>
                      <a:pt x="1041" y="479"/>
                      <a:pt x="646" y="33"/>
                    </a:cubicBezTo>
                    <a:cubicBezTo>
                      <a:pt x="626" y="10"/>
                      <a:pt x="600" y="1"/>
                      <a:pt x="5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0"/>
              <p:cNvSpPr/>
              <p:nvPr/>
            </p:nvSpPr>
            <p:spPr>
              <a:xfrm>
                <a:off x="7366575" y="878575"/>
                <a:ext cx="173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693" h="468" extrusionOk="0">
                    <a:moveTo>
                      <a:pt x="79" y="1"/>
                    </a:moveTo>
                    <a:cubicBezTo>
                      <a:pt x="36" y="1"/>
                      <a:pt x="0" y="40"/>
                      <a:pt x="10" y="88"/>
                    </a:cubicBezTo>
                    <a:cubicBezTo>
                      <a:pt x="16" y="117"/>
                      <a:pt x="22" y="150"/>
                      <a:pt x="38" y="176"/>
                    </a:cubicBezTo>
                    <a:cubicBezTo>
                      <a:pt x="53" y="204"/>
                      <a:pt x="83" y="230"/>
                      <a:pt x="106" y="253"/>
                    </a:cubicBezTo>
                    <a:cubicBezTo>
                      <a:pt x="151" y="298"/>
                      <a:pt x="201" y="333"/>
                      <a:pt x="257" y="363"/>
                    </a:cubicBezTo>
                    <a:cubicBezTo>
                      <a:pt x="367" y="421"/>
                      <a:pt x="484" y="455"/>
                      <a:pt x="607" y="468"/>
                    </a:cubicBezTo>
                    <a:cubicBezTo>
                      <a:pt x="609" y="468"/>
                      <a:pt x="612" y="468"/>
                      <a:pt x="614" y="468"/>
                    </a:cubicBezTo>
                    <a:cubicBezTo>
                      <a:pt x="651" y="468"/>
                      <a:pt x="685" y="430"/>
                      <a:pt x="688" y="395"/>
                    </a:cubicBezTo>
                    <a:cubicBezTo>
                      <a:pt x="692" y="356"/>
                      <a:pt x="669" y="313"/>
                      <a:pt x="629" y="304"/>
                    </a:cubicBezTo>
                    <a:cubicBezTo>
                      <a:pt x="521" y="284"/>
                      <a:pt x="447" y="252"/>
                      <a:pt x="357" y="191"/>
                    </a:cubicBezTo>
                    <a:cubicBezTo>
                      <a:pt x="314" y="162"/>
                      <a:pt x="283" y="136"/>
                      <a:pt x="248" y="106"/>
                    </a:cubicBezTo>
                    <a:cubicBezTo>
                      <a:pt x="228" y="89"/>
                      <a:pt x="211" y="71"/>
                      <a:pt x="191" y="54"/>
                    </a:cubicBezTo>
                    <a:cubicBezTo>
                      <a:pt x="167" y="34"/>
                      <a:pt x="140" y="23"/>
                      <a:pt x="113" y="9"/>
                    </a:cubicBezTo>
                    <a:cubicBezTo>
                      <a:pt x="102" y="4"/>
                      <a:pt x="91" y="1"/>
                      <a:pt x="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0"/>
              <p:cNvSpPr/>
              <p:nvPr/>
            </p:nvSpPr>
            <p:spPr>
              <a:xfrm>
                <a:off x="7325450" y="1112575"/>
                <a:ext cx="98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40" extrusionOk="0">
                    <a:moveTo>
                      <a:pt x="212" y="0"/>
                    </a:moveTo>
                    <a:cubicBezTo>
                      <a:pt x="194" y="0"/>
                      <a:pt x="175" y="3"/>
                      <a:pt x="158" y="9"/>
                    </a:cubicBezTo>
                    <a:cubicBezTo>
                      <a:pt x="144" y="14"/>
                      <a:pt x="130" y="20"/>
                      <a:pt x="116" y="26"/>
                    </a:cubicBezTo>
                    <a:cubicBezTo>
                      <a:pt x="113" y="28"/>
                      <a:pt x="112" y="29"/>
                      <a:pt x="109" y="29"/>
                    </a:cubicBezTo>
                    <a:cubicBezTo>
                      <a:pt x="93" y="39"/>
                      <a:pt x="79" y="51"/>
                      <a:pt x="67" y="60"/>
                    </a:cubicBezTo>
                    <a:cubicBezTo>
                      <a:pt x="62" y="63"/>
                      <a:pt x="59" y="66"/>
                      <a:pt x="56" y="71"/>
                    </a:cubicBezTo>
                    <a:cubicBezTo>
                      <a:pt x="33" y="99"/>
                      <a:pt x="16" y="124"/>
                      <a:pt x="5" y="161"/>
                    </a:cubicBezTo>
                    <a:cubicBezTo>
                      <a:pt x="4" y="173"/>
                      <a:pt x="2" y="185"/>
                      <a:pt x="1" y="198"/>
                    </a:cubicBezTo>
                    <a:cubicBezTo>
                      <a:pt x="1" y="218"/>
                      <a:pt x="4" y="235"/>
                      <a:pt x="13" y="252"/>
                    </a:cubicBezTo>
                    <a:cubicBezTo>
                      <a:pt x="16" y="264"/>
                      <a:pt x="22" y="275"/>
                      <a:pt x="31" y="283"/>
                    </a:cubicBezTo>
                    <a:cubicBezTo>
                      <a:pt x="41" y="299"/>
                      <a:pt x="55" y="312"/>
                      <a:pt x="72" y="321"/>
                    </a:cubicBezTo>
                    <a:cubicBezTo>
                      <a:pt x="82" y="326"/>
                      <a:pt x="95" y="330"/>
                      <a:pt x="107" y="335"/>
                    </a:cubicBezTo>
                    <a:cubicBezTo>
                      <a:pt x="119" y="337"/>
                      <a:pt x="132" y="338"/>
                      <a:pt x="144" y="340"/>
                    </a:cubicBezTo>
                    <a:cubicBezTo>
                      <a:pt x="147" y="340"/>
                      <a:pt x="149" y="340"/>
                      <a:pt x="152" y="340"/>
                    </a:cubicBezTo>
                    <a:cubicBezTo>
                      <a:pt x="169" y="340"/>
                      <a:pt x="183" y="336"/>
                      <a:pt x="198" y="329"/>
                    </a:cubicBezTo>
                    <a:cubicBezTo>
                      <a:pt x="200" y="327"/>
                      <a:pt x="201" y="326"/>
                      <a:pt x="204" y="324"/>
                    </a:cubicBezTo>
                    <a:cubicBezTo>
                      <a:pt x="207" y="324"/>
                      <a:pt x="211" y="326"/>
                      <a:pt x="214" y="326"/>
                    </a:cubicBezTo>
                    <a:lnTo>
                      <a:pt x="221" y="326"/>
                    </a:lnTo>
                    <a:cubicBezTo>
                      <a:pt x="224" y="325"/>
                      <a:pt x="226" y="325"/>
                      <a:pt x="228" y="325"/>
                    </a:cubicBezTo>
                    <a:cubicBezTo>
                      <a:pt x="230" y="325"/>
                      <a:pt x="232" y="325"/>
                      <a:pt x="234" y="326"/>
                    </a:cubicBezTo>
                    <a:lnTo>
                      <a:pt x="240" y="326"/>
                    </a:lnTo>
                    <a:cubicBezTo>
                      <a:pt x="260" y="326"/>
                      <a:pt x="280" y="323"/>
                      <a:pt x="297" y="313"/>
                    </a:cubicBezTo>
                    <a:cubicBezTo>
                      <a:pt x="311" y="309"/>
                      <a:pt x="322" y="303"/>
                      <a:pt x="331" y="293"/>
                    </a:cubicBezTo>
                    <a:cubicBezTo>
                      <a:pt x="348" y="283"/>
                      <a:pt x="362" y="269"/>
                      <a:pt x="373" y="250"/>
                    </a:cubicBezTo>
                    <a:cubicBezTo>
                      <a:pt x="377" y="236"/>
                      <a:pt x="382" y="224"/>
                      <a:pt x="388" y="212"/>
                    </a:cubicBezTo>
                    <a:lnTo>
                      <a:pt x="393" y="170"/>
                    </a:lnTo>
                    <a:cubicBezTo>
                      <a:pt x="394" y="150"/>
                      <a:pt x="390" y="130"/>
                      <a:pt x="380" y="113"/>
                    </a:cubicBezTo>
                    <a:cubicBezTo>
                      <a:pt x="374" y="93"/>
                      <a:pt x="363" y="76"/>
                      <a:pt x="348" y="62"/>
                    </a:cubicBezTo>
                    <a:cubicBezTo>
                      <a:pt x="336" y="49"/>
                      <a:pt x="322" y="39"/>
                      <a:pt x="306" y="29"/>
                    </a:cubicBezTo>
                    <a:cubicBezTo>
                      <a:pt x="305" y="28"/>
                      <a:pt x="303" y="26"/>
                      <a:pt x="300" y="26"/>
                    </a:cubicBezTo>
                    <a:cubicBezTo>
                      <a:pt x="300" y="25"/>
                      <a:pt x="298" y="25"/>
                      <a:pt x="297" y="25"/>
                    </a:cubicBezTo>
                    <a:cubicBezTo>
                      <a:pt x="297" y="25"/>
                      <a:pt x="295" y="23"/>
                      <a:pt x="295" y="23"/>
                    </a:cubicBezTo>
                    <a:cubicBezTo>
                      <a:pt x="282" y="19"/>
                      <a:pt x="268" y="12"/>
                      <a:pt x="255" y="6"/>
                    </a:cubicBezTo>
                    <a:cubicBezTo>
                      <a:pt x="242" y="2"/>
                      <a:pt x="227" y="0"/>
                      <a:pt x="2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20"/>
              <p:cNvSpPr/>
              <p:nvPr/>
            </p:nvSpPr>
            <p:spPr>
              <a:xfrm>
                <a:off x="7177800" y="672500"/>
                <a:ext cx="279750" cy="463825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18553" extrusionOk="0">
                    <a:moveTo>
                      <a:pt x="1469" y="239"/>
                    </a:moveTo>
                    <a:cubicBezTo>
                      <a:pt x="2827" y="252"/>
                      <a:pt x="4185" y="266"/>
                      <a:pt x="5544" y="269"/>
                    </a:cubicBezTo>
                    <a:lnTo>
                      <a:pt x="7629" y="276"/>
                    </a:lnTo>
                    <a:cubicBezTo>
                      <a:pt x="8289" y="275"/>
                      <a:pt x="8947" y="271"/>
                      <a:pt x="9606" y="258"/>
                    </a:cubicBezTo>
                    <a:lnTo>
                      <a:pt x="9606" y="258"/>
                    </a:lnTo>
                    <a:cubicBezTo>
                      <a:pt x="9625" y="424"/>
                      <a:pt x="9655" y="590"/>
                      <a:pt x="9720" y="744"/>
                    </a:cubicBezTo>
                    <a:cubicBezTo>
                      <a:pt x="9796" y="937"/>
                      <a:pt x="9901" y="1119"/>
                      <a:pt x="10033" y="1273"/>
                    </a:cubicBezTo>
                    <a:cubicBezTo>
                      <a:pt x="10163" y="1432"/>
                      <a:pt x="10314" y="1571"/>
                      <a:pt x="10479" y="1689"/>
                    </a:cubicBezTo>
                    <a:cubicBezTo>
                      <a:pt x="10627" y="1793"/>
                      <a:pt x="10781" y="1882"/>
                      <a:pt x="10950" y="1955"/>
                    </a:cubicBezTo>
                    <a:lnTo>
                      <a:pt x="10950" y="1955"/>
                    </a:lnTo>
                    <a:cubicBezTo>
                      <a:pt x="10950" y="4408"/>
                      <a:pt x="10939" y="6862"/>
                      <a:pt x="10924" y="9317"/>
                    </a:cubicBezTo>
                    <a:cubicBezTo>
                      <a:pt x="10924" y="9936"/>
                      <a:pt x="10918" y="10555"/>
                      <a:pt x="10929" y="11174"/>
                    </a:cubicBezTo>
                    <a:cubicBezTo>
                      <a:pt x="10935" y="11793"/>
                      <a:pt x="10959" y="12411"/>
                      <a:pt x="10969" y="13029"/>
                    </a:cubicBezTo>
                    <a:cubicBezTo>
                      <a:pt x="10981" y="13648"/>
                      <a:pt x="10975" y="14266"/>
                      <a:pt x="10972" y="14885"/>
                    </a:cubicBezTo>
                    <a:lnTo>
                      <a:pt x="10961" y="16684"/>
                    </a:lnTo>
                    <a:lnTo>
                      <a:pt x="10961" y="16684"/>
                    </a:lnTo>
                    <a:cubicBezTo>
                      <a:pt x="10827" y="16761"/>
                      <a:pt x="10697" y="16849"/>
                      <a:pt x="10592" y="16963"/>
                    </a:cubicBezTo>
                    <a:cubicBezTo>
                      <a:pt x="10472" y="17091"/>
                      <a:pt x="10365" y="17234"/>
                      <a:pt x="10291" y="17392"/>
                    </a:cubicBezTo>
                    <a:cubicBezTo>
                      <a:pt x="10214" y="17548"/>
                      <a:pt x="10157" y="17711"/>
                      <a:pt x="10117" y="17879"/>
                    </a:cubicBezTo>
                    <a:cubicBezTo>
                      <a:pt x="10087" y="18011"/>
                      <a:pt x="10067" y="18141"/>
                      <a:pt x="10060" y="18277"/>
                    </a:cubicBezTo>
                    <a:lnTo>
                      <a:pt x="10060" y="18277"/>
                    </a:lnTo>
                    <a:lnTo>
                      <a:pt x="7845" y="18273"/>
                    </a:lnTo>
                    <a:cubicBezTo>
                      <a:pt x="7069" y="18270"/>
                      <a:pt x="6294" y="18274"/>
                      <a:pt x="5518" y="18265"/>
                    </a:cubicBezTo>
                    <a:lnTo>
                      <a:pt x="3192" y="18248"/>
                    </a:lnTo>
                    <a:cubicBezTo>
                      <a:pt x="3148" y="18248"/>
                      <a:pt x="3104" y="18248"/>
                      <a:pt x="3061" y="18248"/>
                    </a:cubicBezTo>
                    <a:cubicBezTo>
                      <a:pt x="2368" y="18248"/>
                      <a:pt x="1676" y="18259"/>
                      <a:pt x="983" y="18275"/>
                    </a:cubicBezTo>
                    <a:lnTo>
                      <a:pt x="983" y="18275"/>
                    </a:lnTo>
                    <a:lnTo>
                      <a:pt x="974" y="18139"/>
                    </a:lnTo>
                    <a:cubicBezTo>
                      <a:pt x="962" y="18051"/>
                      <a:pt x="954" y="17963"/>
                      <a:pt x="936" y="17876"/>
                    </a:cubicBezTo>
                    <a:cubicBezTo>
                      <a:pt x="903" y="17703"/>
                      <a:pt x="855" y="17531"/>
                      <a:pt x="791" y="17365"/>
                    </a:cubicBezTo>
                    <a:cubicBezTo>
                      <a:pt x="723" y="17202"/>
                      <a:pt x="638" y="17044"/>
                      <a:pt x="533" y="16899"/>
                    </a:cubicBezTo>
                    <a:cubicBezTo>
                      <a:pt x="436" y="16767"/>
                      <a:pt x="331" y="16646"/>
                      <a:pt x="190" y="16544"/>
                    </a:cubicBezTo>
                    <a:lnTo>
                      <a:pt x="190" y="16544"/>
                    </a:lnTo>
                    <a:cubicBezTo>
                      <a:pt x="177" y="15333"/>
                      <a:pt x="187" y="14123"/>
                      <a:pt x="182" y="12915"/>
                    </a:cubicBezTo>
                    <a:lnTo>
                      <a:pt x="186" y="9243"/>
                    </a:lnTo>
                    <a:cubicBezTo>
                      <a:pt x="190" y="8022"/>
                      <a:pt x="175" y="6794"/>
                      <a:pt x="167" y="5567"/>
                    </a:cubicBezTo>
                    <a:lnTo>
                      <a:pt x="133" y="1872"/>
                    </a:lnTo>
                    <a:cubicBezTo>
                      <a:pt x="221" y="1851"/>
                      <a:pt x="300" y="1837"/>
                      <a:pt x="386" y="1803"/>
                    </a:cubicBezTo>
                    <a:cubicBezTo>
                      <a:pt x="477" y="1761"/>
                      <a:pt x="573" y="1730"/>
                      <a:pt x="656" y="1673"/>
                    </a:cubicBezTo>
                    <a:cubicBezTo>
                      <a:pt x="834" y="1577"/>
                      <a:pt x="985" y="1437"/>
                      <a:pt x="1112" y="1280"/>
                    </a:cubicBezTo>
                    <a:cubicBezTo>
                      <a:pt x="1238" y="1121"/>
                      <a:pt x="1332" y="935"/>
                      <a:pt x="1389" y="741"/>
                    </a:cubicBezTo>
                    <a:cubicBezTo>
                      <a:pt x="1437" y="577"/>
                      <a:pt x="1467" y="413"/>
                      <a:pt x="1469" y="239"/>
                    </a:cubicBezTo>
                    <a:close/>
                    <a:moveTo>
                      <a:pt x="7629" y="0"/>
                    </a:moveTo>
                    <a:lnTo>
                      <a:pt x="5544" y="13"/>
                    </a:lnTo>
                    <a:cubicBezTo>
                      <a:pt x="4153" y="19"/>
                      <a:pt x="2763" y="36"/>
                      <a:pt x="1374" y="51"/>
                    </a:cubicBezTo>
                    <a:lnTo>
                      <a:pt x="1368" y="51"/>
                    </a:lnTo>
                    <a:cubicBezTo>
                      <a:pt x="1317" y="56"/>
                      <a:pt x="1277" y="100"/>
                      <a:pt x="1281" y="151"/>
                    </a:cubicBezTo>
                    <a:lnTo>
                      <a:pt x="1281" y="154"/>
                    </a:lnTo>
                    <a:cubicBezTo>
                      <a:pt x="1292" y="327"/>
                      <a:pt x="1274" y="519"/>
                      <a:pt x="1227" y="695"/>
                    </a:cubicBezTo>
                    <a:cubicBezTo>
                      <a:pt x="1179" y="872"/>
                      <a:pt x="1101" y="1042"/>
                      <a:pt x="991" y="1189"/>
                    </a:cubicBezTo>
                    <a:cubicBezTo>
                      <a:pt x="882" y="1334"/>
                      <a:pt x="749" y="1466"/>
                      <a:pt x="587" y="1559"/>
                    </a:cubicBezTo>
                    <a:cubicBezTo>
                      <a:pt x="513" y="1614"/>
                      <a:pt x="423" y="1647"/>
                      <a:pt x="340" y="1690"/>
                    </a:cubicBezTo>
                    <a:lnTo>
                      <a:pt x="44" y="1803"/>
                    </a:lnTo>
                    <a:lnTo>
                      <a:pt x="17" y="5484"/>
                    </a:lnTo>
                    <a:cubicBezTo>
                      <a:pt x="11" y="6715"/>
                      <a:pt x="0" y="7945"/>
                      <a:pt x="7" y="9181"/>
                    </a:cubicBezTo>
                    <a:lnTo>
                      <a:pt x="17" y="12887"/>
                    </a:lnTo>
                    <a:cubicBezTo>
                      <a:pt x="16" y="14121"/>
                      <a:pt x="30" y="15354"/>
                      <a:pt x="19" y="16588"/>
                    </a:cubicBezTo>
                    <a:cubicBezTo>
                      <a:pt x="19" y="16614"/>
                      <a:pt x="31" y="16642"/>
                      <a:pt x="54" y="16657"/>
                    </a:cubicBezTo>
                    <a:lnTo>
                      <a:pt x="59" y="16662"/>
                    </a:lnTo>
                    <a:cubicBezTo>
                      <a:pt x="179" y="16745"/>
                      <a:pt x="294" y="16873"/>
                      <a:pt x="383" y="17004"/>
                    </a:cubicBezTo>
                    <a:cubicBezTo>
                      <a:pt x="474" y="17137"/>
                      <a:pt x="544" y="17285"/>
                      <a:pt x="599" y="17438"/>
                    </a:cubicBezTo>
                    <a:cubicBezTo>
                      <a:pt x="653" y="17592"/>
                      <a:pt x="690" y="17751"/>
                      <a:pt x="712" y="17913"/>
                    </a:cubicBezTo>
                    <a:cubicBezTo>
                      <a:pt x="726" y="17994"/>
                      <a:pt x="727" y="18075"/>
                      <a:pt x="737" y="18157"/>
                    </a:cubicBezTo>
                    <a:lnTo>
                      <a:pt x="740" y="18403"/>
                    </a:lnTo>
                    <a:cubicBezTo>
                      <a:pt x="741" y="18470"/>
                      <a:pt x="795" y="18526"/>
                      <a:pt x="865" y="18528"/>
                    </a:cubicBezTo>
                    <a:cubicBezTo>
                      <a:pt x="1585" y="18543"/>
                      <a:pt x="2304" y="18552"/>
                      <a:pt x="3024" y="18552"/>
                    </a:cubicBezTo>
                    <a:cubicBezTo>
                      <a:pt x="3080" y="18552"/>
                      <a:pt x="3136" y="18552"/>
                      <a:pt x="3192" y="18552"/>
                    </a:cubicBezTo>
                    <a:lnTo>
                      <a:pt x="5518" y="18531"/>
                    </a:lnTo>
                    <a:cubicBezTo>
                      <a:pt x="6294" y="18518"/>
                      <a:pt x="7069" y="18521"/>
                      <a:pt x="7845" y="18517"/>
                    </a:cubicBezTo>
                    <a:lnTo>
                      <a:pt x="10171" y="18507"/>
                    </a:lnTo>
                    <a:lnTo>
                      <a:pt x="10172" y="18507"/>
                    </a:lnTo>
                    <a:cubicBezTo>
                      <a:pt x="10236" y="18507"/>
                      <a:pt x="10287" y="18455"/>
                      <a:pt x="10287" y="18392"/>
                    </a:cubicBezTo>
                    <a:lnTo>
                      <a:pt x="10287" y="18389"/>
                    </a:lnTo>
                    <a:cubicBezTo>
                      <a:pt x="10287" y="18242"/>
                      <a:pt x="10307" y="18080"/>
                      <a:pt x="10339" y="17929"/>
                    </a:cubicBezTo>
                    <a:cubicBezTo>
                      <a:pt x="10371" y="17776"/>
                      <a:pt x="10421" y="17626"/>
                      <a:pt x="10486" y="17486"/>
                    </a:cubicBezTo>
                    <a:cubicBezTo>
                      <a:pt x="10549" y="17345"/>
                      <a:pt x="10640" y="17219"/>
                      <a:pt x="10742" y="17106"/>
                    </a:cubicBezTo>
                    <a:cubicBezTo>
                      <a:pt x="10842" y="16990"/>
                      <a:pt x="10973" y="16907"/>
                      <a:pt x="11104" y="16830"/>
                    </a:cubicBezTo>
                    <a:lnTo>
                      <a:pt x="11111" y="16827"/>
                    </a:lnTo>
                    <a:cubicBezTo>
                      <a:pt x="11140" y="16810"/>
                      <a:pt x="11160" y="16777"/>
                      <a:pt x="11160" y="16742"/>
                    </a:cubicBezTo>
                    <a:lnTo>
                      <a:pt x="11145" y="14885"/>
                    </a:lnTo>
                    <a:cubicBezTo>
                      <a:pt x="11140" y="14266"/>
                      <a:pt x="11134" y="13648"/>
                      <a:pt x="11143" y="13029"/>
                    </a:cubicBezTo>
                    <a:cubicBezTo>
                      <a:pt x="11152" y="12410"/>
                      <a:pt x="11175" y="11791"/>
                      <a:pt x="11180" y="11172"/>
                    </a:cubicBezTo>
                    <a:cubicBezTo>
                      <a:pt x="11189" y="10555"/>
                      <a:pt x="11183" y="9936"/>
                      <a:pt x="11182" y="9317"/>
                    </a:cubicBezTo>
                    <a:cubicBezTo>
                      <a:pt x="11160" y="6842"/>
                      <a:pt x="11145" y="4366"/>
                      <a:pt x="11138" y="1892"/>
                    </a:cubicBezTo>
                    <a:cubicBezTo>
                      <a:pt x="11138" y="1855"/>
                      <a:pt x="11117" y="1820"/>
                      <a:pt x="11080" y="1804"/>
                    </a:cubicBezTo>
                    <a:lnTo>
                      <a:pt x="11077" y="1803"/>
                    </a:lnTo>
                    <a:cubicBezTo>
                      <a:pt x="10912" y="1736"/>
                      <a:pt x="10743" y="1638"/>
                      <a:pt x="10594" y="1528"/>
                    </a:cubicBezTo>
                    <a:cubicBezTo>
                      <a:pt x="10444" y="1418"/>
                      <a:pt x="10308" y="1289"/>
                      <a:pt x="10194" y="1145"/>
                    </a:cubicBezTo>
                    <a:cubicBezTo>
                      <a:pt x="10077" y="1002"/>
                      <a:pt x="9990" y="838"/>
                      <a:pt x="9930" y="667"/>
                    </a:cubicBezTo>
                    <a:cubicBezTo>
                      <a:pt x="9864" y="497"/>
                      <a:pt x="9847" y="313"/>
                      <a:pt x="9834" y="133"/>
                    </a:cubicBezTo>
                    <a:lnTo>
                      <a:pt x="9834" y="130"/>
                    </a:lnTo>
                    <a:cubicBezTo>
                      <a:pt x="9831" y="67"/>
                      <a:pt x="9779" y="16"/>
                      <a:pt x="9714" y="16"/>
                    </a:cubicBezTo>
                    <a:cubicBezTo>
                      <a:pt x="9019" y="3"/>
                      <a:pt x="8323" y="0"/>
                      <a:pt x="76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20"/>
              <p:cNvSpPr/>
              <p:nvPr/>
            </p:nvSpPr>
            <p:spPr>
              <a:xfrm>
                <a:off x="7229025" y="776750"/>
                <a:ext cx="180575" cy="210050"/>
              </a:xfrm>
              <a:custGeom>
                <a:avLst/>
                <a:gdLst/>
                <a:ahLst/>
                <a:cxnLst/>
                <a:rect l="l" t="t" r="r" b="b"/>
                <a:pathLst>
                  <a:path w="7223" h="8402" extrusionOk="0">
                    <a:moveTo>
                      <a:pt x="3614" y="494"/>
                    </a:moveTo>
                    <a:cubicBezTo>
                      <a:pt x="3978" y="1134"/>
                      <a:pt x="4327" y="1784"/>
                      <a:pt x="4660" y="2442"/>
                    </a:cubicBezTo>
                    <a:cubicBezTo>
                      <a:pt x="4103" y="2473"/>
                      <a:pt x="3543" y="2485"/>
                      <a:pt x="2983" y="2502"/>
                    </a:cubicBezTo>
                    <a:cubicBezTo>
                      <a:pt x="3015" y="2405"/>
                      <a:pt x="3046" y="2307"/>
                      <a:pt x="3078" y="2210"/>
                    </a:cubicBezTo>
                    <a:cubicBezTo>
                      <a:pt x="3260" y="1644"/>
                      <a:pt x="3475" y="1076"/>
                      <a:pt x="3614" y="494"/>
                    </a:cubicBezTo>
                    <a:close/>
                    <a:moveTo>
                      <a:pt x="6437" y="2619"/>
                    </a:moveTo>
                    <a:lnTo>
                      <a:pt x="6437" y="2619"/>
                    </a:lnTo>
                    <a:cubicBezTo>
                      <a:pt x="6165" y="2908"/>
                      <a:pt x="5892" y="3196"/>
                      <a:pt x="5617" y="3482"/>
                    </a:cubicBezTo>
                    <a:cubicBezTo>
                      <a:pt x="5506" y="3243"/>
                      <a:pt x="5393" y="3005"/>
                      <a:pt x="5277" y="2769"/>
                    </a:cubicBezTo>
                    <a:cubicBezTo>
                      <a:pt x="5666" y="2736"/>
                      <a:pt x="6052" y="2689"/>
                      <a:pt x="6437" y="2619"/>
                    </a:cubicBezTo>
                    <a:close/>
                    <a:moveTo>
                      <a:pt x="2523" y="2888"/>
                    </a:moveTo>
                    <a:cubicBezTo>
                      <a:pt x="2404" y="3233"/>
                      <a:pt x="2285" y="3579"/>
                      <a:pt x="2166" y="3923"/>
                    </a:cubicBezTo>
                    <a:cubicBezTo>
                      <a:pt x="1699" y="3627"/>
                      <a:pt x="1229" y="3332"/>
                      <a:pt x="759" y="3042"/>
                    </a:cubicBezTo>
                    <a:cubicBezTo>
                      <a:pt x="1342" y="2954"/>
                      <a:pt x="1932" y="2914"/>
                      <a:pt x="2523" y="2888"/>
                    </a:cubicBezTo>
                    <a:close/>
                    <a:moveTo>
                      <a:pt x="4842" y="2801"/>
                    </a:moveTo>
                    <a:cubicBezTo>
                      <a:pt x="4989" y="3096"/>
                      <a:pt x="5132" y="3392"/>
                      <a:pt x="5271" y="3690"/>
                    </a:cubicBezTo>
                    <a:cubicBezTo>
                      <a:pt x="5287" y="3724"/>
                      <a:pt x="5301" y="3758"/>
                      <a:pt x="5318" y="3791"/>
                    </a:cubicBezTo>
                    <a:cubicBezTo>
                      <a:pt x="4881" y="4238"/>
                      <a:pt x="4438" y="4678"/>
                      <a:pt x="3992" y="5113"/>
                    </a:cubicBezTo>
                    <a:cubicBezTo>
                      <a:pt x="3484" y="4775"/>
                      <a:pt x="2975" y="4442"/>
                      <a:pt x="2461" y="4113"/>
                    </a:cubicBezTo>
                    <a:cubicBezTo>
                      <a:pt x="2595" y="3699"/>
                      <a:pt x="2728" y="3287"/>
                      <a:pt x="2862" y="2875"/>
                    </a:cubicBezTo>
                    <a:cubicBezTo>
                      <a:pt x="3523" y="2852"/>
                      <a:pt x="4185" y="2841"/>
                      <a:pt x="4842" y="2801"/>
                    </a:cubicBezTo>
                    <a:close/>
                    <a:moveTo>
                      <a:pt x="5484" y="4159"/>
                    </a:moveTo>
                    <a:cubicBezTo>
                      <a:pt x="5676" y="4576"/>
                      <a:pt x="5862" y="4996"/>
                      <a:pt x="6040" y="5419"/>
                    </a:cubicBezTo>
                    <a:cubicBezTo>
                      <a:pt x="6233" y="5880"/>
                      <a:pt x="6446" y="6359"/>
                      <a:pt x="6501" y="6859"/>
                    </a:cubicBezTo>
                    <a:cubicBezTo>
                      <a:pt x="5784" y="6337"/>
                      <a:pt x="5054" y="5828"/>
                      <a:pt x="4318" y="5331"/>
                    </a:cubicBezTo>
                    <a:cubicBezTo>
                      <a:pt x="4711" y="4945"/>
                      <a:pt x="5100" y="4553"/>
                      <a:pt x="5484" y="4159"/>
                    </a:cubicBezTo>
                    <a:close/>
                    <a:moveTo>
                      <a:pt x="2333" y="4504"/>
                    </a:moveTo>
                    <a:cubicBezTo>
                      <a:pt x="2788" y="4800"/>
                      <a:pt x="3240" y="5101"/>
                      <a:pt x="3691" y="5403"/>
                    </a:cubicBezTo>
                    <a:cubicBezTo>
                      <a:pt x="2913" y="6152"/>
                      <a:pt x="2120" y="6883"/>
                      <a:pt x="1314" y="7602"/>
                    </a:cubicBezTo>
                    <a:cubicBezTo>
                      <a:pt x="1655" y="6570"/>
                      <a:pt x="1996" y="5538"/>
                      <a:pt x="2333" y="4504"/>
                    </a:cubicBezTo>
                    <a:close/>
                    <a:moveTo>
                      <a:pt x="3697" y="0"/>
                    </a:moveTo>
                    <a:cubicBezTo>
                      <a:pt x="3580" y="0"/>
                      <a:pt x="3462" y="104"/>
                      <a:pt x="3481" y="230"/>
                    </a:cubicBezTo>
                    <a:cubicBezTo>
                      <a:pt x="3197" y="827"/>
                      <a:pt x="3012" y="1472"/>
                      <a:pt x="2796" y="2096"/>
                    </a:cubicBezTo>
                    <a:cubicBezTo>
                      <a:pt x="2748" y="2235"/>
                      <a:pt x="2700" y="2375"/>
                      <a:pt x="2652" y="2514"/>
                    </a:cubicBezTo>
                    <a:cubicBezTo>
                      <a:pt x="1822" y="2544"/>
                      <a:pt x="993" y="2596"/>
                      <a:pt x="177" y="2755"/>
                    </a:cubicBezTo>
                    <a:cubicBezTo>
                      <a:pt x="9" y="2787"/>
                      <a:pt x="1" y="3024"/>
                      <a:pt x="132" y="3104"/>
                    </a:cubicBezTo>
                    <a:cubicBezTo>
                      <a:pt x="771" y="3497"/>
                      <a:pt x="1404" y="3900"/>
                      <a:pt x="2033" y="4309"/>
                    </a:cubicBezTo>
                    <a:cubicBezTo>
                      <a:pt x="1592" y="5593"/>
                      <a:pt x="1157" y="6880"/>
                      <a:pt x="723" y="8167"/>
                    </a:cubicBezTo>
                    <a:cubicBezTo>
                      <a:pt x="676" y="8308"/>
                      <a:pt x="792" y="8402"/>
                      <a:pt x="911" y="8402"/>
                    </a:cubicBezTo>
                    <a:cubicBezTo>
                      <a:pt x="958" y="8402"/>
                      <a:pt x="1006" y="8387"/>
                      <a:pt x="1044" y="8354"/>
                    </a:cubicBezTo>
                    <a:cubicBezTo>
                      <a:pt x="2061" y="7474"/>
                      <a:pt x="3052" y="6561"/>
                      <a:pt x="4017" y="5624"/>
                    </a:cubicBezTo>
                    <a:cubicBezTo>
                      <a:pt x="4885" y="6209"/>
                      <a:pt x="5747" y="6805"/>
                      <a:pt x="6606" y="7403"/>
                    </a:cubicBezTo>
                    <a:cubicBezTo>
                      <a:pt x="6637" y="7424"/>
                      <a:pt x="6668" y="7434"/>
                      <a:pt x="6699" y="7434"/>
                    </a:cubicBezTo>
                    <a:cubicBezTo>
                      <a:pt x="6798" y="7434"/>
                      <a:pt x="6889" y="7340"/>
                      <a:pt x="6893" y="7238"/>
                    </a:cubicBezTo>
                    <a:cubicBezTo>
                      <a:pt x="6924" y="6582"/>
                      <a:pt x="6685" y="5973"/>
                      <a:pt x="6441" y="5375"/>
                    </a:cubicBezTo>
                    <a:cubicBezTo>
                      <a:pt x="6233" y="4863"/>
                      <a:pt x="6014" y="4354"/>
                      <a:pt x="5785" y="3849"/>
                    </a:cubicBezTo>
                    <a:cubicBezTo>
                      <a:pt x="6231" y="3386"/>
                      <a:pt x="6673" y="2920"/>
                      <a:pt x="7108" y="2448"/>
                    </a:cubicBezTo>
                    <a:cubicBezTo>
                      <a:pt x="7223" y="2322"/>
                      <a:pt x="7130" y="2128"/>
                      <a:pt x="6975" y="2128"/>
                    </a:cubicBezTo>
                    <a:cubicBezTo>
                      <a:pt x="6959" y="2128"/>
                      <a:pt x="6943" y="2130"/>
                      <a:pt x="6926" y="2135"/>
                    </a:cubicBezTo>
                    <a:cubicBezTo>
                      <a:pt x="6324" y="2283"/>
                      <a:pt x="5713" y="2363"/>
                      <a:pt x="5098" y="2411"/>
                    </a:cubicBezTo>
                    <a:cubicBezTo>
                      <a:pt x="4708" y="1630"/>
                      <a:pt x="4296" y="857"/>
                      <a:pt x="3859" y="99"/>
                    </a:cubicBezTo>
                    <a:cubicBezTo>
                      <a:pt x="3819" y="29"/>
                      <a:pt x="3758" y="0"/>
                      <a:pt x="36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20"/>
              <p:cNvSpPr/>
              <p:nvPr/>
            </p:nvSpPr>
            <p:spPr>
              <a:xfrm>
                <a:off x="7241775" y="722400"/>
                <a:ext cx="12750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2219" extrusionOk="0">
                    <a:moveTo>
                      <a:pt x="168" y="1"/>
                    </a:moveTo>
                    <a:cubicBezTo>
                      <a:pt x="123" y="1"/>
                      <a:pt x="78" y="26"/>
                      <a:pt x="68" y="74"/>
                    </a:cubicBezTo>
                    <a:cubicBezTo>
                      <a:pt x="0" y="401"/>
                      <a:pt x="40" y="764"/>
                      <a:pt x="67" y="1094"/>
                    </a:cubicBezTo>
                    <a:cubicBezTo>
                      <a:pt x="96" y="1436"/>
                      <a:pt x="144" y="1778"/>
                      <a:pt x="213" y="2116"/>
                    </a:cubicBezTo>
                    <a:cubicBezTo>
                      <a:pt x="227" y="2187"/>
                      <a:pt x="279" y="2218"/>
                      <a:pt x="334" y="2218"/>
                    </a:cubicBezTo>
                    <a:cubicBezTo>
                      <a:pt x="418" y="2218"/>
                      <a:pt x="509" y="2147"/>
                      <a:pt x="488" y="2038"/>
                    </a:cubicBezTo>
                    <a:cubicBezTo>
                      <a:pt x="425" y="1713"/>
                      <a:pt x="372" y="1386"/>
                      <a:pt x="340" y="1055"/>
                    </a:cubicBezTo>
                    <a:cubicBezTo>
                      <a:pt x="324" y="893"/>
                      <a:pt x="313" y="731"/>
                      <a:pt x="304" y="568"/>
                    </a:cubicBezTo>
                    <a:cubicBezTo>
                      <a:pt x="295" y="404"/>
                      <a:pt x="293" y="234"/>
                      <a:pt x="264" y="74"/>
                    </a:cubicBezTo>
                    <a:cubicBezTo>
                      <a:pt x="255" y="25"/>
                      <a:pt x="212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20"/>
              <p:cNvSpPr/>
              <p:nvPr/>
            </p:nvSpPr>
            <p:spPr>
              <a:xfrm>
                <a:off x="7227025" y="744000"/>
                <a:ext cx="44325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464" extrusionOk="0">
                    <a:moveTo>
                      <a:pt x="1546" y="0"/>
                    </a:moveTo>
                    <a:cubicBezTo>
                      <a:pt x="1531" y="0"/>
                      <a:pt x="1515" y="2"/>
                      <a:pt x="1499" y="5"/>
                    </a:cubicBezTo>
                    <a:cubicBezTo>
                      <a:pt x="1036" y="86"/>
                      <a:pt x="565" y="108"/>
                      <a:pt x="104" y="191"/>
                    </a:cubicBezTo>
                    <a:cubicBezTo>
                      <a:pt x="1" y="211"/>
                      <a:pt x="5" y="373"/>
                      <a:pt x="104" y="397"/>
                    </a:cubicBezTo>
                    <a:cubicBezTo>
                      <a:pt x="315" y="445"/>
                      <a:pt x="530" y="463"/>
                      <a:pt x="747" y="463"/>
                    </a:cubicBezTo>
                    <a:cubicBezTo>
                      <a:pt x="1035" y="463"/>
                      <a:pt x="1325" y="431"/>
                      <a:pt x="1606" y="392"/>
                    </a:cubicBezTo>
                    <a:cubicBezTo>
                      <a:pt x="1714" y="376"/>
                      <a:pt x="1772" y="239"/>
                      <a:pt x="1746" y="145"/>
                    </a:cubicBezTo>
                    <a:cubicBezTo>
                      <a:pt x="1720" y="49"/>
                      <a:pt x="1636" y="0"/>
                      <a:pt x="15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20"/>
              <p:cNvSpPr/>
              <p:nvPr/>
            </p:nvSpPr>
            <p:spPr>
              <a:xfrm>
                <a:off x="7281850" y="724875"/>
                <a:ext cx="190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593" extrusionOk="0">
                    <a:moveTo>
                      <a:pt x="380" y="1"/>
                    </a:moveTo>
                    <a:cubicBezTo>
                      <a:pt x="1" y="1"/>
                      <a:pt x="1" y="592"/>
                      <a:pt x="382" y="592"/>
                    </a:cubicBezTo>
                    <a:cubicBezTo>
                      <a:pt x="762" y="592"/>
                      <a:pt x="762" y="1"/>
                      <a:pt x="3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20"/>
              <p:cNvSpPr/>
              <p:nvPr/>
            </p:nvSpPr>
            <p:spPr>
              <a:xfrm>
                <a:off x="7335800" y="706050"/>
                <a:ext cx="8475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55" extrusionOk="0">
                    <a:moveTo>
                      <a:pt x="161" y="1"/>
                    </a:moveTo>
                    <a:cubicBezTo>
                      <a:pt x="141" y="1"/>
                      <a:pt x="122" y="6"/>
                      <a:pt x="104" y="15"/>
                    </a:cubicBezTo>
                    <a:cubicBezTo>
                      <a:pt x="84" y="22"/>
                      <a:pt x="65" y="33"/>
                      <a:pt x="50" y="50"/>
                    </a:cubicBezTo>
                    <a:cubicBezTo>
                      <a:pt x="30" y="70"/>
                      <a:pt x="16" y="95"/>
                      <a:pt x="8" y="124"/>
                    </a:cubicBezTo>
                    <a:cubicBezTo>
                      <a:pt x="0" y="154"/>
                      <a:pt x="0" y="183"/>
                      <a:pt x="8" y="214"/>
                    </a:cubicBezTo>
                    <a:lnTo>
                      <a:pt x="14" y="235"/>
                    </a:lnTo>
                    <a:cubicBezTo>
                      <a:pt x="19" y="248"/>
                      <a:pt x="25" y="262"/>
                      <a:pt x="30" y="274"/>
                    </a:cubicBezTo>
                    <a:cubicBezTo>
                      <a:pt x="40" y="293"/>
                      <a:pt x="54" y="308"/>
                      <a:pt x="71" y="319"/>
                    </a:cubicBezTo>
                    <a:cubicBezTo>
                      <a:pt x="82" y="330"/>
                      <a:pt x="93" y="336"/>
                      <a:pt x="107" y="340"/>
                    </a:cubicBezTo>
                    <a:cubicBezTo>
                      <a:pt x="127" y="350"/>
                      <a:pt x="147" y="354"/>
                      <a:pt x="168" y="354"/>
                    </a:cubicBezTo>
                    <a:lnTo>
                      <a:pt x="212" y="348"/>
                    </a:lnTo>
                    <a:cubicBezTo>
                      <a:pt x="224" y="342"/>
                      <a:pt x="238" y="337"/>
                      <a:pt x="250" y="331"/>
                    </a:cubicBezTo>
                    <a:cubicBezTo>
                      <a:pt x="269" y="322"/>
                      <a:pt x="284" y="308"/>
                      <a:pt x="295" y="291"/>
                    </a:cubicBezTo>
                    <a:cubicBezTo>
                      <a:pt x="309" y="274"/>
                      <a:pt x="320" y="257"/>
                      <a:pt x="324" y="235"/>
                    </a:cubicBezTo>
                    <a:cubicBezTo>
                      <a:pt x="326" y="228"/>
                      <a:pt x="329" y="220"/>
                      <a:pt x="331" y="212"/>
                    </a:cubicBezTo>
                    <a:cubicBezTo>
                      <a:pt x="338" y="183"/>
                      <a:pt x="338" y="154"/>
                      <a:pt x="331" y="124"/>
                    </a:cubicBezTo>
                    <a:cubicBezTo>
                      <a:pt x="323" y="95"/>
                      <a:pt x="309" y="70"/>
                      <a:pt x="287" y="50"/>
                    </a:cubicBezTo>
                    <a:cubicBezTo>
                      <a:pt x="276" y="41"/>
                      <a:pt x="266" y="32"/>
                      <a:pt x="253" y="24"/>
                    </a:cubicBezTo>
                    <a:cubicBezTo>
                      <a:pt x="227" y="9"/>
                      <a:pt x="199" y="1"/>
                      <a:pt x="168" y="1"/>
                    </a:cubicBezTo>
                    <a:cubicBezTo>
                      <a:pt x="166" y="1"/>
                      <a:pt x="164" y="1"/>
                      <a:pt x="1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20"/>
              <p:cNvSpPr/>
              <p:nvPr/>
            </p:nvSpPr>
            <p:spPr>
              <a:xfrm>
                <a:off x="7387275" y="739050"/>
                <a:ext cx="8650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214" extrusionOk="0">
                    <a:moveTo>
                      <a:pt x="85" y="0"/>
                    </a:moveTo>
                    <a:cubicBezTo>
                      <a:pt x="56" y="0"/>
                      <a:pt x="24" y="22"/>
                      <a:pt x="22" y="56"/>
                    </a:cubicBezTo>
                    <a:cubicBezTo>
                      <a:pt x="0" y="405"/>
                      <a:pt x="5" y="749"/>
                      <a:pt x="25" y="1098"/>
                    </a:cubicBezTo>
                    <a:cubicBezTo>
                      <a:pt x="34" y="1272"/>
                      <a:pt x="43" y="1445"/>
                      <a:pt x="54" y="1619"/>
                    </a:cubicBezTo>
                    <a:cubicBezTo>
                      <a:pt x="63" y="1786"/>
                      <a:pt x="54" y="1968"/>
                      <a:pt x="99" y="2132"/>
                    </a:cubicBezTo>
                    <a:cubicBezTo>
                      <a:pt x="113" y="2184"/>
                      <a:pt x="168" y="2214"/>
                      <a:pt x="220" y="2214"/>
                    </a:cubicBezTo>
                    <a:cubicBezTo>
                      <a:pt x="269" y="2214"/>
                      <a:pt x="315" y="2188"/>
                      <a:pt x="323" y="2130"/>
                    </a:cubicBezTo>
                    <a:cubicBezTo>
                      <a:pt x="346" y="1962"/>
                      <a:pt x="318" y="1789"/>
                      <a:pt x="306" y="1619"/>
                    </a:cubicBezTo>
                    <a:lnTo>
                      <a:pt x="267" y="1078"/>
                    </a:lnTo>
                    <a:cubicBezTo>
                      <a:pt x="241" y="727"/>
                      <a:pt x="201" y="386"/>
                      <a:pt x="133" y="40"/>
                    </a:cubicBezTo>
                    <a:cubicBezTo>
                      <a:pt x="127" y="13"/>
                      <a:pt x="107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20"/>
              <p:cNvSpPr/>
              <p:nvPr/>
            </p:nvSpPr>
            <p:spPr>
              <a:xfrm>
                <a:off x="7373625" y="749600"/>
                <a:ext cx="358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82" extrusionOk="0">
                    <a:moveTo>
                      <a:pt x="1349" y="0"/>
                    </a:moveTo>
                    <a:cubicBezTo>
                      <a:pt x="1337" y="0"/>
                      <a:pt x="1324" y="4"/>
                      <a:pt x="1310" y="12"/>
                    </a:cubicBezTo>
                    <a:cubicBezTo>
                      <a:pt x="1182" y="88"/>
                      <a:pt x="1075" y="217"/>
                      <a:pt x="974" y="325"/>
                    </a:cubicBezTo>
                    <a:cubicBezTo>
                      <a:pt x="864" y="444"/>
                      <a:pt x="754" y="561"/>
                      <a:pt x="648" y="682"/>
                    </a:cubicBezTo>
                    <a:cubicBezTo>
                      <a:pt x="544" y="799"/>
                      <a:pt x="441" y="916"/>
                      <a:pt x="338" y="1034"/>
                    </a:cubicBezTo>
                    <a:cubicBezTo>
                      <a:pt x="285" y="1092"/>
                      <a:pt x="233" y="1149"/>
                      <a:pt x="183" y="1211"/>
                    </a:cubicBezTo>
                    <a:cubicBezTo>
                      <a:pt x="132" y="1276"/>
                      <a:pt x="71" y="1339"/>
                      <a:pt x="35" y="1413"/>
                    </a:cubicBezTo>
                    <a:cubicBezTo>
                      <a:pt x="0" y="1487"/>
                      <a:pt x="55" y="1581"/>
                      <a:pt x="129" y="1581"/>
                    </a:cubicBezTo>
                    <a:cubicBezTo>
                      <a:pt x="147" y="1581"/>
                      <a:pt x="166" y="1576"/>
                      <a:pt x="185" y="1563"/>
                    </a:cubicBezTo>
                    <a:cubicBezTo>
                      <a:pt x="313" y="1480"/>
                      <a:pt x="413" y="1342"/>
                      <a:pt x="514" y="1228"/>
                    </a:cubicBezTo>
                    <a:cubicBezTo>
                      <a:pt x="619" y="1106"/>
                      <a:pt x="723" y="984"/>
                      <a:pt x="830" y="862"/>
                    </a:cubicBezTo>
                    <a:cubicBezTo>
                      <a:pt x="932" y="745"/>
                      <a:pt x="1032" y="623"/>
                      <a:pt x="1131" y="501"/>
                    </a:cubicBezTo>
                    <a:cubicBezTo>
                      <a:pt x="1180" y="441"/>
                      <a:pt x="1233" y="382"/>
                      <a:pt x="1279" y="319"/>
                    </a:cubicBezTo>
                    <a:cubicBezTo>
                      <a:pt x="1327" y="254"/>
                      <a:pt x="1381" y="186"/>
                      <a:pt x="1412" y="114"/>
                    </a:cubicBezTo>
                    <a:cubicBezTo>
                      <a:pt x="1434" y="62"/>
                      <a:pt x="1400" y="0"/>
                      <a:pt x="13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20"/>
              <p:cNvSpPr/>
              <p:nvPr/>
            </p:nvSpPr>
            <p:spPr>
              <a:xfrm>
                <a:off x="7374975" y="755225"/>
                <a:ext cx="333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006" extrusionOk="0">
                    <a:moveTo>
                      <a:pt x="126" y="0"/>
                    </a:moveTo>
                    <a:cubicBezTo>
                      <a:pt x="57" y="0"/>
                      <a:pt x="0" y="104"/>
                      <a:pt x="60" y="164"/>
                    </a:cubicBezTo>
                    <a:cubicBezTo>
                      <a:pt x="222" y="327"/>
                      <a:pt x="390" y="486"/>
                      <a:pt x="568" y="631"/>
                    </a:cubicBezTo>
                    <a:cubicBezTo>
                      <a:pt x="662" y="707"/>
                      <a:pt x="761" y="776"/>
                      <a:pt x="858" y="844"/>
                    </a:cubicBezTo>
                    <a:cubicBezTo>
                      <a:pt x="904" y="875"/>
                      <a:pt x="950" y="906"/>
                      <a:pt x="997" y="937"/>
                    </a:cubicBezTo>
                    <a:cubicBezTo>
                      <a:pt x="1021" y="954"/>
                      <a:pt x="1046" y="968"/>
                      <a:pt x="1072" y="980"/>
                    </a:cubicBezTo>
                    <a:cubicBezTo>
                      <a:pt x="1111" y="998"/>
                      <a:pt x="1140" y="1005"/>
                      <a:pt x="1174" y="1005"/>
                    </a:cubicBezTo>
                    <a:cubicBezTo>
                      <a:pt x="1187" y="1005"/>
                      <a:pt x="1201" y="1004"/>
                      <a:pt x="1217" y="1002"/>
                    </a:cubicBezTo>
                    <a:cubicBezTo>
                      <a:pt x="1287" y="991"/>
                      <a:pt x="1335" y="897"/>
                      <a:pt x="1312" y="835"/>
                    </a:cubicBezTo>
                    <a:cubicBezTo>
                      <a:pt x="1268" y="713"/>
                      <a:pt x="1122" y="657"/>
                      <a:pt x="1017" y="593"/>
                    </a:cubicBezTo>
                    <a:cubicBezTo>
                      <a:pt x="920" y="532"/>
                      <a:pt x="827" y="466"/>
                      <a:pt x="730" y="406"/>
                    </a:cubicBezTo>
                    <a:cubicBezTo>
                      <a:pt x="538" y="284"/>
                      <a:pt x="352" y="156"/>
                      <a:pt x="173" y="17"/>
                    </a:cubicBezTo>
                    <a:cubicBezTo>
                      <a:pt x="157" y="5"/>
                      <a:pt x="141" y="0"/>
                      <a:pt x="1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20"/>
              <p:cNvSpPr/>
              <p:nvPr/>
            </p:nvSpPr>
            <p:spPr>
              <a:xfrm>
                <a:off x="7222675" y="921275"/>
                <a:ext cx="115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232" y="0"/>
                    </a:moveTo>
                    <a:cubicBezTo>
                      <a:pt x="190" y="0"/>
                      <a:pt x="151" y="11"/>
                      <a:pt x="114" y="33"/>
                    </a:cubicBezTo>
                    <a:cubicBezTo>
                      <a:pt x="81" y="53"/>
                      <a:pt x="53" y="81"/>
                      <a:pt x="33" y="116"/>
                    </a:cubicBezTo>
                    <a:cubicBezTo>
                      <a:pt x="11" y="152"/>
                      <a:pt x="0" y="190"/>
                      <a:pt x="0" y="232"/>
                    </a:cubicBezTo>
                    <a:cubicBezTo>
                      <a:pt x="0" y="274"/>
                      <a:pt x="11" y="312"/>
                      <a:pt x="33" y="348"/>
                    </a:cubicBezTo>
                    <a:cubicBezTo>
                      <a:pt x="53" y="382"/>
                      <a:pt x="81" y="409"/>
                      <a:pt x="114" y="429"/>
                    </a:cubicBezTo>
                    <a:lnTo>
                      <a:pt x="116" y="429"/>
                    </a:lnTo>
                    <a:cubicBezTo>
                      <a:pt x="151" y="451"/>
                      <a:pt x="190" y="462"/>
                      <a:pt x="232" y="462"/>
                    </a:cubicBezTo>
                    <a:cubicBezTo>
                      <a:pt x="273" y="462"/>
                      <a:pt x="312" y="451"/>
                      <a:pt x="347" y="429"/>
                    </a:cubicBezTo>
                    <a:cubicBezTo>
                      <a:pt x="383" y="409"/>
                      <a:pt x="411" y="382"/>
                      <a:pt x="431" y="348"/>
                    </a:cubicBezTo>
                    <a:cubicBezTo>
                      <a:pt x="451" y="312"/>
                      <a:pt x="462" y="272"/>
                      <a:pt x="462" y="232"/>
                    </a:cubicBezTo>
                    <a:cubicBezTo>
                      <a:pt x="462" y="190"/>
                      <a:pt x="451" y="152"/>
                      <a:pt x="429" y="115"/>
                    </a:cubicBezTo>
                    <a:lnTo>
                      <a:pt x="431" y="115"/>
                    </a:lnTo>
                    <a:cubicBezTo>
                      <a:pt x="409" y="81"/>
                      <a:pt x="381" y="53"/>
                      <a:pt x="347" y="33"/>
                    </a:cubicBezTo>
                    <a:cubicBezTo>
                      <a:pt x="312" y="11"/>
                      <a:pt x="273" y="0"/>
                      <a:pt x="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20"/>
              <p:cNvSpPr/>
              <p:nvPr/>
            </p:nvSpPr>
            <p:spPr>
              <a:xfrm>
                <a:off x="7217025" y="1000325"/>
                <a:ext cx="9225" cy="63175"/>
              </a:xfrm>
              <a:custGeom>
                <a:avLst/>
                <a:gdLst/>
                <a:ahLst/>
                <a:cxnLst/>
                <a:rect l="l" t="t" r="r" b="b"/>
                <a:pathLst>
                  <a:path w="369" h="2527" extrusionOk="0">
                    <a:moveTo>
                      <a:pt x="114" y="1"/>
                    </a:moveTo>
                    <a:cubicBezTo>
                      <a:pt x="78" y="1"/>
                      <a:pt x="42" y="25"/>
                      <a:pt x="38" y="73"/>
                    </a:cubicBezTo>
                    <a:cubicBezTo>
                      <a:pt x="6" y="502"/>
                      <a:pt x="1" y="925"/>
                      <a:pt x="19" y="1356"/>
                    </a:cubicBezTo>
                    <a:cubicBezTo>
                      <a:pt x="29" y="1567"/>
                      <a:pt x="46" y="1775"/>
                      <a:pt x="66" y="1985"/>
                    </a:cubicBezTo>
                    <a:cubicBezTo>
                      <a:pt x="81" y="2141"/>
                      <a:pt x="58" y="2424"/>
                      <a:pt x="206" y="2516"/>
                    </a:cubicBezTo>
                    <a:cubicBezTo>
                      <a:pt x="218" y="2524"/>
                      <a:pt x="231" y="2527"/>
                      <a:pt x="245" y="2527"/>
                    </a:cubicBezTo>
                    <a:cubicBezTo>
                      <a:pt x="266" y="2527"/>
                      <a:pt x="287" y="2519"/>
                      <a:pt x="302" y="2504"/>
                    </a:cubicBezTo>
                    <a:cubicBezTo>
                      <a:pt x="368" y="2434"/>
                      <a:pt x="359" y="2354"/>
                      <a:pt x="351" y="2263"/>
                    </a:cubicBezTo>
                    <a:cubicBezTo>
                      <a:pt x="344" y="2155"/>
                      <a:pt x="328" y="2047"/>
                      <a:pt x="317" y="1937"/>
                    </a:cubicBezTo>
                    <a:cubicBezTo>
                      <a:pt x="299" y="1737"/>
                      <a:pt x="282" y="1535"/>
                      <a:pt x="266" y="1332"/>
                    </a:cubicBezTo>
                    <a:cubicBezTo>
                      <a:pt x="234" y="913"/>
                      <a:pt x="211" y="493"/>
                      <a:pt x="188" y="73"/>
                    </a:cubicBezTo>
                    <a:cubicBezTo>
                      <a:pt x="185" y="25"/>
                      <a:pt x="150" y="1"/>
                      <a:pt x="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20"/>
              <p:cNvSpPr/>
              <p:nvPr/>
            </p:nvSpPr>
            <p:spPr>
              <a:xfrm>
                <a:off x="7205125" y="1007525"/>
                <a:ext cx="38275" cy="4425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770" extrusionOk="0">
                    <a:moveTo>
                      <a:pt x="1414" y="1"/>
                    </a:moveTo>
                    <a:cubicBezTo>
                      <a:pt x="1395" y="1"/>
                      <a:pt x="1376" y="8"/>
                      <a:pt x="1361" y="24"/>
                    </a:cubicBezTo>
                    <a:lnTo>
                      <a:pt x="1361" y="26"/>
                    </a:lnTo>
                    <a:cubicBezTo>
                      <a:pt x="1137" y="276"/>
                      <a:pt x="914" y="524"/>
                      <a:pt x="696" y="781"/>
                    </a:cubicBezTo>
                    <a:cubicBezTo>
                      <a:pt x="590" y="907"/>
                      <a:pt x="483" y="1032"/>
                      <a:pt x="377" y="1159"/>
                    </a:cubicBezTo>
                    <a:cubicBezTo>
                      <a:pt x="323" y="1222"/>
                      <a:pt x="270" y="1285"/>
                      <a:pt x="218" y="1350"/>
                    </a:cubicBezTo>
                    <a:cubicBezTo>
                      <a:pt x="164" y="1420"/>
                      <a:pt x="96" y="1487"/>
                      <a:pt x="56" y="1566"/>
                    </a:cubicBezTo>
                    <a:cubicBezTo>
                      <a:pt x="0" y="1673"/>
                      <a:pt x="82" y="1769"/>
                      <a:pt x="177" y="1769"/>
                    </a:cubicBezTo>
                    <a:cubicBezTo>
                      <a:pt x="209" y="1769"/>
                      <a:pt x="243" y="1758"/>
                      <a:pt x="273" y="1733"/>
                    </a:cubicBezTo>
                    <a:cubicBezTo>
                      <a:pt x="335" y="1682"/>
                      <a:pt x="383" y="1606"/>
                      <a:pt x="434" y="1545"/>
                    </a:cubicBezTo>
                    <a:cubicBezTo>
                      <a:pt x="488" y="1478"/>
                      <a:pt x="539" y="1410"/>
                      <a:pt x="590" y="1342"/>
                    </a:cubicBezTo>
                    <a:lnTo>
                      <a:pt x="898" y="935"/>
                    </a:lnTo>
                    <a:cubicBezTo>
                      <a:pt x="1100" y="668"/>
                      <a:pt x="1293" y="396"/>
                      <a:pt x="1489" y="123"/>
                    </a:cubicBezTo>
                    <a:cubicBezTo>
                      <a:pt x="1530" y="67"/>
                      <a:pt x="1471" y="1"/>
                      <a:pt x="14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20"/>
              <p:cNvSpPr/>
              <p:nvPr/>
            </p:nvSpPr>
            <p:spPr>
              <a:xfrm>
                <a:off x="7202200" y="1019425"/>
                <a:ext cx="367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123" extrusionOk="0">
                    <a:moveTo>
                      <a:pt x="111" y="1"/>
                    </a:moveTo>
                    <a:cubicBezTo>
                      <a:pt x="50" y="1"/>
                      <a:pt x="0" y="72"/>
                      <a:pt x="55" y="129"/>
                    </a:cubicBezTo>
                    <a:cubicBezTo>
                      <a:pt x="233" y="308"/>
                      <a:pt x="415" y="488"/>
                      <a:pt x="608" y="650"/>
                    </a:cubicBezTo>
                    <a:cubicBezTo>
                      <a:pt x="704" y="732"/>
                      <a:pt x="805" y="808"/>
                      <a:pt x="906" y="885"/>
                    </a:cubicBezTo>
                    <a:cubicBezTo>
                      <a:pt x="1011" y="964"/>
                      <a:pt x="1114" y="1047"/>
                      <a:pt x="1228" y="1109"/>
                    </a:cubicBezTo>
                    <a:cubicBezTo>
                      <a:pt x="1246" y="1118"/>
                      <a:pt x="1265" y="1123"/>
                      <a:pt x="1284" y="1123"/>
                    </a:cubicBezTo>
                    <a:cubicBezTo>
                      <a:pt x="1383" y="1123"/>
                      <a:pt x="1469" y="997"/>
                      <a:pt x="1376" y="917"/>
                    </a:cubicBezTo>
                    <a:cubicBezTo>
                      <a:pt x="1281" y="835"/>
                      <a:pt x="1173" y="768"/>
                      <a:pt x="1069" y="695"/>
                    </a:cubicBezTo>
                    <a:cubicBezTo>
                      <a:pt x="964" y="623"/>
                      <a:pt x="864" y="545"/>
                      <a:pt x="762" y="470"/>
                    </a:cubicBezTo>
                    <a:cubicBezTo>
                      <a:pt x="560" y="322"/>
                      <a:pt x="358" y="178"/>
                      <a:pt x="163" y="21"/>
                    </a:cubicBezTo>
                    <a:cubicBezTo>
                      <a:pt x="146" y="7"/>
                      <a:pt x="128" y="1"/>
                      <a:pt x="1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20"/>
              <p:cNvSpPr/>
              <p:nvPr/>
            </p:nvSpPr>
            <p:spPr>
              <a:xfrm>
                <a:off x="7267925" y="1034825"/>
                <a:ext cx="11250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50" extrusionOk="0">
                    <a:moveTo>
                      <a:pt x="226" y="0"/>
                    </a:moveTo>
                    <a:cubicBezTo>
                      <a:pt x="1" y="2"/>
                      <a:pt x="1" y="349"/>
                      <a:pt x="226" y="349"/>
                    </a:cubicBezTo>
                    <a:cubicBezTo>
                      <a:pt x="450" y="349"/>
                      <a:pt x="450" y="0"/>
                      <a:pt x="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20"/>
              <p:cNvSpPr/>
              <p:nvPr/>
            </p:nvSpPr>
            <p:spPr>
              <a:xfrm>
                <a:off x="7290725" y="1009975"/>
                <a:ext cx="118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81" extrusionOk="0">
                    <a:moveTo>
                      <a:pt x="237" y="0"/>
                    </a:moveTo>
                    <a:cubicBezTo>
                      <a:pt x="195" y="0"/>
                      <a:pt x="157" y="11"/>
                      <a:pt x="121" y="31"/>
                    </a:cubicBezTo>
                    <a:cubicBezTo>
                      <a:pt x="86" y="51"/>
                      <a:pt x="59" y="79"/>
                      <a:pt x="39" y="113"/>
                    </a:cubicBezTo>
                    <a:lnTo>
                      <a:pt x="33" y="125"/>
                    </a:lnTo>
                    <a:cubicBezTo>
                      <a:pt x="11" y="162"/>
                      <a:pt x="1" y="203"/>
                      <a:pt x="1" y="244"/>
                    </a:cubicBezTo>
                    <a:cubicBezTo>
                      <a:pt x="1" y="287"/>
                      <a:pt x="11" y="326"/>
                      <a:pt x="33" y="363"/>
                    </a:cubicBezTo>
                    <a:cubicBezTo>
                      <a:pt x="55" y="399"/>
                      <a:pt x="82" y="426"/>
                      <a:pt x="118" y="448"/>
                    </a:cubicBezTo>
                    <a:cubicBezTo>
                      <a:pt x="155" y="470"/>
                      <a:pt x="194" y="480"/>
                      <a:pt x="237" y="480"/>
                    </a:cubicBezTo>
                    <a:cubicBezTo>
                      <a:pt x="280" y="480"/>
                      <a:pt x="319" y="470"/>
                      <a:pt x="356" y="448"/>
                    </a:cubicBezTo>
                    <a:cubicBezTo>
                      <a:pt x="391" y="426"/>
                      <a:pt x="419" y="399"/>
                      <a:pt x="440" y="363"/>
                    </a:cubicBezTo>
                    <a:cubicBezTo>
                      <a:pt x="462" y="326"/>
                      <a:pt x="473" y="286"/>
                      <a:pt x="473" y="244"/>
                    </a:cubicBezTo>
                    <a:cubicBezTo>
                      <a:pt x="473" y="201"/>
                      <a:pt x="461" y="161"/>
                      <a:pt x="440" y="125"/>
                    </a:cubicBezTo>
                    <a:lnTo>
                      <a:pt x="439" y="125"/>
                    </a:lnTo>
                    <a:lnTo>
                      <a:pt x="434" y="113"/>
                    </a:lnTo>
                    <a:cubicBezTo>
                      <a:pt x="413" y="79"/>
                      <a:pt x="386" y="51"/>
                      <a:pt x="351" y="31"/>
                    </a:cubicBezTo>
                    <a:cubicBezTo>
                      <a:pt x="315" y="10"/>
                      <a:pt x="277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20"/>
              <p:cNvSpPr/>
              <p:nvPr/>
            </p:nvSpPr>
            <p:spPr>
              <a:xfrm>
                <a:off x="7238575" y="883675"/>
                <a:ext cx="103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91" extrusionOk="0">
                    <a:moveTo>
                      <a:pt x="199" y="1"/>
                    </a:moveTo>
                    <a:cubicBezTo>
                      <a:pt x="175" y="1"/>
                      <a:pt x="152" y="7"/>
                      <a:pt x="131" y="18"/>
                    </a:cubicBezTo>
                    <a:cubicBezTo>
                      <a:pt x="108" y="26"/>
                      <a:pt x="87" y="38"/>
                      <a:pt x="70" y="58"/>
                    </a:cubicBezTo>
                    <a:cubicBezTo>
                      <a:pt x="68" y="60"/>
                      <a:pt x="66" y="61"/>
                      <a:pt x="65" y="63"/>
                    </a:cubicBezTo>
                    <a:cubicBezTo>
                      <a:pt x="62" y="66"/>
                      <a:pt x="59" y="69"/>
                      <a:pt x="56" y="74"/>
                    </a:cubicBezTo>
                    <a:lnTo>
                      <a:pt x="26" y="111"/>
                    </a:lnTo>
                    <a:lnTo>
                      <a:pt x="8" y="156"/>
                    </a:lnTo>
                    <a:cubicBezTo>
                      <a:pt x="6" y="171"/>
                      <a:pt x="3" y="188"/>
                      <a:pt x="2" y="205"/>
                    </a:cubicBezTo>
                    <a:cubicBezTo>
                      <a:pt x="0" y="230"/>
                      <a:pt x="6" y="254"/>
                      <a:pt x="17" y="276"/>
                    </a:cubicBezTo>
                    <a:cubicBezTo>
                      <a:pt x="22" y="291"/>
                      <a:pt x="29" y="305"/>
                      <a:pt x="42" y="318"/>
                    </a:cubicBezTo>
                    <a:cubicBezTo>
                      <a:pt x="49" y="331"/>
                      <a:pt x="60" y="342"/>
                      <a:pt x="74" y="352"/>
                    </a:cubicBezTo>
                    <a:cubicBezTo>
                      <a:pt x="87" y="362"/>
                      <a:pt x="100" y="370"/>
                      <a:pt x="116" y="375"/>
                    </a:cubicBezTo>
                    <a:cubicBezTo>
                      <a:pt x="135" y="384"/>
                      <a:pt x="157" y="390"/>
                      <a:pt x="179" y="390"/>
                    </a:cubicBezTo>
                    <a:cubicBezTo>
                      <a:pt x="182" y="390"/>
                      <a:pt x="184" y="390"/>
                      <a:pt x="187" y="390"/>
                    </a:cubicBezTo>
                    <a:lnTo>
                      <a:pt x="201" y="390"/>
                    </a:lnTo>
                    <a:cubicBezTo>
                      <a:pt x="202" y="390"/>
                      <a:pt x="204" y="390"/>
                      <a:pt x="204" y="389"/>
                    </a:cubicBezTo>
                    <a:lnTo>
                      <a:pt x="205" y="389"/>
                    </a:lnTo>
                    <a:lnTo>
                      <a:pt x="258" y="382"/>
                    </a:lnTo>
                    <a:cubicBezTo>
                      <a:pt x="266" y="381"/>
                      <a:pt x="275" y="378"/>
                      <a:pt x="283" y="372"/>
                    </a:cubicBezTo>
                    <a:cubicBezTo>
                      <a:pt x="306" y="364"/>
                      <a:pt x="327" y="352"/>
                      <a:pt x="344" y="331"/>
                    </a:cubicBezTo>
                    <a:cubicBezTo>
                      <a:pt x="358" y="318"/>
                      <a:pt x="367" y="305"/>
                      <a:pt x="377" y="291"/>
                    </a:cubicBezTo>
                    <a:cubicBezTo>
                      <a:pt x="380" y="284"/>
                      <a:pt x="384" y="277"/>
                      <a:pt x="389" y="270"/>
                    </a:cubicBezTo>
                    <a:cubicBezTo>
                      <a:pt x="406" y="242"/>
                      <a:pt x="414" y="213"/>
                      <a:pt x="414" y="180"/>
                    </a:cubicBezTo>
                    <a:cubicBezTo>
                      <a:pt x="414" y="148"/>
                      <a:pt x="404" y="118"/>
                      <a:pt x="389" y="91"/>
                    </a:cubicBezTo>
                    <a:cubicBezTo>
                      <a:pt x="374" y="63"/>
                      <a:pt x="352" y="43"/>
                      <a:pt x="326" y="26"/>
                    </a:cubicBezTo>
                    <a:cubicBezTo>
                      <a:pt x="298" y="10"/>
                      <a:pt x="267" y="3"/>
                      <a:pt x="236" y="3"/>
                    </a:cubicBezTo>
                    <a:cubicBezTo>
                      <a:pt x="227" y="1"/>
                      <a:pt x="218" y="1"/>
                      <a:pt x="210" y="1"/>
                    </a:cubicBezTo>
                    <a:lnTo>
                      <a:pt x="207" y="1"/>
                    </a:lnTo>
                    <a:cubicBezTo>
                      <a:pt x="204" y="1"/>
                      <a:pt x="202" y="1"/>
                      <a:pt x="1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20"/>
              <p:cNvSpPr/>
              <p:nvPr/>
            </p:nvSpPr>
            <p:spPr>
              <a:xfrm>
                <a:off x="7335975" y="979075"/>
                <a:ext cx="12100" cy="65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617" extrusionOk="0">
                    <a:moveTo>
                      <a:pt x="155" y="0"/>
                    </a:moveTo>
                    <a:cubicBezTo>
                      <a:pt x="114" y="0"/>
                      <a:pt x="74" y="25"/>
                      <a:pt x="60" y="70"/>
                    </a:cubicBezTo>
                    <a:cubicBezTo>
                      <a:pt x="1" y="243"/>
                      <a:pt x="57" y="471"/>
                      <a:pt x="67" y="652"/>
                    </a:cubicBezTo>
                    <a:cubicBezTo>
                      <a:pt x="80" y="854"/>
                      <a:pt x="97" y="1054"/>
                      <a:pt x="109" y="1257"/>
                    </a:cubicBezTo>
                    <a:cubicBezTo>
                      <a:pt x="132" y="1659"/>
                      <a:pt x="120" y="2067"/>
                      <a:pt x="152" y="2468"/>
                    </a:cubicBezTo>
                    <a:cubicBezTo>
                      <a:pt x="160" y="2567"/>
                      <a:pt x="235" y="2617"/>
                      <a:pt x="309" y="2617"/>
                    </a:cubicBezTo>
                    <a:cubicBezTo>
                      <a:pt x="382" y="2617"/>
                      <a:pt x="455" y="2567"/>
                      <a:pt x="461" y="2468"/>
                    </a:cubicBezTo>
                    <a:cubicBezTo>
                      <a:pt x="484" y="2061"/>
                      <a:pt x="439" y="1639"/>
                      <a:pt x="410" y="1232"/>
                    </a:cubicBezTo>
                    <a:lnTo>
                      <a:pt x="410" y="1233"/>
                    </a:lnTo>
                    <a:cubicBezTo>
                      <a:pt x="396" y="1031"/>
                      <a:pt x="379" y="829"/>
                      <a:pt x="353" y="628"/>
                    </a:cubicBezTo>
                    <a:cubicBezTo>
                      <a:pt x="331" y="446"/>
                      <a:pt x="334" y="204"/>
                      <a:pt x="236" y="47"/>
                    </a:cubicBezTo>
                    <a:cubicBezTo>
                      <a:pt x="216" y="15"/>
                      <a:pt x="185" y="0"/>
                      <a:pt x="1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20"/>
              <p:cNvSpPr/>
              <p:nvPr/>
            </p:nvSpPr>
            <p:spPr>
              <a:xfrm>
                <a:off x="7327925" y="1011925"/>
                <a:ext cx="331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388" extrusionOk="0">
                    <a:moveTo>
                      <a:pt x="1113" y="1"/>
                    </a:moveTo>
                    <a:cubicBezTo>
                      <a:pt x="942" y="1"/>
                      <a:pt x="767" y="30"/>
                      <a:pt x="598" y="46"/>
                    </a:cubicBezTo>
                    <a:cubicBezTo>
                      <a:pt x="419" y="64"/>
                      <a:pt x="213" y="72"/>
                      <a:pt x="59" y="174"/>
                    </a:cubicBezTo>
                    <a:cubicBezTo>
                      <a:pt x="10" y="205"/>
                      <a:pt x="0" y="288"/>
                      <a:pt x="59" y="316"/>
                    </a:cubicBezTo>
                    <a:cubicBezTo>
                      <a:pt x="180" y="377"/>
                      <a:pt x="317" y="388"/>
                      <a:pt x="452" y="388"/>
                    </a:cubicBezTo>
                    <a:cubicBezTo>
                      <a:pt x="501" y="388"/>
                      <a:pt x="550" y="386"/>
                      <a:pt x="598" y="385"/>
                    </a:cubicBezTo>
                    <a:cubicBezTo>
                      <a:pt x="632" y="385"/>
                      <a:pt x="666" y="385"/>
                      <a:pt x="701" y="385"/>
                    </a:cubicBezTo>
                    <a:cubicBezTo>
                      <a:pt x="732" y="385"/>
                      <a:pt x="762" y="385"/>
                      <a:pt x="793" y="385"/>
                    </a:cubicBezTo>
                    <a:cubicBezTo>
                      <a:pt x="909" y="385"/>
                      <a:pt x="1025" y="383"/>
                      <a:pt x="1138" y="368"/>
                    </a:cubicBezTo>
                    <a:cubicBezTo>
                      <a:pt x="1234" y="356"/>
                      <a:pt x="1326" y="293"/>
                      <a:pt x="1321" y="185"/>
                    </a:cubicBezTo>
                    <a:cubicBezTo>
                      <a:pt x="1317" y="83"/>
                      <a:pt x="1241" y="3"/>
                      <a:pt x="1138" y="1"/>
                    </a:cubicBezTo>
                    <a:cubicBezTo>
                      <a:pt x="1129" y="1"/>
                      <a:pt x="1121" y="1"/>
                      <a:pt x="11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20"/>
              <p:cNvSpPr/>
              <p:nvPr/>
            </p:nvSpPr>
            <p:spPr>
              <a:xfrm>
                <a:off x="7412775" y="969975"/>
                <a:ext cx="8200" cy="366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65" extrusionOk="0">
                    <a:moveTo>
                      <a:pt x="96" y="1"/>
                    </a:moveTo>
                    <a:cubicBezTo>
                      <a:pt x="49" y="1"/>
                      <a:pt x="3" y="33"/>
                      <a:pt x="2" y="91"/>
                    </a:cubicBezTo>
                    <a:cubicBezTo>
                      <a:pt x="0" y="304"/>
                      <a:pt x="26" y="515"/>
                      <a:pt x="34" y="728"/>
                    </a:cubicBezTo>
                    <a:cubicBezTo>
                      <a:pt x="37" y="835"/>
                      <a:pt x="40" y="941"/>
                      <a:pt x="40" y="1048"/>
                    </a:cubicBezTo>
                    <a:cubicBezTo>
                      <a:pt x="40" y="1154"/>
                      <a:pt x="23" y="1275"/>
                      <a:pt x="56" y="1377"/>
                    </a:cubicBezTo>
                    <a:cubicBezTo>
                      <a:pt x="74" y="1435"/>
                      <a:pt x="123" y="1464"/>
                      <a:pt x="172" y="1464"/>
                    </a:cubicBezTo>
                    <a:cubicBezTo>
                      <a:pt x="223" y="1464"/>
                      <a:pt x="274" y="1434"/>
                      <a:pt x="293" y="1377"/>
                    </a:cubicBezTo>
                    <a:cubicBezTo>
                      <a:pt x="327" y="1275"/>
                      <a:pt x="310" y="1154"/>
                      <a:pt x="306" y="1048"/>
                    </a:cubicBezTo>
                    <a:lnTo>
                      <a:pt x="304" y="1048"/>
                    </a:lnTo>
                    <a:cubicBezTo>
                      <a:pt x="300" y="937"/>
                      <a:pt x="292" y="827"/>
                      <a:pt x="281" y="716"/>
                    </a:cubicBezTo>
                    <a:cubicBezTo>
                      <a:pt x="263" y="499"/>
                      <a:pt x="244" y="276"/>
                      <a:pt x="184" y="66"/>
                    </a:cubicBezTo>
                    <a:cubicBezTo>
                      <a:pt x="171" y="22"/>
                      <a:pt x="133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20"/>
              <p:cNvSpPr/>
              <p:nvPr/>
            </p:nvSpPr>
            <p:spPr>
              <a:xfrm>
                <a:off x="7404225" y="973950"/>
                <a:ext cx="26750" cy="2792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1117" extrusionOk="0">
                    <a:moveTo>
                      <a:pt x="977" y="0"/>
                    </a:moveTo>
                    <a:cubicBezTo>
                      <a:pt x="962" y="0"/>
                      <a:pt x="947" y="6"/>
                      <a:pt x="935" y="22"/>
                    </a:cubicBezTo>
                    <a:lnTo>
                      <a:pt x="935" y="20"/>
                    </a:lnTo>
                    <a:cubicBezTo>
                      <a:pt x="794" y="196"/>
                      <a:pt x="645" y="364"/>
                      <a:pt x="490" y="528"/>
                    </a:cubicBezTo>
                    <a:cubicBezTo>
                      <a:pt x="416" y="608"/>
                      <a:pt x="338" y="687"/>
                      <a:pt x="259" y="762"/>
                    </a:cubicBezTo>
                    <a:cubicBezTo>
                      <a:pt x="219" y="801"/>
                      <a:pt x="177" y="840"/>
                      <a:pt x="135" y="878"/>
                    </a:cubicBezTo>
                    <a:cubicBezTo>
                      <a:pt x="91" y="918"/>
                      <a:pt x="33" y="955"/>
                      <a:pt x="17" y="1017"/>
                    </a:cubicBezTo>
                    <a:cubicBezTo>
                      <a:pt x="1" y="1077"/>
                      <a:pt x="48" y="1117"/>
                      <a:pt x="103" y="1117"/>
                    </a:cubicBezTo>
                    <a:cubicBezTo>
                      <a:pt x="107" y="1117"/>
                      <a:pt x="112" y="1116"/>
                      <a:pt x="117" y="1116"/>
                    </a:cubicBezTo>
                    <a:cubicBezTo>
                      <a:pt x="174" y="1108"/>
                      <a:pt x="219" y="1051"/>
                      <a:pt x="259" y="1014"/>
                    </a:cubicBezTo>
                    <a:cubicBezTo>
                      <a:pt x="299" y="975"/>
                      <a:pt x="341" y="935"/>
                      <a:pt x="381" y="895"/>
                    </a:cubicBezTo>
                    <a:cubicBezTo>
                      <a:pt x="463" y="815"/>
                      <a:pt x="541" y="730"/>
                      <a:pt x="620" y="645"/>
                    </a:cubicBezTo>
                    <a:cubicBezTo>
                      <a:pt x="773" y="474"/>
                      <a:pt x="910" y="292"/>
                      <a:pt x="1038" y="102"/>
                    </a:cubicBezTo>
                    <a:cubicBezTo>
                      <a:pt x="1069" y="56"/>
                      <a:pt x="1023" y="0"/>
                      <a:pt x="9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20"/>
              <p:cNvSpPr/>
              <p:nvPr/>
            </p:nvSpPr>
            <p:spPr>
              <a:xfrm>
                <a:off x="7401650" y="983550"/>
                <a:ext cx="251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89" extrusionOk="0">
                    <a:moveTo>
                      <a:pt x="90" y="1"/>
                    </a:moveTo>
                    <a:cubicBezTo>
                      <a:pt x="38" y="1"/>
                      <a:pt x="0" y="80"/>
                      <a:pt x="45" y="116"/>
                    </a:cubicBezTo>
                    <a:cubicBezTo>
                      <a:pt x="164" y="212"/>
                      <a:pt x="280" y="315"/>
                      <a:pt x="402" y="409"/>
                    </a:cubicBezTo>
                    <a:cubicBezTo>
                      <a:pt x="450" y="445"/>
                      <a:pt x="521" y="505"/>
                      <a:pt x="579" y="547"/>
                    </a:cubicBezTo>
                    <a:cubicBezTo>
                      <a:pt x="610" y="570"/>
                      <a:pt x="641" y="591"/>
                      <a:pt x="672" y="615"/>
                    </a:cubicBezTo>
                    <a:cubicBezTo>
                      <a:pt x="711" y="642"/>
                      <a:pt x="743" y="672"/>
                      <a:pt x="789" y="684"/>
                    </a:cubicBezTo>
                    <a:cubicBezTo>
                      <a:pt x="800" y="687"/>
                      <a:pt x="812" y="688"/>
                      <a:pt x="822" y="688"/>
                    </a:cubicBezTo>
                    <a:cubicBezTo>
                      <a:pt x="922" y="688"/>
                      <a:pt x="1006" y="575"/>
                      <a:pt x="945" y="480"/>
                    </a:cubicBezTo>
                    <a:cubicBezTo>
                      <a:pt x="899" y="406"/>
                      <a:pt x="805" y="358"/>
                      <a:pt x="734" y="310"/>
                    </a:cubicBezTo>
                    <a:cubicBezTo>
                      <a:pt x="669" y="269"/>
                      <a:pt x="601" y="233"/>
                      <a:pt x="535" y="196"/>
                    </a:cubicBezTo>
                    <a:cubicBezTo>
                      <a:pt x="399" y="121"/>
                      <a:pt x="252" y="64"/>
                      <a:pt x="110" y="5"/>
                    </a:cubicBezTo>
                    <a:cubicBezTo>
                      <a:pt x="103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20"/>
              <p:cNvSpPr/>
              <p:nvPr/>
            </p:nvSpPr>
            <p:spPr>
              <a:xfrm>
                <a:off x="7397375" y="1035775"/>
                <a:ext cx="8750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759" extrusionOk="0">
                    <a:moveTo>
                      <a:pt x="128" y="1"/>
                    </a:moveTo>
                    <a:cubicBezTo>
                      <a:pt x="102" y="1"/>
                      <a:pt x="77" y="15"/>
                      <a:pt x="71" y="49"/>
                    </a:cubicBezTo>
                    <a:cubicBezTo>
                      <a:pt x="28" y="330"/>
                      <a:pt x="0" y="606"/>
                      <a:pt x="3" y="891"/>
                    </a:cubicBezTo>
                    <a:cubicBezTo>
                      <a:pt x="5" y="1030"/>
                      <a:pt x="10" y="1171"/>
                      <a:pt x="24" y="1310"/>
                    </a:cubicBezTo>
                    <a:cubicBezTo>
                      <a:pt x="30" y="1382"/>
                      <a:pt x="37" y="1455"/>
                      <a:pt x="47" y="1527"/>
                    </a:cubicBezTo>
                    <a:cubicBezTo>
                      <a:pt x="56" y="1603"/>
                      <a:pt x="62" y="1669"/>
                      <a:pt x="118" y="1728"/>
                    </a:cubicBezTo>
                    <a:cubicBezTo>
                      <a:pt x="137" y="1749"/>
                      <a:pt x="165" y="1759"/>
                      <a:pt x="193" y="1759"/>
                    </a:cubicBezTo>
                    <a:cubicBezTo>
                      <a:pt x="232" y="1759"/>
                      <a:pt x="270" y="1740"/>
                      <a:pt x="289" y="1705"/>
                    </a:cubicBezTo>
                    <a:cubicBezTo>
                      <a:pt x="349" y="1591"/>
                      <a:pt x="297" y="1433"/>
                      <a:pt x="286" y="1310"/>
                    </a:cubicBezTo>
                    <a:cubicBezTo>
                      <a:pt x="272" y="1171"/>
                      <a:pt x="257" y="1030"/>
                      <a:pt x="247" y="890"/>
                    </a:cubicBezTo>
                    <a:cubicBezTo>
                      <a:pt x="227" y="617"/>
                      <a:pt x="209" y="340"/>
                      <a:pt x="203" y="66"/>
                    </a:cubicBezTo>
                    <a:cubicBezTo>
                      <a:pt x="201" y="26"/>
                      <a:pt x="163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20"/>
              <p:cNvSpPr/>
              <p:nvPr/>
            </p:nvSpPr>
            <p:spPr>
              <a:xfrm>
                <a:off x="7384450" y="1055425"/>
                <a:ext cx="324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391" extrusionOk="0">
                    <a:moveTo>
                      <a:pt x="1118" y="0"/>
                    </a:moveTo>
                    <a:cubicBezTo>
                      <a:pt x="1115" y="0"/>
                      <a:pt x="1113" y="0"/>
                      <a:pt x="1110" y="0"/>
                    </a:cubicBezTo>
                    <a:cubicBezTo>
                      <a:pt x="1019" y="5"/>
                      <a:pt x="929" y="28"/>
                      <a:pt x="840" y="45"/>
                    </a:cubicBezTo>
                    <a:lnTo>
                      <a:pt x="588" y="93"/>
                    </a:lnTo>
                    <a:cubicBezTo>
                      <a:pt x="422" y="124"/>
                      <a:pt x="258" y="166"/>
                      <a:pt x="96" y="215"/>
                    </a:cubicBezTo>
                    <a:cubicBezTo>
                      <a:pt x="1" y="244"/>
                      <a:pt x="16" y="391"/>
                      <a:pt x="118" y="391"/>
                    </a:cubicBezTo>
                    <a:cubicBezTo>
                      <a:pt x="118" y="391"/>
                      <a:pt x="119" y="391"/>
                      <a:pt x="119" y="391"/>
                    </a:cubicBezTo>
                    <a:cubicBezTo>
                      <a:pt x="289" y="388"/>
                      <a:pt x="456" y="375"/>
                      <a:pt x="625" y="354"/>
                    </a:cubicBezTo>
                    <a:cubicBezTo>
                      <a:pt x="709" y="342"/>
                      <a:pt x="794" y="331"/>
                      <a:pt x="877" y="320"/>
                    </a:cubicBezTo>
                    <a:cubicBezTo>
                      <a:pt x="966" y="309"/>
                      <a:pt x="1062" y="304"/>
                      <a:pt x="1149" y="280"/>
                    </a:cubicBezTo>
                    <a:cubicBezTo>
                      <a:pt x="1297" y="239"/>
                      <a:pt x="1276" y="0"/>
                      <a:pt x="11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20"/>
              <p:cNvSpPr/>
              <p:nvPr/>
            </p:nvSpPr>
            <p:spPr>
              <a:xfrm>
                <a:off x="7212100" y="792625"/>
                <a:ext cx="100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8" extrusionOk="0">
                    <a:moveTo>
                      <a:pt x="203" y="0"/>
                    </a:moveTo>
                    <a:cubicBezTo>
                      <a:pt x="186" y="0"/>
                      <a:pt x="169" y="3"/>
                      <a:pt x="152" y="7"/>
                    </a:cubicBezTo>
                    <a:cubicBezTo>
                      <a:pt x="118" y="16"/>
                      <a:pt x="90" y="33"/>
                      <a:pt x="65" y="58"/>
                    </a:cubicBezTo>
                    <a:cubicBezTo>
                      <a:pt x="41" y="83"/>
                      <a:pt x="24" y="111"/>
                      <a:pt x="14" y="145"/>
                    </a:cubicBezTo>
                    <a:cubicBezTo>
                      <a:pt x="13" y="151"/>
                      <a:pt x="11" y="157"/>
                      <a:pt x="10" y="165"/>
                    </a:cubicBezTo>
                    <a:cubicBezTo>
                      <a:pt x="0" y="197"/>
                      <a:pt x="0" y="229"/>
                      <a:pt x="10" y="262"/>
                    </a:cubicBezTo>
                    <a:cubicBezTo>
                      <a:pt x="17" y="293"/>
                      <a:pt x="34" y="320"/>
                      <a:pt x="56" y="344"/>
                    </a:cubicBezTo>
                    <a:cubicBezTo>
                      <a:pt x="79" y="367"/>
                      <a:pt x="107" y="382"/>
                      <a:pt x="138" y="391"/>
                    </a:cubicBezTo>
                    <a:cubicBezTo>
                      <a:pt x="154" y="395"/>
                      <a:pt x="171" y="397"/>
                      <a:pt x="187" y="397"/>
                    </a:cubicBezTo>
                    <a:cubicBezTo>
                      <a:pt x="204" y="397"/>
                      <a:pt x="220" y="395"/>
                      <a:pt x="237" y="391"/>
                    </a:cubicBezTo>
                    <a:cubicBezTo>
                      <a:pt x="243" y="388"/>
                      <a:pt x="249" y="387"/>
                      <a:pt x="257" y="385"/>
                    </a:cubicBezTo>
                    <a:cubicBezTo>
                      <a:pt x="289" y="376"/>
                      <a:pt x="318" y="359"/>
                      <a:pt x="343" y="334"/>
                    </a:cubicBezTo>
                    <a:cubicBezTo>
                      <a:pt x="366" y="310"/>
                      <a:pt x="383" y="282"/>
                      <a:pt x="392" y="248"/>
                    </a:cubicBezTo>
                    <a:cubicBezTo>
                      <a:pt x="402" y="214"/>
                      <a:pt x="402" y="178"/>
                      <a:pt x="392" y="145"/>
                    </a:cubicBezTo>
                    <a:cubicBezTo>
                      <a:pt x="383" y="111"/>
                      <a:pt x="366" y="83"/>
                      <a:pt x="341" y="58"/>
                    </a:cubicBezTo>
                    <a:cubicBezTo>
                      <a:pt x="318" y="33"/>
                      <a:pt x="289" y="16"/>
                      <a:pt x="255" y="7"/>
                    </a:cubicBezTo>
                    <a:cubicBezTo>
                      <a:pt x="238" y="3"/>
                      <a:pt x="221" y="0"/>
                      <a:pt x="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20"/>
              <p:cNvSpPr/>
              <p:nvPr/>
            </p:nvSpPr>
            <p:spPr>
              <a:xfrm>
                <a:off x="7421250" y="803950"/>
                <a:ext cx="126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393" extrusionOk="0">
                    <a:moveTo>
                      <a:pt x="254" y="0"/>
                    </a:moveTo>
                    <a:cubicBezTo>
                      <a:pt x="1" y="0"/>
                      <a:pt x="1" y="392"/>
                      <a:pt x="254" y="392"/>
                    </a:cubicBezTo>
                    <a:cubicBezTo>
                      <a:pt x="505" y="392"/>
                      <a:pt x="505" y="0"/>
                      <a:pt x="2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20"/>
              <p:cNvSpPr/>
              <p:nvPr/>
            </p:nvSpPr>
            <p:spPr>
              <a:xfrm>
                <a:off x="7415550" y="868550"/>
                <a:ext cx="7700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07" extrusionOk="0">
                    <a:moveTo>
                      <a:pt x="146" y="1"/>
                    </a:moveTo>
                    <a:cubicBezTo>
                      <a:pt x="128" y="1"/>
                      <a:pt x="111" y="5"/>
                      <a:pt x="96" y="14"/>
                    </a:cubicBezTo>
                    <a:cubicBezTo>
                      <a:pt x="76" y="20"/>
                      <a:pt x="60" y="31"/>
                      <a:pt x="47" y="46"/>
                    </a:cubicBezTo>
                    <a:cubicBezTo>
                      <a:pt x="31" y="60"/>
                      <a:pt x="20" y="77"/>
                      <a:pt x="14" y="95"/>
                    </a:cubicBezTo>
                    <a:cubicBezTo>
                      <a:pt x="5" y="114"/>
                      <a:pt x="0" y="132"/>
                      <a:pt x="2" y="154"/>
                    </a:cubicBezTo>
                    <a:cubicBezTo>
                      <a:pt x="3" y="168"/>
                      <a:pt x="5" y="180"/>
                      <a:pt x="6" y="194"/>
                    </a:cubicBezTo>
                    <a:cubicBezTo>
                      <a:pt x="14" y="220"/>
                      <a:pt x="28" y="242"/>
                      <a:pt x="47" y="262"/>
                    </a:cubicBezTo>
                    <a:cubicBezTo>
                      <a:pt x="57" y="270"/>
                      <a:pt x="67" y="277"/>
                      <a:pt x="77" y="285"/>
                    </a:cubicBezTo>
                    <a:cubicBezTo>
                      <a:pt x="101" y="299"/>
                      <a:pt x="127" y="307"/>
                      <a:pt x="155" y="307"/>
                    </a:cubicBezTo>
                    <a:cubicBezTo>
                      <a:pt x="176" y="307"/>
                      <a:pt x="195" y="302"/>
                      <a:pt x="213" y="293"/>
                    </a:cubicBezTo>
                    <a:cubicBezTo>
                      <a:pt x="232" y="287"/>
                      <a:pt x="249" y="276"/>
                      <a:pt x="263" y="262"/>
                    </a:cubicBezTo>
                    <a:cubicBezTo>
                      <a:pt x="277" y="248"/>
                      <a:pt x="287" y="231"/>
                      <a:pt x="293" y="213"/>
                    </a:cubicBezTo>
                    <a:cubicBezTo>
                      <a:pt x="303" y="194"/>
                      <a:pt x="307" y="174"/>
                      <a:pt x="307" y="154"/>
                    </a:cubicBezTo>
                    <a:cubicBezTo>
                      <a:pt x="306" y="140"/>
                      <a:pt x="303" y="126"/>
                      <a:pt x="301" y="112"/>
                    </a:cubicBezTo>
                    <a:cubicBezTo>
                      <a:pt x="293" y="88"/>
                      <a:pt x="281" y="65"/>
                      <a:pt x="263" y="46"/>
                    </a:cubicBezTo>
                    <a:cubicBezTo>
                      <a:pt x="252" y="38"/>
                      <a:pt x="241" y="31"/>
                      <a:pt x="232" y="21"/>
                    </a:cubicBezTo>
                    <a:cubicBezTo>
                      <a:pt x="207" y="7"/>
                      <a:pt x="181" y="1"/>
                      <a:pt x="155" y="1"/>
                    </a:cubicBezTo>
                    <a:cubicBezTo>
                      <a:pt x="152" y="1"/>
                      <a:pt x="149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20"/>
              <p:cNvSpPr/>
              <p:nvPr/>
            </p:nvSpPr>
            <p:spPr>
              <a:xfrm>
                <a:off x="7419375" y="911925"/>
                <a:ext cx="1242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495" extrusionOk="0">
                    <a:moveTo>
                      <a:pt x="240" y="1"/>
                    </a:moveTo>
                    <a:cubicBezTo>
                      <a:pt x="209" y="1"/>
                      <a:pt x="180" y="8"/>
                      <a:pt x="153" y="23"/>
                    </a:cubicBezTo>
                    <a:cubicBezTo>
                      <a:pt x="122" y="32"/>
                      <a:pt x="96" y="49"/>
                      <a:pt x="74" y="73"/>
                    </a:cubicBezTo>
                    <a:cubicBezTo>
                      <a:pt x="49" y="97"/>
                      <a:pt x="32" y="123"/>
                      <a:pt x="23" y="152"/>
                    </a:cubicBezTo>
                    <a:cubicBezTo>
                      <a:pt x="8" y="183"/>
                      <a:pt x="0" y="214"/>
                      <a:pt x="2" y="248"/>
                    </a:cubicBezTo>
                    <a:cubicBezTo>
                      <a:pt x="5" y="269"/>
                      <a:pt x="8" y="293"/>
                      <a:pt x="11" y="314"/>
                    </a:cubicBezTo>
                    <a:cubicBezTo>
                      <a:pt x="22" y="356"/>
                      <a:pt x="43" y="391"/>
                      <a:pt x="74" y="422"/>
                    </a:cubicBezTo>
                    <a:cubicBezTo>
                      <a:pt x="91" y="436"/>
                      <a:pt x="108" y="448"/>
                      <a:pt x="124" y="461"/>
                    </a:cubicBezTo>
                    <a:cubicBezTo>
                      <a:pt x="162" y="484"/>
                      <a:pt x="204" y="495"/>
                      <a:pt x="249" y="495"/>
                    </a:cubicBezTo>
                    <a:cubicBezTo>
                      <a:pt x="251" y="495"/>
                      <a:pt x="254" y="495"/>
                      <a:pt x="257" y="495"/>
                    </a:cubicBezTo>
                    <a:cubicBezTo>
                      <a:pt x="288" y="495"/>
                      <a:pt x="317" y="487"/>
                      <a:pt x="344" y="473"/>
                    </a:cubicBezTo>
                    <a:cubicBezTo>
                      <a:pt x="374" y="464"/>
                      <a:pt x="401" y="447"/>
                      <a:pt x="423" y="422"/>
                    </a:cubicBezTo>
                    <a:cubicBezTo>
                      <a:pt x="448" y="401"/>
                      <a:pt x="465" y="374"/>
                      <a:pt x="474" y="344"/>
                    </a:cubicBezTo>
                    <a:cubicBezTo>
                      <a:pt x="489" y="314"/>
                      <a:pt x="497" y="282"/>
                      <a:pt x="495" y="248"/>
                    </a:cubicBezTo>
                    <a:cubicBezTo>
                      <a:pt x="492" y="226"/>
                      <a:pt x="489" y="205"/>
                      <a:pt x="486" y="183"/>
                    </a:cubicBezTo>
                    <a:lnTo>
                      <a:pt x="486" y="181"/>
                    </a:lnTo>
                    <a:cubicBezTo>
                      <a:pt x="475" y="140"/>
                      <a:pt x="454" y="104"/>
                      <a:pt x="423" y="73"/>
                    </a:cubicBezTo>
                    <a:cubicBezTo>
                      <a:pt x="406" y="60"/>
                      <a:pt x="389" y="47"/>
                      <a:pt x="374" y="35"/>
                    </a:cubicBezTo>
                    <a:cubicBezTo>
                      <a:pt x="335" y="12"/>
                      <a:pt x="293" y="1"/>
                      <a:pt x="249" y="1"/>
                    </a:cubicBezTo>
                    <a:cubicBezTo>
                      <a:pt x="246" y="1"/>
                      <a:pt x="243" y="1"/>
                      <a:pt x="2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20"/>
              <p:cNvSpPr/>
              <p:nvPr/>
            </p:nvSpPr>
            <p:spPr>
              <a:xfrm>
                <a:off x="7291650" y="1062050"/>
                <a:ext cx="845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61" extrusionOk="0">
                    <a:moveTo>
                      <a:pt x="177" y="1"/>
                    </a:moveTo>
                    <a:cubicBezTo>
                      <a:pt x="175" y="1"/>
                      <a:pt x="172" y="1"/>
                      <a:pt x="169" y="1"/>
                    </a:cubicBezTo>
                    <a:cubicBezTo>
                      <a:pt x="153" y="2"/>
                      <a:pt x="138" y="4"/>
                      <a:pt x="124" y="6"/>
                    </a:cubicBezTo>
                    <a:cubicBezTo>
                      <a:pt x="95" y="15"/>
                      <a:pt x="70" y="29"/>
                      <a:pt x="50" y="49"/>
                    </a:cubicBezTo>
                    <a:cubicBezTo>
                      <a:pt x="41" y="61"/>
                      <a:pt x="32" y="72"/>
                      <a:pt x="24" y="83"/>
                    </a:cubicBezTo>
                    <a:cubicBezTo>
                      <a:pt x="8" y="109"/>
                      <a:pt x="1" y="138"/>
                      <a:pt x="1" y="168"/>
                    </a:cubicBezTo>
                    <a:lnTo>
                      <a:pt x="1" y="171"/>
                    </a:lnTo>
                    <a:cubicBezTo>
                      <a:pt x="1" y="202"/>
                      <a:pt x="8" y="229"/>
                      <a:pt x="24" y="256"/>
                    </a:cubicBezTo>
                    <a:cubicBezTo>
                      <a:pt x="24" y="257"/>
                      <a:pt x="25" y="259"/>
                      <a:pt x="25" y="259"/>
                    </a:cubicBezTo>
                    <a:lnTo>
                      <a:pt x="28" y="268"/>
                    </a:lnTo>
                    <a:cubicBezTo>
                      <a:pt x="32" y="273"/>
                      <a:pt x="35" y="279"/>
                      <a:pt x="36" y="285"/>
                    </a:cubicBezTo>
                    <a:cubicBezTo>
                      <a:pt x="50" y="308"/>
                      <a:pt x="69" y="325"/>
                      <a:pt x="92" y="339"/>
                    </a:cubicBezTo>
                    <a:cubicBezTo>
                      <a:pt x="115" y="353"/>
                      <a:pt x="141" y="360"/>
                      <a:pt x="169" y="360"/>
                    </a:cubicBezTo>
                    <a:cubicBezTo>
                      <a:pt x="195" y="360"/>
                      <a:pt x="221" y="353"/>
                      <a:pt x="245" y="339"/>
                    </a:cubicBezTo>
                    <a:cubicBezTo>
                      <a:pt x="268" y="327"/>
                      <a:pt x="286" y="308"/>
                      <a:pt x="300" y="285"/>
                    </a:cubicBezTo>
                    <a:cubicBezTo>
                      <a:pt x="303" y="279"/>
                      <a:pt x="305" y="273"/>
                      <a:pt x="308" y="268"/>
                    </a:cubicBezTo>
                    <a:lnTo>
                      <a:pt x="311" y="259"/>
                    </a:lnTo>
                    <a:cubicBezTo>
                      <a:pt x="311" y="257"/>
                      <a:pt x="312" y="257"/>
                      <a:pt x="312" y="256"/>
                    </a:cubicBezTo>
                    <a:cubicBezTo>
                      <a:pt x="328" y="229"/>
                      <a:pt x="336" y="200"/>
                      <a:pt x="336" y="171"/>
                    </a:cubicBezTo>
                    <a:lnTo>
                      <a:pt x="336" y="168"/>
                    </a:lnTo>
                    <a:cubicBezTo>
                      <a:pt x="337" y="144"/>
                      <a:pt x="331" y="123"/>
                      <a:pt x="322" y="103"/>
                    </a:cubicBezTo>
                    <a:cubicBezTo>
                      <a:pt x="316" y="83"/>
                      <a:pt x="303" y="64"/>
                      <a:pt x="286" y="49"/>
                    </a:cubicBezTo>
                    <a:cubicBezTo>
                      <a:pt x="272" y="33"/>
                      <a:pt x="254" y="21"/>
                      <a:pt x="232" y="15"/>
                    </a:cubicBezTo>
                    <a:cubicBezTo>
                      <a:pt x="215" y="5"/>
                      <a:pt x="197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20"/>
              <p:cNvSpPr/>
              <p:nvPr/>
            </p:nvSpPr>
            <p:spPr>
              <a:xfrm>
                <a:off x="7339375" y="745650"/>
                <a:ext cx="1130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49" extrusionOk="0">
                    <a:moveTo>
                      <a:pt x="218" y="0"/>
                    </a:moveTo>
                    <a:cubicBezTo>
                      <a:pt x="190" y="0"/>
                      <a:pt x="164" y="8"/>
                      <a:pt x="140" y="20"/>
                    </a:cubicBezTo>
                    <a:cubicBezTo>
                      <a:pt x="112" y="30"/>
                      <a:pt x="87" y="45"/>
                      <a:pt x="67" y="67"/>
                    </a:cubicBezTo>
                    <a:cubicBezTo>
                      <a:pt x="46" y="87"/>
                      <a:pt x="30" y="111"/>
                      <a:pt x="21" y="139"/>
                    </a:cubicBezTo>
                    <a:cubicBezTo>
                      <a:pt x="7" y="165"/>
                      <a:pt x="1" y="195"/>
                      <a:pt x="2" y="224"/>
                    </a:cubicBezTo>
                    <a:lnTo>
                      <a:pt x="10" y="284"/>
                    </a:lnTo>
                    <a:cubicBezTo>
                      <a:pt x="21" y="323"/>
                      <a:pt x="39" y="355"/>
                      <a:pt x="67" y="383"/>
                    </a:cubicBezTo>
                    <a:cubicBezTo>
                      <a:pt x="83" y="395"/>
                      <a:pt x="98" y="406"/>
                      <a:pt x="113" y="419"/>
                    </a:cubicBezTo>
                    <a:cubicBezTo>
                      <a:pt x="147" y="439"/>
                      <a:pt x="186" y="448"/>
                      <a:pt x="226" y="448"/>
                    </a:cubicBezTo>
                    <a:cubicBezTo>
                      <a:pt x="229" y="448"/>
                      <a:pt x="232" y="448"/>
                      <a:pt x="235" y="448"/>
                    </a:cubicBezTo>
                    <a:cubicBezTo>
                      <a:pt x="263" y="448"/>
                      <a:pt x="289" y="442"/>
                      <a:pt x="313" y="429"/>
                    </a:cubicBezTo>
                    <a:cubicBezTo>
                      <a:pt x="340" y="420"/>
                      <a:pt x="363" y="405"/>
                      <a:pt x="385" y="383"/>
                    </a:cubicBezTo>
                    <a:cubicBezTo>
                      <a:pt x="407" y="363"/>
                      <a:pt x="422" y="338"/>
                      <a:pt x="431" y="310"/>
                    </a:cubicBezTo>
                    <a:cubicBezTo>
                      <a:pt x="445" y="284"/>
                      <a:pt x="451" y="255"/>
                      <a:pt x="450" y="224"/>
                    </a:cubicBezTo>
                    <a:lnTo>
                      <a:pt x="442" y="164"/>
                    </a:lnTo>
                    <a:lnTo>
                      <a:pt x="442" y="165"/>
                    </a:lnTo>
                    <a:cubicBezTo>
                      <a:pt x="431" y="127"/>
                      <a:pt x="411" y="94"/>
                      <a:pt x="384" y="67"/>
                    </a:cubicBezTo>
                    <a:cubicBezTo>
                      <a:pt x="370" y="54"/>
                      <a:pt x="354" y="42"/>
                      <a:pt x="339" y="31"/>
                    </a:cubicBezTo>
                    <a:cubicBezTo>
                      <a:pt x="303" y="11"/>
                      <a:pt x="266" y="0"/>
                      <a:pt x="226" y="0"/>
                    </a:cubicBezTo>
                    <a:cubicBezTo>
                      <a:pt x="223" y="0"/>
                      <a:pt x="221" y="0"/>
                      <a:pt x="2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20"/>
              <p:cNvSpPr/>
              <p:nvPr/>
            </p:nvSpPr>
            <p:spPr>
              <a:xfrm>
                <a:off x="7326650" y="1069075"/>
                <a:ext cx="82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507" extrusionOk="0">
                    <a:moveTo>
                      <a:pt x="74" y="1"/>
                    </a:moveTo>
                    <a:cubicBezTo>
                      <a:pt x="45" y="1"/>
                      <a:pt x="16" y="21"/>
                      <a:pt x="13" y="61"/>
                    </a:cubicBezTo>
                    <a:cubicBezTo>
                      <a:pt x="0" y="175"/>
                      <a:pt x="14" y="291"/>
                      <a:pt x="24" y="405"/>
                    </a:cubicBezTo>
                    <a:cubicBezTo>
                      <a:pt x="34" y="524"/>
                      <a:pt x="47" y="643"/>
                      <a:pt x="56" y="762"/>
                    </a:cubicBezTo>
                    <a:cubicBezTo>
                      <a:pt x="64" y="876"/>
                      <a:pt x="71" y="992"/>
                      <a:pt x="76" y="1107"/>
                    </a:cubicBezTo>
                    <a:cubicBezTo>
                      <a:pt x="81" y="1220"/>
                      <a:pt x="64" y="1356"/>
                      <a:pt x="115" y="1461"/>
                    </a:cubicBezTo>
                    <a:cubicBezTo>
                      <a:pt x="131" y="1493"/>
                      <a:pt x="158" y="1507"/>
                      <a:pt x="187" y="1507"/>
                    </a:cubicBezTo>
                    <a:cubicBezTo>
                      <a:pt x="228" y="1507"/>
                      <a:pt x="272" y="1478"/>
                      <a:pt x="288" y="1438"/>
                    </a:cubicBezTo>
                    <a:cubicBezTo>
                      <a:pt x="328" y="1339"/>
                      <a:pt x="295" y="1197"/>
                      <a:pt x="288" y="1093"/>
                    </a:cubicBezTo>
                    <a:cubicBezTo>
                      <a:pt x="280" y="973"/>
                      <a:pt x="269" y="854"/>
                      <a:pt x="257" y="735"/>
                    </a:cubicBezTo>
                    <a:cubicBezTo>
                      <a:pt x="244" y="620"/>
                      <a:pt x="232" y="505"/>
                      <a:pt x="215" y="391"/>
                    </a:cubicBezTo>
                    <a:cubicBezTo>
                      <a:pt x="198" y="275"/>
                      <a:pt x="181" y="152"/>
                      <a:pt x="136" y="44"/>
                    </a:cubicBezTo>
                    <a:cubicBezTo>
                      <a:pt x="124" y="15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20"/>
              <p:cNvSpPr/>
              <p:nvPr/>
            </p:nvSpPr>
            <p:spPr>
              <a:xfrm>
                <a:off x="7316900" y="1077000"/>
                <a:ext cx="271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859" extrusionOk="0">
                    <a:moveTo>
                      <a:pt x="1022" y="1"/>
                    </a:moveTo>
                    <a:cubicBezTo>
                      <a:pt x="1013" y="1"/>
                      <a:pt x="1004" y="3"/>
                      <a:pt x="994" y="9"/>
                    </a:cubicBezTo>
                    <a:cubicBezTo>
                      <a:pt x="915" y="60"/>
                      <a:pt x="835" y="108"/>
                      <a:pt x="758" y="165"/>
                    </a:cubicBezTo>
                    <a:cubicBezTo>
                      <a:pt x="679" y="224"/>
                      <a:pt x="600" y="283"/>
                      <a:pt x="523" y="343"/>
                    </a:cubicBezTo>
                    <a:cubicBezTo>
                      <a:pt x="446" y="401"/>
                      <a:pt x="370" y="457"/>
                      <a:pt x="292" y="514"/>
                    </a:cubicBezTo>
                    <a:cubicBezTo>
                      <a:pt x="208" y="574"/>
                      <a:pt x="110" y="625"/>
                      <a:pt x="48" y="710"/>
                    </a:cubicBezTo>
                    <a:cubicBezTo>
                      <a:pt x="1" y="774"/>
                      <a:pt x="66" y="859"/>
                      <a:pt x="136" y="859"/>
                    </a:cubicBezTo>
                    <a:cubicBezTo>
                      <a:pt x="144" y="859"/>
                      <a:pt x="152" y="858"/>
                      <a:pt x="161" y="855"/>
                    </a:cubicBezTo>
                    <a:cubicBezTo>
                      <a:pt x="253" y="829"/>
                      <a:pt x="332" y="752"/>
                      <a:pt x="407" y="693"/>
                    </a:cubicBezTo>
                    <a:cubicBezTo>
                      <a:pt x="488" y="631"/>
                      <a:pt x="568" y="568"/>
                      <a:pt x="647" y="503"/>
                    </a:cubicBezTo>
                    <a:cubicBezTo>
                      <a:pt x="721" y="442"/>
                      <a:pt x="792" y="378"/>
                      <a:pt x="861" y="312"/>
                    </a:cubicBezTo>
                    <a:cubicBezTo>
                      <a:pt x="932" y="242"/>
                      <a:pt x="994" y="167"/>
                      <a:pt x="1057" y="90"/>
                    </a:cubicBezTo>
                    <a:cubicBezTo>
                      <a:pt x="1085" y="56"/>
                      <a:pt x="1061" y="1"/>
                      <a:pt x="10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20"/>
              <p:cNvSpPr/>
              <p:nvPr/>
            </p:nvSpPr>
            <p:spPr>
              <a:xfrm>
                <a:off x="7316275" y="1080100"/>
                <a:ext cx="255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827" extrusionOk="0">
                    <a:moveTo>
                      <a:pt x="79" y="0"/>
                    </a:moveTo>
                    <a:cubicBezTo>
                      <a:pt x="52" y="0"/>
                      <a:pt x="24" y="21"/>
                      <a:pt x="14" y="46"/>
                    </a:cubicBezTo>
                    <a:cubicBezTo>
                      <a:pt x="0" y="80"/>
                      <a:pt x="14" y="112"/>
                      <a:pt x="44" y="134"/>
                    </a:cubicBezTo>
                    <a:cubicBezTo>
                      <a:pt x="161" y="220"/>
                      <a:pt x="270" y="313"/>
                      <a:pt x="380" y="404"/>
                    </a:cubicBezTo>
                    <a:cubicBezTo>
                      <a:pt x="493" y="500"/>
                      <a:pt x="598" y="603"/>
                      <a:pt x="701" y="708"/>
                    </a:cubicBezTo>
                    <a:cubicBezTo>
                      <a:pt x="724" y="731"/>
                      <a:pt x="746" y="756"/>
                      <a:pt x="769" y="779"/>
                    </a:cubicBezTo>
                    <a:cubicBezTo>
                      <a:pt x="801" y="808"/>
                      <a:pt x="843" y="827"/>
                      <a:pt x="884" y="827"/>
                    </a:cubicBezTo>
                    <a:cubicBezTo>
                      <a:pt x="911" y="827"/>
                      <a:pt x="938" y="819"/>
                      <a:pt x="962" y="801"/>
                    </a:cubicBezTo>
                    <a:cubicBezTo>
                      <a:pt x="1014" y="760"/>
                      <a:pt x="1020" y="682"/>
                      <a:pt x="991" y="625"/>
                    </a:cubicBezTo>
                    <a:cubicBezTo>
                      <a:pt x="971" y="588"/>
                      <a:pt x="932" y="555"/>
                      <a:pt x="902" y="526"/>
                    </a:cubicBezTo>
                    <a:cubicBezTo>
                      <a:pt x="794" y="418"/>
                      <a:pt x="672" y="322"/>
                      <a:pt x="545" y="234"/>
                    </a:cubicBezTo>
                    <a:cubicBezTo>
                      <a:pt x="477" y="188"/>
                      <a:pt x="409" y="143"/>
                      <a:pt x="335" y="108"/>
                    </a:cubicBezTo>
                    <a:cubicBezTo>
                      <a:pt x="258" y="71"/>
                      <a:pt x="179" y="35"/>
                      <a:pt x="99" y="4"/>
                    </a:cubicBezTo>
                    <a:cubicBezTo>
                      <a:pt x="93" y="2"/>
                      <a:pt x="86" y="0"/>
                      <a:pt x="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20"/>
              <p:cNvSpPr/>
              <p:nvPr/>
            </p:nvSpPr>
            <p:spPr>
              <a:xfrm>
                <a:off x="7248175" y="1094925"/>
                <a:ext cx="9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301" extrusionOk="0">
                    <a:moveTo>
                      <a:pt x="193" y="1"/>
                    </a:moveTo>
                    <a:cubicBezTo>
                      <a:pt x="0" y="1"/>
                      <a:pt x="0" y="300"/>
                      <a:pt x="193" y="300"/>
                    </a:cubicBezTo>
                    <a:cubicBezTo>
                      <a:pt x="385" y="300"/>
                      <a:pt x="385" y="1"/>
                      <a:pt x="1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20"/>
              <p:cNvSpPr/>
              <p:nvPr/>
            </p:nvSpPr>
            <p:spPr>
              <a:xfrm>
                <a:off x="7381275" y="1104725"/>
                <a:ext cx="91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366" extrusionOk="0">
                    <a:moveTo>
                      <a:pt x="189" y="1"/>
                    </a:moveTo>
                    <a:cubicBezTo>
                      <a:pt x="187" y="1"/>
                      <a:pt x="184" y="1"/>
                      <a:pt x="181" y="1"/>
                    </a:cubicBezTo>
                    <a:cubicBezTo>
                      <a:pt x="166" y="2"/>
                      <a:pt x="151" y="5"/>
                      <a:pt x="134" y="7"/>
                    </a:cubicBezTo>
                    <a:cubicBezTo>
                      <a:pt x="103" y="16"/>
                      <a:pt x="76" y="32"/>
                      <a:pt x="55" y="53"/>
                    </a:cubicBezTo>
                    <a:lnTo>
                      <a:pt x="25" y="90"/>
                    </a:lnTo>
                    <a:cubicBezTo>
                      <a:pt x="10" y="118"/>
                      <a:pt x="2" y="149"/>
                      <a:pt x="1" y="181"/>
                    </a:cubicBezTo>
                    <a:cubicBezTo>
                      <a:pt x="4" y="198"/>
                      <a:pt x="5" y="214"/>
                      <a:pt x="9" y="229"/>
                    </a:cubicBezTo>
                    <a:cubicBezTo>
                      <a:pt x="13" y="254"/>
                      <a:pt x="24" y="274"/>
                      <a:pt x="41" y="291"/>
                    </a:cubicBezTo>
                    <a:cubicBezTo>
                      <a:pt x="53" y="311"/>
                      <a:pt x="70" y="326"/>
                      <a:pt x="90" y="337"/>
                    </a:cubicBezTo>
                    <a:cubicBezTo>
                      <a:pt x="98" y="343"/>
                      <a:pt x="107" y="345"/>
                      <a:pt x="117" y="348"/>
                    </a:cubicBezTo>
                    <a:cubicBezTo>
                      <a:pt x="120" y="348"/>
                      <a:pt x="121" y="351"/>
                      <a:pt x="124" y="353"/>
                    </a:cubicBezTo>
                    <a:cubicBezTo>
                      <a:pt x="127" y="354"/>
                      <a:pt x="132" y="354"/>
                      <a:pt x="137" y="356"/>
                    </a:cubicBezTo>
                    <a:cubicBezTo>
                      <a:pt x="138" y="356"/>
                      <a:pt x="140" y="357"/>
                      <a:pt x="141" y="357"/>
                    </a:cubicBezTo>
                    <a:lnTo>
                      <a:pt x="138" y="356"/>
                    </a:lnTo>
                    <a:lnTo>
                      <a:pt x="138" y="356"/>
                    </a:lnTo>
                    <a:cubicBezTo>
                      <a:pt x="151" y="360"/>
                      <a:pt x="164" y="365"/>
                      <a:pt x="178" y="365"/>
                    </a:cubicBezTo>
                    <a:cubicBezTo>
                      <a:pt x="180" y="365"/>
                      <a:pt x="181" y="365"/>
                      <a:pt x="183" y="365"/>
                    </a:cubicBezTo>
                    <a:cubicBezTo>
                      <a:pt x="195" y="363"/>
                      <a:pt x="209" y="362"/>
                      <a:pt x="223" y="360"/>
                    </a:cubicBezTo>
                    <a:cubicBezTo>
                      <a:pt x="237" y="356"/>
                      <a:pt x="249" y="350"/>
                      <a:pt x="262" y="342"/>
                    </a:cubicBezTo>
                    <a:cubicBezTo>
                      <a:pt x="266" y="340"/>
                      <a:pt x="269" y="340"/>
                      <a:pt x="274" y="337"/>
                    </a:cubicBezTo>
                    <a:lnTo>
                      <a:pt x="309" y="309"/>
                    </a:lnTo>
                    <a:cubicBezTo>
                      <a:pt x="328" y="292"/>
                      <a:pt x="340" y="274"/>
                      <a:pt x="348" y="251"/>
                    </a:cubicBezTo>
                    <a:cubicBezTo>
                      <a:pt x="359" y="229"/>
                      <a:pt x="363" y="206"/>
                      <a:pt x="363" y="181"/>
                    </a:cubicBezTo>
                    <a:cubicBezTo>
                      <a:pt x="363" y="157"/>
                      <a:pt x="359" y="134"/>
                      <a:pt x="348" y="112"/>
                    </a:cubicBezTo>
                    <a:cubicBezTo>
                      <a:pt x="340" y="90"/>
                      <a:pt x="328" y="70"/>
                      <a:pt x="309" y="53"/>
                    </a:cubicBezTo>
                    <a:cubicBezTo>
                      <a:pt x="294" y="36"/>
                      <a:pt x="274" y="24"/>
                      <a:pt x="252" y="16"/>
                    </a:cubicBezTo>
                    <a:cubicBezTo>
                      <a:pt x="233" y="7"/>
                      <a:pt x="212" y="1"/>
                      <a:pt x="1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20"/>
              <p:cNvSpPr/>
              <p:nvPr/>
            </p:nvSpPr>
            <p:spPr>
              <a:xfrm>
                <a:off x="7203375" y="848625"/>
                <a:ext cx="5500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106" extrusionOk="0">
                    <a:moveTo>
                      <a:pt x="136" y="1"/>
                    </a:moveTo>
                    <a:cubicBezTo>
                      <a:pt x="117" y="1"/>
                      <a:pt x="98" y="13"/>
                      <a:pt x="96" y="39"/>
                    </a:cubicBezTo>
                    <a:cubicBezTo>
                      <a:pt x="79" y="394"/>
                      <a:pt x="59" y="750"/>
                      <a:pt x="44" y="1105"/>
                    </a:cubicBezTo>
                    <a:cubicBezTo>
                      <a:pt x="36" y="1277"/>
                      <a:pt x="25" y="1448"/>
                      <a:pt x="18" y="1619"/>
                    </a:cubicBezTo>
                    <a:cubicBezTo>
                      <a:pt x="14" y="1710"/>
                      <a:pt x="7" y="1803"/>
                      <a:pt x="7" y="1896"/>
                    </a:cubicBezTo>
                    <a:cubicBezTo>
                      <a:pt x="5" y="1970"/>
                      <a:pt x="1" y="2033"/>
                      <a:pt x="50" y="2090"/>
                    </a:cubicBezTo>
                    <a:cubicBezTo>
                      <a:pt x="59" y="2101"/>
                      <a:pt x="72" y="2106"/>
                      <a:pt x="86" y="2106"/>
                    </a:cubicBezTo>
                    <a:cubicBezTo>
                      <a:pt x="100" y="2106"/>
                      <a:pt x="115" y="2100"/>
                      <a:pt x="126" y="2090"/>
                    </a:cubicBezTo>
                    <a:cubicBezTo>
                      <a:pt x="181" y="2041"/>
                      <a:pt x="183" y="1967"/>
                      <a:pt x="189" y="1896"/>
                    </a:cubicBezTo>
                    <a:cubicBezTo>
                      <a:pt x="198" y="1803"/>
                      <a:pt x="201" y="1710"/>
                      <a:pt x="206" y="1619"/>
                    </a:cubicBezTo>
                    <a:cubicBezTo>
                      <a:pt x="215" y="1448"/>
                      <a:pt x="217" y="1277"/>
                      <a:pt x="218" y="1105"/>
                    </a:cubicBezTo>
                    <a:cubicBezTo>
                      <a:pt x="220" y="749"/>
                      <a:pt x="204" y="395"/>
                      <a:pt x="177" y="39"/>
                    </a:cubicBezTo>
                    <a:cubicBezTo>
                      <a:pt x="174" y="13"/>
                      <a:pt x="155" y="1"/>
                      <a:pt x="1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20"/>
              <p:cNvSpPr/>
              <p:nvPr/>
            </p:nvSpPr>
            <p:spPr>
              <a:xfrm>
                <a:off x="7193025" y="857400"/>
                <a:ext cx="27800" cy="30475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1219" extrusionOk="0">
                    <a:moveTo>
                      <a:pt x="1036" y="0"/>
                    </a:moveTo>
                    <a:cubicBezTo>
                      <a:pt x="1024" y="0"/>
                      <a:pt x="1011" y="4"/>
                      <a:pt x="1000" y="14"/>
                    </a:cubicBezTo>
                    <a:lnTo>
                      <a:pt x="1000" y="15"/>
                    </a:lnTo>
                    <a:cubicBezTo>
                      <a:pt x="800" y="173"/>
                      <a:pt x="618" y="342"/>
                      <a:pt x="445" y="529"/>
                    </a:cubicBezTo>
                    <a:cubicBezTo>
                      <a:pt x="362" y="619"/>
                      <a:pt x="280" y="710"/>
                      <a:pt x="205" y="805"/>
                    </a:cubicBezTo>
                    <a:cubicBezTo>
                      <a:pt x="163" y="856"/>
                      <a:pt x="123" y="907"/>
                      <a:pt x="84" y="960"/>
                    </a:cubicBezTo>
                    <a:cubicBezTo>
                      <a:pt x="43" y="1014"/>
                      <a:pt x="3" y="1069"/>
                      <a:pt x="1" y="1140"/>
                    </a:cubicBezTo>
                    <a:cubicBezTo>
                      <a:pt x="1" y="1181"/>
                      <a:pt x="38" y="1218"/>
                      <a:pt x="78" y="1218"/>
                    </a:cubicBezTo>
                    <a:cubicBezTo>
                      <a:pt x="85" y="1218"/>
                      <a:pt x="93" y="1217"/>
                      <a:pt x="100" y="1214"/>
                    </a:cubicBezTo>
                    <a:cubicBezTo>
                      <a:pt x="214" y="1176"/>
                      <a:pt x="280" y="1041"/>
                      <a:pt x="351" y="952"/>
                    </a:cubicBezTo>
                    <a:cubicBezTo>
                      <a:pt x="428" y="852"/>
                      <a:pt x="506" y="753"/>
                      <a:pt x="586" y="654"/>
                    </a:cubicBezTo>
                    <a:cubicBezTo>
                      <a:pt x="745" y="463"/>
                      <a:pt x="908" y="274"/>
                      <a:pt x="1075" y="89"/>
                    </a:cubicBezTo>
                    <a:cubicBezTo>
                      <a:pt x="1111" y="48"/>
                      <a:pt x="1077" y="0"/>
                      <a:pt x="10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20"/>
              <p:cNvSpPr/>
              <p:nvPr/>
            </p:nvSpPr>
            <p:spPr>
              <a:xfrm>
                <a:off x="7191825" y="860825"/>
                <a:ext cx="30325" cy="293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172" extrusionOk="0">
                    <a:moveTo>
                      <a:pt x="63" y="0"/>
                    </a:moveTo>
                    <a:cubicBezTo>
                      <a:pt x="28" y="0"/>
                      <a:pt x="1" y="43"/>
                      <a:pt x="30" y="77"/>
                    </a:cubicBezTo>
                    <a:cubicBezTo>
                      <a:pt x="199" y="269"/>
                      <a:pt x="362" y="466"/>
                      <a:pt x="538" y="651"/>
                    </a:cubicBezTo>
                    <a:cubicBezTo>
                      <a:pt x="625" y="742"/>
                      <a:pt x="710" y="832"/>
                      <a:pt x="796" y="921"/>
                    </a:cubicBezTo>
                    <a:cubicBezTo>
                      <a:pt x="881" y="1011"/>
                      <a:pt x="980" y="1158"/>
                      <a:pt x="1111" y="1171"/>
                    </a:cubicBezTo>
                    <a:cubicBezTo>
                      <a:pt x="1113" y="1172"/>
                      <a:pt x="1115" y="1172"/>
                      <a:pt x="1117" y="1172"/>
                    </a:cubicBezTo>
                    <a:cubicBezTo>
                      <a:pt x="1163" y="1172"/>
                      <a:pt x="1212" y="1122"/>
                      <a:pt x="1206" y="1076"/>
                    </a:cubicBezTo>
                    <a:cubicBezTo>
                      <a:pt x="1191" y="946"/>
                      <a:pt x="1051" y="855"/>
                      <a:pt x="960" y="772"/>
                    </a:cubicBezTo>
                    <a:lnTo>
                      <a:pt x="961" y="772"/>
                    </a:lnTo>
                    <a:lnTo>
                      <a:pt x="679" y="512"/>
                    </a:lnTo>
                    <a:cubicBezTo>
                      <a:pt x="489" y="338"/>
                      <a:pt x="290" y="178"/>
                      <a:pt x="94" y="12"/>
                    </a:cubicBezTo>
                    <a:cubicBezTo>
                      <a:pt x="84" y="4"/>
                      <a:pt x="73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20"/>
              <p:cNvSpPr/>
              <p:nvPr/>
            </p:nvSpPr>
            <p:spPr>
              <a:xfrm>
                <a:off x="7234750" y="657300"/>
                <a:ext cx="75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34" extrusionOk="0">
                    <a:moveTo>
                      <a:pt x="150" y="0"/>
                    </a:moveTo>
                    <a:cubicBezTo>
                      <a:pt x="0" y="0"/>
                      <a:pt x="0" y="233"/>
                      <a:pt x="150" y="233"/>
                    </a:cubicBezTo>
                    <a:cubicBezTo>
                      <a:pt x="300" y="233"/>
                      <a:pt x="300" y="0"/>
                      <a:pt x="1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20"/>
              <p:cNvSpPr/>
              <p:nvPr/>
            </p:nvSpPr>
            <p:spPr>
              <a:xfrm>
                <a:off x="7260900" y="654650"/>
                <a:ext cx="962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383" extrusionOk="0">
                    <a:moveTo>
                      <a:pt x="200" y="1"/>
                    </a:moveTo>
                    <a:cubicBezTo>
                      <a:pt x="197" y="1"/>
                      <a:pt x="195" y="1"/>
                      <a:pt x="192" y="1"/>
                    </a:cubicBezTo>
                    <a:cubicBezTo>
                      <a:pt x="175" y="3"/>
                      <a:pt x="158" y="6"/>
                      <a:pt x="143" y="7"/>
                    </a:cubicBezTo>
                    <a:cubicBezTo>
                      <a:pt x="118" y="14"/>
                      <a:pt x="96" y="26"/>
                      <a:pt x="78" y="41"/>
                    </a:cubicBezTo>
                    <a:cubicBezTo>
                      <a:pt x="56" y="55"/>
                      <a:pt x="41" y="74"/>
                      <a:pt x="28" y="95"/>
                    </a:cubicBezTo>
                    <a:cubicBezTo>
                      <a:pt x="22" y="111"/>
                      <a:pt x="16" y="126"/>
                      <a:pt x="10" y="142"/>
                    </a:cubicBezTo>
                    <a:cubicBezTo>
                      <a:pt x="1" y="166"/>
                      <a:pt x="1" y="191"/>
                      <a:pt x="5" y="217"/>
                    </a:cubicBezTo>
                    <a:cubicBezTo>
                      <a:pt x="7" y="242"/>
                      <a:pt x="15" y="265"/>
                      <a:pt x="28" y="288"/>
                    </a:cubicBezTo>
                    <a:cubicBezTo>
                      <a:pt x="39" y="301"/>
                      <a:pt x="49" y="313"/>
                      <a:pt x="58" y="327"/>
                    </a:cubicBezTo>
                    <a:cubicBezTo>
                      <a:pt x="82" y="350"/>
                      <a:pt x="110" y="365"/>
                      <a:pt x="143" y="375"/>
                    </a:cubicBezTo>
                    <a:cubicBezTo>
                      <a:pt x="144" y="375"/>
                      <a:pt x="146" y="376"/>
                      <a:pt x="147" y="376"/>
                    </a:cubicBezTo>
                    <a:lnTo>
                      <a:pt x="150" y="376"/>
                    </a:lnTo>
                    <a:cubicBezTo>
                      <a:pt x="152" y="378"/>
                      <a:pt x="191" y="382"/>
                      <a:pt x="194" y="382"/>
                    </a:cubicBezTo>
                    <a:cubicBezTo>
                      <a:pt x="196" y="383"/>
                      <a:pt x="198" y="383"/>
                      <a:pt x="200" y="383"/>
                    </a:cubicBezTo>
                    <a:cubicBezTo>
                      <a:pt x="213" y="383"/>
                      <a:pt x="225" y="379"/>
                      <a:pt x="238" y="376"/>
                    </a:cubicBezTo>
                    <a:lnTo>
                      <a:pt x="243" y="375"/>
                    </a:lnTo>
                    <a:cubicBezTo>
                      <a:pt x="268" y="368"/>
                      <a:pt x="289" y="358"/>
                      <a:pt x="308" y="341"/>
                    </a:cubicBezTo>
                    <a:cubicBezTo>
                      <a:pt x="329" y="327"/>
                      <a:pt x="345" y="310"/>
                      <a:pt x="357" y="287"/>
                    </a:cubicBezTo>
                    <a:cubicBezTo>
                      <a:pt x="363" y="273"/>
                      <a:pt x="370" y="257"/>
                      <a:pt x="376" y="242"/>
                    </a:cubicBezTo>
                    <a:cubicBezTo>
                      <a:pt x="383" y="217"/>
                      <a:pt x="385" y="191"/>
                      <a:pt x="380" y="166"/>
                    </a:cubicBezTo>
                    <a:cubicBezTo>
                      <a:pt x="379" y="140"/>
                      <a:pt x="371" y="117"/>
                      <a:pt x="357" y="95"/>
                    </a:cubicBezTo>
                    <a:lnTo>
                      <a:pt x="328" y="57"/>
                    </a:lnTo>
                    <a:cubicBezTo>
                      <a:pt x="309" y="38"/>
                      <a:pt x="289" y="24"/>
                      <a:pt x="266" y="17"/>
                    </a:cubicBezTo>
                    <a:cubicBezTo>
                      <a:pt x="245" y="7"/>
                      <a:pt x="223" y="1"/>
                      <a:pt x="2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20"/>
              <p:cNvSpPr/>
              <p:nvPr/>
            </p:nvSpPr>
            <p:spPr>
              <a:xfrm>
                <a:off x="7300225" y="656025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92" y="0"/>
                    </a:moveTo>
                    <a:cubicBezTo>
                      <a:pt x="162" y="0"/>
                      <a:pt x="127" y="8"/>
                      <a:pt x="102" y="23"/>
                    </a:cubicBezTo>
                    <a:cubicBezTo>
                      <a:pt x="98" y="26"/>
                      <a:pt x="93" y="29"/>
                      <a:pt x="90" y="31"/>
                    </a:cubicBezTo>
                    <a:cubicBezTo>
                      <a:pt x="62" y="48"/>
                      <a:pt x="40" y="70"/>
                      <a:pt x="25" y="97"/>
                    </a:cubicBezTo>
                    <a:cubicBezTo>
                      <a:pt x="8" y="125"/>
                      <a:pt x="0" y="156"/>
                      <a:pt x="0" y="188"/>
                    </a:cubicBezTo>
                    <a:cubicBezTo>
                      <a:pt x="2" y="204"/>
                      <a:pt x="5" y="219"/>
                      <a:pt x="6" y="236"/>
                    </a:cubicBezTo>
                    <a:cubicBezTo>
                      <a:pt x="16" y="267"/>
                      <a:pt x="31" y="293"/>
                      <a:pt x="53" y="315"/>
                    </a:cubicBezTo>
                    <a:cubicBezTo>
                      <a:pt x="70" y="334"/>
                      <a:pt x="90" y="346"/>
                      <a:pt x="111" y="354"/>
                    </a:cubicBezTo>
                    <a:cubicBezTo>
                      <a:pt x="133" y="364"/>
                      <a:pt x="156" y="369"/>
                      <a:pt x="181" y="369"/>
                    </a:cubicBezTo>
                    <a:cubicBezTo>
                      <a:pt x="213" y="369"/>
                      <a:pt x="244" y="360"/>
                      <a:pt x="272" y="344"/>
                    </a:cubicBezTo>
                    <a:cubicBezTo>
                      <a:pt x="300" y="327"/>
                      <a:pt x="321" y="306"/>
                      <a:pt x="337" y="280"/>
                    </a:cubicBezTo>
                    <a:cubicBezTo>
                      <a:pt x="340" y="275"/>
                      <a:pt x="343" y="270"/>
                      <a:pt x="344" y="267"/>
                    </a:cubicBezTo>
                    <a:cubicBezTo>
                      <a:pt x="358" y="246"/>
                      <a:pt x="365" y="224"/>
                      <a:pt x="366" y="201"/>
                    </a:cubicBezTo>
                    <a:cubicBezTo>
                      <a:pt x="369" y="193"/>
                      <a:pt x="369" y="184"/>
                      <a:pt x="369" y="176"/>
                    </a:cubicBezTo>
                    <a:cubicBezTo>
                      <a:pt x="371" y="151"/>
                      <a:pt x="368" y="144"/>
                      <a:pt x="363" y="128"/>
                    </a:cubicBezTo>
                    <a:lnTo>
                      <a:pt x="361" y="128"/>
                    </a:lnTo>
                    <a:cubicBezTo>
                      <a:pt x="361" y="128"/>
                      <a:pt x="361" y="127"/>
                      <a:pt x="361" y="127"/>
                    </a:cubicBezTo>
                    <a:cubicBezTo>
                      <a:pt x="349" y="94"/>
                      <a:pt x="343" y="76"/>
                      <a:pt x="318" y="51"/>
                    </a:cubicBezTo>
                    <a:cubicBezTo>
                      <a:pt x="292" y="26"/>
                      <a:pt x="275" y="19"/>
                      <a:pt x="243" y="6"/>
                    </a:cubicBezTo>
                    <a:lnTo>
                      <a:pt x="241" y="6"/>
                    </a:lnTo>
                    <a:cubicBezTo>
                      <a:pt x="224" y="0"/>
                      <a:pt x="218" y="0"/>
                      <a:pt x="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20"/>
              <p:cNvSpPr/>
              <p:nvPr/>
            </p:nvSpPr>
            <p:spPr>
              <a:xfrm>
                <a:off x="7340450" y="655625"/>
                <a:ext cx="89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58" extrusionOk="0">
                    <a:moveTo>
                      <a:pt x="178" y="1"/>
                    </a:moveTo>
                    <a:cubicBezTo>
                      <a:pt x="154" y="1"/>
                      <a:pt x="132" y="5"/>
                      <a:pt x="111" y="16"/>
                    </a:cubicBezTo>
                    <a:cubicBezTo>
                      <a:pt x="89" y="24"/>
                      <a:pt x="69" y="36"/>
                      <a:pt x="53" y="53"/>
                    </a:cubicBezTo>
                    <a:cubicBezTo>
                      <a:pt x="36" y="70"/>
                      <a:pt x="24" y="89"/>
                      <a:pt x="16" y="110"/>
                    </a:cubicBezTo>
                    <a:cubicBezTo>
                      <a:pt x="6" y="132"/>
                      <a:pt x="1" y="155"/>
                      <a:pt x="1" y="180"/>
                    </a:cubicBezTo>
                    <a:cubicBezTo>
                      <a:pt x="4" y="195"/>
                      <a:pt x="6" y="211"/>
                      <a:pt x="7" y="226"/>
                    </a:cubicBezTo>
                    <a:cubicBezTo>
                      <a:pt x="16" y="257"/>
                      <a:pt x="32" y="283"/>
                      <a:pt x="53" y="305"/>
                    </a:cubicBezTo>
                    <a:cubicBezTo>
                      <a:pt x="66" y="314"/>
                      <a:pt x="77" y="323"/>
                      <a:pt x="89" y="333"/>
                    </a:cubicBezTo>
                    <a:cubicBezTo>
                      <a:pt x="117" y="350"/>
                      <a:pt x="148" y="357"/>
                      <a:pt x="178" y="357"/>
                    </a:cubicBezTo>
                    <a:cubicBezTo>
                      <a:pt x="203" y="357"/>
                      <a:pt x="226" y="353"/>
                      <a:pt x="248" y="342"/>
                    </a:cubicBezTo>
                    <a:cubicBezTo>
                      <a:pt x="270" y="334"/>
                      <a:pt x="288" y="322"/>
                      <a:pt x="305" y="305"/>
                    </a:cubicBezTo>
                    <a:cubicBezTo>
                      <a:pt x="322" y="288"/>
                      <a:pt x="334" y="269"/>
                      <a:pt x="342" y="248"/>
                    </a:cubicBezTo>
                    <a:cubicBezTo>
                      <a:pt x="353" y="226"/>
                      <a:pt x="357" y="203"/>
                      <a:pt x="356" y="180"/>
                    </a:cubicBezTo>
                    <a:cubicBezTo>
                      <a:pt x="354" y="163"/>
                      <a:pt x="353" y="147"/>
                      <a:pt x="350" y="132"/>
                    </a:cubicBezTo>
                    <a:cubicBezTo>
                      <a:pt x="342" y="101"/>
                      <a:pt x="327" y="75"/>
                      <a:pt x="305" y="53"/>
                    </a:cubicBezTo>
                    <a:cubicBezTo>
                      <a:pt x="293" y="44"/>
                      <a:pt x="280" y="35"/>
                      <a:pt x="268" y="25"/>
                    </a:cubicBezTo>
                    <a:cubicBezTo>
                      <a:pt x="240" y="10"/>
                      <a:pt x="211" y="1"/>
                      <a:pt x="1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20"/>
              <p:cNvSpPr/>
              <p:nvPr/>
            </p:nvSpPr>
            <p:spPr>
              <a:xfrm>
                <a:off x="7381425" y="656925"/>
                <a:ext cx="95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50" extrusionOk="0">
                    <a:moveTo>
                      <a:pt x="177" y="0"/>
                    </a:moveTo>
                    <a:cubicBezTo>
                      <a:pt x="161" y="0"/>
                      <a:pt x="146" y="3"/>
                      <a:pt x="131" y="7"/>
                    </a:cubicBezTo>
                    <a:cubicBezTo>
                      <a:pt x="101" y="15"/>
                      <a:pt x="75" y="31"/>
                      <a:pt x="53" y="52"/>
                    </a:cubicBezTo>
                    <a:lnTo>
                      <a:pt x="26" y="86"/>
                    </a:lnTo>
                    <a:cubicBezTo>
                      <a:pt x="10" y="114"/>
                      <a:pt x="3" y="143"/>
                      <a:pt x="3" y="174"/>
                    </a:cubicBezTo>
                    <a:cubicBezTo>
                      <a:pt x="1" y="199"/>
                      <a:pt x="7" y="220"/>
                      <a:pt x="18" y="242"/>
                    </a:cubicBezTo>
                    <a:cubicBezTo>
                      <a:pt x="24" y="264"/>
                      <a:pt x="36" y="282"/>
                      <a:pt x="53" y="298"/>
                    </a:cubicBezTo>
                    <a:cubicBezTo>
                      <a:pt x="75" y="319"/>
                      <a:pt x="101" y="335"/>
                      <a:pt x="131" y="342"/>
                    </a:cubicBezTo>
                    <a:cubicBezTo>
                      <a:pt x="146" y="347"/>
                      <a:pt x="161" y="349"/>
                      <a:pt x="177" y="349"/>
                    </a:cubicBezTo>
                    <a:cubicBezTo>
                      <a:pt x="192" y="349"/>
                      <a:pt x="208" y="347"/>
                      <a:pt x="223" y="342"/>
                    </a:cubicBezTo>
                    <a:cubicBezTo>
                      <a:pt x="229" y="342"/>
                      <a:pt x="236" y="341"/>
                      <a:pt x="240" y="341"/>
                    </a:cubicBezTo>
                    <a:cubicBezTo>
                      <a:pt x="243" y="339"/>
                      <a:pt x="246" y="339"/>
                      <a:pt x="249" y="339"/>
                    </a:cubicBezTo>
                    <a:cubicBezTo>
                      <a:pt x="251" y="339"/>
                      <a:pt x="253" y="339"/>
                      <a:pt x="253" y="338"/>
                    </a:cubicBezTo>
                    <a:cubicBezTo>
                      <a:pt x="260" y="338"/>
                      <a:pt x="268" y="335"/>
                      <a:pt x="276" y="330"/>
                    </a:cubicBezTo>
                    <a:cubicBezTo>
                      <a:pt x="282" y="327"/>
                      <a:pt x="290" y="324"/>
                      <a:pt x="297" y="321"/>
                    </a:cubicBezTo>
                    <a:cubicBezTo>
                      <a:pt x="322" y="305"/>
                      <a:pt x="342" y="285"/>
                      <a:pt x="357" y="259"/>
                    </a:cubicBezTo>
                    <a:cubicBezTo>
                      <a:pt x="373" y="233"/>
                      <a:pt x="381" y="205"/>
                      <a:pt x="381" y="174"/>
                    </a:cubicBezTo>
                    <a:cubicBezTo>
                      <a:pt x="381" y="143"/>
                      <a:pt x="373" y="115"/>
                      <a:pt x="357" y="89"/>
                    </a:cubicBezTo>
                    <a:cubicBezTo>
                      <a:pt x="342" y="64"/>
                      <a:pt x="322" y="44"/>
                      <a:pt x="296" y="29"/>
                    </a:cubicBezTo>
                    <a:cubicBezTo>
                      <a:pt x="282" y="21"/>
                      <a:pt x="266" y="14"/>
                      <a:pt x="249" y="10"/>
                    </a:cubicBezTo>
                    <a:lnTo>
                      <a:pt x="240" y="9"/>
                    </a:lnTo>
                    <a:cubicBezTo>
                      <a:pt x="234" y="9"/>
                      <a:pt x="229" y="7"/>
                      <a:pt x="223" y="7"/>
                    </a:cubicBezTo>
                    <a:cubicBezTo>
                      <a:pt x="208" y="3"/>
                      <a:pt x="192" y="0"/>
                      <a:pt x="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20"/>
              <p:cNvSpPr/>
              <p:nvPr/>
            </p:nvSpPr>
            <p:spPr>
              <a:xfrm>
                <a:off x="7139825" y="638225"/>
                <a:ext cx="350950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14038" h="21023" extrusionOk="0">
                    <a:moveTo>
                      <a:pt x="4540" y="219"/>
                    </a:moveTo>
                    <a:cubicBezTo>
                      <a:pt x="4706" y="219"/>
                      <a:pt x="4872" y="219"/>
                      <a:pt x="5038" y="220"/>
                    </a:cubicBezTo>
                    <a:cubicBezTo>
                      <a:pt x="5747" y="221"/>
                      <a:pt x="6455" y="241"/>
                      <a:pt x="7162" y="254"/>
                    </a:cubicBezTo>
                    <a:cubicBezTo>
                      <a:pt x="7623" y="261"/>
                      <a:pt x="8084" y="263"/>
                      <a:pt x="8545" y="263"/>
                    </a:cubicBezTo>
                    <a:cubicBezTo>
                      <a:pt x="8792" y="263"/>
                      <a:pt x="9039" y="263"/>
                      <a:pt x="9285" y="262"/>
                    </a:cubicBezTo>
                    <a:lnTo>
                      <a:pt x="11407" y="249"/>
                    </a:lnTo>
                    <a:lnTo>
                      <a:pt x="12469" y="243"/>
                    </a:lnTo>
                    <a:lnTo>
                      <a:pt x="13000" y="240"/>
                    </a:lnTo>
                    <a:lnTo>
                      <a:pt x="13261" y="240"/>
                    </a:lnTo>
                    <a:cubicBezTo>
                      <a:pt x="13333" y="241"/>
                      <a:pt x="13406" y="260"/>
                      <a:pt x="13472" y="291"/>
                    </a:cubicBezTo>
                    <a:cubicBezTo>
                      <a:pt x="13604" y="354"/>
                      <a:pt x="13710" y="475"/>
                      <a:pt x="13752" y="616"/>
                    </a:cubicBezTo>
                    <a:cubicBezTo>
                      <a:pt x="13773" y="689"/>
                      <a:pt x="13775" y="754"/>
                      <a:pt x="13775" y="848"/>
                    </a:cubicBezTo>
                    <a:lnTo>
                      <a:pt x="13776" y="1113"/>
                    </a:lnTo>
                    <a:lnTo>
                      <a:pt x="13781" y="2175"/>
                    </a:lnTo>
                    <a:lnTo>
                      <a:pt x="13789" y="4299"/>
                    </a:lnTo>
                    <a:cubicBezTo>
                      <a:pt x="13798" y="5714"/>
                      <a:pt x="13783" y="7129"/>
                      <a:pt x="13766" y="8544"/>
                    </a:cubicBezTo>
                    <a:cubicBezTo>
                      <a:pt x="13745" y="9960"/>
                      <a:pt x="13755" y="11375"/>
                      <a:pt x="13766" y="12790"/>
                    </a:cubicBezTo>
                    <a:lnTo>
                      <a:pt x="13810" y="17036"/>
                    </a:lnTo>
                    <a:lnTo>
                      <a:pt x="13832" y="19159"/>
                    </a:lnTo>
                    <a:lnTo>
                      <a:pt x="13840" y="20221"/>
                    </a:lnTo>
                    <a:cubicBezTo>
                      <a:pt x="13850" y="20391"/>
                      <a:pt x="13798" y="20547"/>
                      <a:pt x="13688" y="20669"/>
                    </a:cubicBezTo>
                    <a:cubicBezTo>
                      <a:pt x="13582" y="20787"/>
                      <a:pt x="13423" y="20860"/>
                      <a:pt x="13261" y="20860"/>
                    </a:cubicBezTo>
                    <a:cubicBezTo>
                      <a:pt x="13009" y="20861"/>
                      <a:pt x="12757" y="20861"/>
                      <a:pt x="12505" y="20861"/>
                    </a:cubicBezTo>
                    <a:cubicBezTo>
                      <a:pt x="10179" y="20861"/>
                      <a:pt x="7852" y="20829"/>
                      <a:pt x="5525" y="20829"/>
                    </a:cubicBezTo>
                    <a:cubicBezTo>
                      <a:pt x="5273" y="20829"/>
                      <a:pt x="5022" y="20830"/>
                      <a:pt x="4770" y="20831"/>
                    </a:cubicBezTo>
                    <a:lnTo>
                      <a:pt x="2646" y="20838"/>
                    </a:lnTo>
                    <a:lnTo>
                      <a:pt x="1586" y="20843"/>
                    </a:lnTo>
                    <a:lnTo>
                      <a:pt x="1055" y="20845"/>
                    </a:lnTo>
                    <a:cubicBezTo>
                      <a:pt x="996" y="20845"/>
                      <a:pt x="935" y="20845"/>
                      <a:pt x="877" y="20845"/>
                    </a:cubicBezTo>
                    <a:cubicBezTo>
                      <a:pt x="848" y="20845"/>
                      <a:pt x="820" y="20845"/>
                      <a:pt x="792" y="20845"/>
                    </a:cubicBezTo>
                    <a:cubicBezTo>
                      <a:pt x="715" y="20841"/>
                      <a:pt x="640" y="20823"/>
                      <a:pt x="570" y="20789"/>
                    </a:cubicBezTo>
                    <a:cubicBezTo>
                      <a:pt x="433" y="20723"/>
                      <a:pt x="323" y="20596"/>
                      <a:pt x="282" y="20448"/>
                    </a:cubicBezTo>
                    <a:cubicBezTo>
                      <a:pt x="258" y="20372"/>
                      <a:pt x="257" y="20303"/>
                      <a:pt x="257" y="20209"/>
                    </a:cubicBezTo>
                    <a:lnTo>
                      <a:pt x="257" y="19943"/>
                    </a:lnTo>
                    <a:lnTo>
                      <a:pt x="254" y="18881"/>
                    </a:lnTo>
                    <a:lnTo>
                      <a:pt x="249" y="16759"/>
                    </a:lnTo>
                    <a:cubicBezTo>
                      <a:pt x="249" y="15344"/>
                      <a:pt x="283" y="13929"/>
                      <a:pt x="305" y="12514"/>
                    </a:cubicBezTo>
                    <a:cubicBezTo>
                      <a:pt x="326" y="11097"/>
                      <a:pt x="313" y="9682"/>
                      <a:pt x="299" y="8267"/>
                    </a:cubicBezTo>
                    <a:cubicBezTo>
                      <a:pt x="280" y="6851"/>
                      <a:pt x="283" y="5436"/>
                      <a:pt x="275" y="4021"/>
                    </a:cubicBezTo>
                    <a:lnTo>
                      <a:pt x="269" y="1897"/>
                    </a:lnTo>
                    <a:lnTo>
                      <a:pt x="262" y="837"/>
                    </a:lnTo>
                    <a:cubicBezTo>
                      <a:pt x="251" y="671"/>
                      <a:pt x="297" y="533"/>
                      <a:pt x="399" y="419"/>
                    </a:cubicBezTo>
                    <a:cubicBezTo>
                      <a:pt x="498" y="308"/>
                      <a:pt x="643" y="241"/>
                      <a:pt x="792" y="240"/>
                    </a:cubicBezTo>
                    <a:cubicBezTo>
                      <a:pt x="2042" y="229"/>
                      <a:pt x="3291" y="219"/>
                      <a:pt x="4540" y="219"/>
                    </a:cubicBezTo>
                    <a:close/>
                    <a:moveTo>
                      <a:pt x="8860" y="0"/>
                    </a:moveTo>
                    <a:cubicBezTo>
                      <a:pt x="8294" y="0"/>
                      <a:pt x="7728" y="3"/>
                      <a:pt x="7162" y="13"/>
                    </a:cubicBezTo>
                    <a:cubicBezTo>
                      <a:pt x="6455" y="27"/>
                      <a:pt x="5747" y="49"/>
                      <a:pt x="5040" y="52"/>
                    </a:cubicBezTo>
                    <a:cubicBezTo>
                      <a:pt x="4748" y="53"/>
                      <a:pt x="4456" y="53"/>
                      <a:pt x="4164" y="53"/>
                    </a:cubicBezTo>
                    <a:cubicBezTo>
                      <a:pt x="3040" y="53"/>
                      <a:pt x="1916" y="47"/>
                      <a:pt x="792" y="39"/>
                    </a:cubicBezTo>
                    <a:cubicBezTo>
                      <a:pt x="791" y="39"/>
                      <a:pt x="789" y="39"/>
                      <a:pt x="787" y="39"/>
                    </a:cubicBezTo>
                    <a:cubicBezTo>
                      <a:pt x="585" y="39"/>
                      <a:pt x="382" y="129"/>
                      <a:pt x="245" y="279"/>
                    </a:cubicBezTo>
                    <a:cubicBezTo>
                      <a:pt x="103" y="424"/>
                      <a:pt x="33" y="649"/>
                      <a:pt x="44" y="837"/>
                    </a:cubicBezTo>
                    <a:lnTo>
                      <a:pt x="39" y="1897"/>
                    </a:lnTo>
                    <a:lnTo>
                      <a:pt x="36" y="4021"/>
                    </a:lnTo>
                    <a:cubicBezTo>
                      <a:pt x="33" y="5436"/>
                      <a:pt x="38" y="6851"/>
                      <a:pt x="24" y="8267"/>
                    </a:cubicBezTo>
                    <a:cubicBezTo>
                      <a:pt x="12" y="9682"/>
                      <a:pt x="1" y="11099"/>
                      <a:pt x="25" y="12514"/>
                    </a:cubicBezTo>
                    <a:cubicBezTo>
                      <a:pt x="50" y="13929"/>
                      <a:pt x="87" y="15344"/>
                      <a:pt x="90" y="16759"/>
                    </a:cubicBezTo>
                    <a:lnTo>
                      <a:pt x="90" y="18881"/>
                    </a:lnTo>
                    <a:lnTo>
                      <a:pt x="90" y="19943"/>
                    </a:lnTo>
                    <a:lnTo>
                      <a:pt x="90" y="20209"/>
                    </a:lnTo>
                    <a:cubicBezTo>
                      <a:pt x="89" y="20292"/>
                      <a:pt x="90" y="20402"/>
                      <a:pt x="120" y="20496"/>
                    </a:cubicBezTo>
                    <a:cubicBezTo>
                      <a:pt x="175" y="20689"/>
                      <a:pt x="317" y="20854"/>
                      <a:pt x="496" y="20940"/>
                    </a:cubicBezTo>
                    <a:cubicBezTo>
                      <a:pt x="587" y="20985"/>
                      <a:pt x="686" y="21010"/>
                      <a:pt x="786" y="21014"/>
                    </a:cubicBezTo>
                    <a:lnTo>
                      <a:pt x="1055" y="21016"/>
                    </a:lnTo>
                    <a:lnTo>
                      <a:pt x="1586" y="21016"/>
                    </a:lnTo>
                    <a:lnTo>
                      <a:pt x="2646" y="21017"/>
                    </a:lnTo>
                    <a:lnTo>
                      <a:pt x="4770" y="21022"/>
                    </a:lnTo>
                    <a:cubicBezTo>
                      <a:pt x="4848" y="21022"/>
                      <a:pt x="4927" y="21022"/>
                      <a:pt x="5006" y="21022"/>
                    </a:cubicBezTo>
                    <a:cubicBezTo>
                      <a:pt x="7679" y="21022"/>
                      <a:pt x="10352" y="20974"/>
                      <a:pt x="13025" y="20974"/>
                    </a:cubicBezTo>
                    <a:cubicBezTo>
                      <a:pt x="13104" y="20974"/>
                      <a:pt x="13182" y="20974"/>
                      <a:pt x="13261" y="20974"/>
                    </a:cubicBezTo>
                    <a:lnTo>
                      <a:pt x="13262" y="20974"/>
                    </a:lnTo>
                    <a:cubicBezTo>
                      <a:pt x="13264" y="20974"/>
                      <a:pt x="13266" y="20974"/>
                      <a:pt x="13268" y="20974"/>
                    </a:cubicBezTo>
                    <a:cubicBezTo>
                      <a:pt x="13459" y="20974"/>
                      <a:pt x="13648" y="20890"/>
                      <a:pt x="13778" y="20749"/>
                    </a:cubicBezTo>
                    <a:cubicBezTo>
                      <a:pt x="13911" y="20610"/>
                      <a:pt x="13975" y="20403"/>
                      <a:pt x="13965" y="20221"/>
                    </a:cubicBezTo>
                    <a:lnTo>
                      <a:pt x="13969" y="19159"/>
                    </a:lnTo>
                    <a:lnTo>
                      <a:pt x="13986" y="17036"/>
                    </a:lnTo>
                    <a:lnTo>
                      <a:pt x="14023" y="12790"/>
                    </a:lnTo>
                    <a:cubicBezTo>
                      <a:pt x="14029" y="11375"/>
                      <a:pt x="14037" y="9960"/>
                      <a:pt x="14012" y="8544"/>
                    </a:cubicBezTo>
                    <a:cubicBezTo>
                      <a:pt x="13992" y="7129"/>
                      <a:pt x="13974" y="5714"/>
                      <a:pt x="13982" y="4297"/>
                    </a:cubicBezTo>
                    <a:lnTo>
                      <a:pt x="13983" y="2175"/>
                    </a:lnTo>
                    <a:lnTo>
                      <a:pt x="13986" y="1113"/>
                    </a:lnTo>
                    <a:lnTo>
                      <a:pt x="13988" y="848"/>
                    </a:lnTo>
                    <a:cubicBezTo>
                      <a:pt x="13989" y="766"/>
                      <a:pt x="13988" y="652"/>
                      <a:pt x="13957" y="555"/>
                    </a:cubicBezTo>
                    <a:cubicBezTo>
                      <a:pt x="13901" y="356"/>
                      <a:pt x="13755" y="184"/>
                      <a:pt x="13570" y="93"/>
                    </a:cubicBezTo>
                    <a:cubicBezTo>
                      <a:pt x="13477" y="47"/>
                      <a:pt x="13374" y="21"/>
                      <a:pt x="13270" y="16"/>
                    </a:cubicBezTo>
                    <a:cubicBezTo>
                      <a:pt x="13222" y="15"/>
                      <a:pt x="13177" y="14"/>
                      <a:pt x="13133" y="14"/>
                    </a:cubicBezTo>
                    <a:cubicBezTo>
                      <a:pt x="13089" y="14"/>
                      <a:pt x="13046" y="15"/>
                      <a:pt x="13000" y="15"/>
                    </a:cubicBezTo>
                    <a:lnTo>
                      <a:pt x="12469" y="12"/>
                    </a:lnTo>
                    <a:lnTo>
                      <a:pt x="11407" y="8"/>
                    </a:lnTo>
                    <a:lnTo>
                      <a:pt x="9285" y="1"/>
                    </a:lnTo>
                    <a:cubicBezTo>
                      <a:pt x="9144" y="0"/>
                      <a:pt x="9002" y="0"/>
                      <a:pt x="88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0" name="Google Shape;1560;p20"/>
            <p:cNvGrpSpPr/>
            <p:nvPr/>
          </p:nvGrpSpPr>
          <p:grpSpPr>
            <a:xfrm>
              <a:off x="120111" y="152174"/>
              <a:ext cx="474412" cy="709928"/>
              <a:chOff x="6732400" y="635900"/>
              <a:chExt cx="351000" cy="525250"/>
            </a:xfrm>
          </p:grpSpPr>
          <p:sp>
            <p:nvSpPr>
              <p:cNvPr id="1561" name="Google Shape;1561;p20"/>
              <p:cNvSpPr/>
              <p:nvPr/>
            </p:nvSpPr>
            <p:spPr>
              <a:xfrm>
                <a:off x="6732400" y="635900"/>
                <a:ext cx="351000" cy="525250"/>
              </a:xfrm>
              <a:custGeom>
                <a:avLst/>
                <a:gdLst/>
                <a:ahLst/>
                <a:cxnLst/>
                <a:rect l="l" t="t" r="r" b="b"/>
                <a:pathLst>
                  <a:path w="14040" h="21010" extrusionOk="0">
                    <a:moveTo>
                      <a:pt x="3663" y="203"/>
                    </a:moveTo>
                    <a:cubicBezTo>
                      <a:pt x="4134" y="203"/>
                      <a:pt x="4606" y="204"/>
                      <a:pt x="5078" y="206"/>
                    </a:cubicBezTo>
                    <a:cubicBezTo>
                      <a:pt x="5786" y="211"/>
                      <a:pt x="6493" y="233"/>
                      <a:pt x="7201" y="248"/>
                    </a:cubicBezTo>
                    <a:cubicBezTo>
                      <a:pt x="7908" y="260"/>
                      <a:pt x="8617" y="263"/>
                      <a:pt x="9325" y="263"/>
                    </a:cubicBezTo>
                    <a:lnTo>
                      <a:pt x="11447" y="259"/>
                    </a:lnTo>
                    <a:lnTo>
                      <a:pt x="12509" y="256"/>
                    </a:lnTo>
                    <a:lnTo>
                      <a:pt x="13301" y="256"/>
                    </a:lnTo>
                    <a:cubicBezTo>
                      <a:pt x="13373" y="259"/>
                      <a:pt x="13446" y="276"/>
                      <a:pt x="13512" y="308"/>
                    </a:cubicBezTo>
                    <a:cubicBezTo>
                      <a:pt x="13643" y="372"/>
                      <a:pt x="13748" y="493"/>
                      <a:pt x="13790" y="634"/>
                    </a:cubicBezTo>
                    <a:cubicBezTo>
                      <a:pt x="13811" y="708"/>
                      <a:pt x="13813" y="771"/>
                      <a:pt x="13811" y="867"/>
                    </a:cubicBezTo>
                    <a:lnTo>
                      <a:pt x="13813" y="1132"/>
                    </a:lnTo>
                    <a:lnTo>
                      <a:pt x="13813" y="2194"/>
                    </a:lnTo>
                    <a:lnTo>
                      <a:pt x="13813" y="4316"/>
                    </a:lnTo>
                    <a:cubicBezTo>
                      <a:pt x="13818" y="5731"/>
                      <a:pt x="13798" y="7147"/>
                      <a:pt x="13774" y="8562"/>
                    </a:cubicBezTo>
                    <a:cubicBezTo>
                      <a:pt x="13748" y="9979"/>
                      <a:pt x="13753" y="11394"/>
                      <a:pt x="13759" y="12809"/>
                    </a:cubicBezTo>
                    <a:lnTo>
                      <a:pt x="13788" y="17055"/>
                    </a:lnTo>
                    <a:lnTo>
                      <a:pt x="13802" y="19178"/>
                    </a:lnTo>
                    <a:lnTo>
                      <a:pt x="13805" y="20238"/>
                    </a:lnTo>
                    <a:cubicBezTo>
                      <a:pt x="13815" y="20410"/>
                      <a:pt x="13764" y="20566"/>
                      <a:pt x="13653" y="20686"/>
                    </a:cubicBezTo>
                    <a:cubicBezTo>
                      <a:pt x="13546" y="20806"/>
                      <a:pt x="13387" y="20877"/>
                      <a:pt x="13225" y="20877"/>
                    </a:cubicBezTo>
                    <a:cubicBezTo>
                      <a:pt x="10395" y="20876"/>
                      <a:pt x="7564" y="20817"/>
                      <a:pt x="4734" y="20816"/>
                    </a:cubicBezTo>
                    <a:lnTo>
                      <a:pt x="1017" y="20816"/>
                    </a:lnTo>
                    <a:cubicBezTo>
                      <a:pt x="960" y="20816"/>
                      <a:pt x="899" y="20816"/>
                      <a:pt x="841" y="20816"/>
                    </a:cubicBezTo>
                    <a:cubicBezTo>
                      <a:pt x="812" y="20816"/>
                      <a:pt x="783" y="20816"/>
                      <a:pt x="757" y="20816"/>
                    </a:cubicBezTo>
                    <a:cubicBezTo>
                      <a:pt x="679" y="20813"/>
                      <a:pt x="604" y="20793"/>
                      <a:pt x="534" y="20759"/>
                    </a:cubicBezTo>
                    <a:cubicBezTo>
                      <a:pt x="397" y="20692"/>
                      <a:pt x="287" y="20564"/>
                      <a:pt x="246" y="20417"/>
                    </a:cubicBezTo>
                    <a:cubicBezTo>
                      <a:pt x="223" y="20342"/>
                      <a:pt x="221" y="20271"/>
                      <a:pt x="223" y="20178"/>
                    </a:cubicBezTo>
                    <a:lnTo>
                      <a:pt x="224" y="19913"/>
                    </a:lnTo>
                    <a:lnTo>
                      <a:pt x="226" y="18851"/>
                    </a:lnTo>
                    <a:lnTo>
                      <a:pt x="227" y="16727"/>
                    </a:lnTo>
                    <a:cubicBezTo>
                      <a:pt x="233" y="15312"/>
                      <a:pt x="272" y="13897"/>
                      <a:pt x="298" y="12482"/>
                    </a:cubicBezTo>
                    <a:cubicBezTo>
                      <a:pt x="326" y="11067"/>
                      <a:pt x="317" y="9651"/>
                      <a:pt x="308" y="8236"/>
                    </a:cubicBezTo>
                    <a:cubicBezTo>
                      <a:pt x="295" y="6821"/>
                      <a:pt x="303" y="5406"/>
                      <a:pt x="301" y="3991"/>
                    </a:cubicBezTo>
                    <a:lnTo>
                      <a:pt x="303" y="1867"/>
                    </a:lnTo>
                    <a:lnTo>
                      <a:pt x="298" y="805"/>
                    </a:lnTo>
                    <a:cubicBezTo>
                      <a:pt x="289" y="640"/>
                      <a:pt x="335" y="503"/>
                      <a:pt x="437" y="388"/>
                    </a:cubicBezTo>
                    <a:cubicBezTo>
                      <a:pt x="536" y="279"/>
                      <a:pt x="683" y="211"/>
                      <a:pt x="832" y="211"/>
                    </a:cubicBezTo>
                    <a:cubicBezTo>
                      <a:pt x="1776" y="207"/>
                      <a:pt x="2719" y="203"/>
                      <a:pt x="3663" y="203"/>
                    </a:cubicBezTo>
                    <a:close/>
                    <a:moveTo>
                      <a:pt x="8403" y="0"/>
                    </a:moveTo>
                    <a:cubicBezTo>
                      <a:pt x="8003" y="0"/>
                      <a:pt x="7602" y="2"/>
                      <a:pt x="7201" y="7"/>
                    </a:cubicBezTo>
                    <a:cubicBezTo>
                      <a:pt x="6493" y="18"/>
                      <a:pt x="5786" y="38"/>
                      <a:pt x="5078" y="38"/>
                    </a:cubicBezTo>
                    <a:cubicBezTo>
                      <a:pt x="3663" y="38"/>
                      <a:pt x="2247" y="26"/>
                      <a:pt x="832" y="10"/>
                    </a:cubicBezTo>
                    <a:cubicBezTo>
                      <a:pt x="829" y="10"/>
                      <a:pt x="825" y="10"/>
                      <a:pt x="822" y="10"/>
                    </a:cubicBezTo>
                    <a:cubicBezTo>
                      <a:pt x="622" y="10"/>
                      <a:pt x="421" y="99"/>
                      <a:pt x="283" y="246"/>
                    </a:cubicBezTo>
                    <a:cubicBezTo>
                      <a:pt x="141" y="392"/>
                      <a:pt x="70" y="617"/>
                      <a:pt x="81" y="805"/>
                    </a:cubicBezTo>
                    <a:lnTo>
                      <a:pt x="71" y="1867"/>
                    </a:lnTo>
                    <a:lnTo>
                      <a:pt x="61" y="3989"/>
                    </a:lnTo>
                    <a:cubicBezTo>
                      <a:pt x="53" y="5404"/>
                      <a:pt x="53" y="6819"/>
                      <a:pt x="33" y="8235"/>
                    </a:cubicBezTo>
                    <a:cubicBezTo>
                      <a:pt x="16" y="9650"/>
                      <a:pt x="0" y="11065"/>
                      <a:pt x="20" y="12482"/>
                    </a:cubicBezTo>
                    <a:cubicBezTo>
                      <a:pt x="39" y="13897"/>
                      <a:pt x="71" y="15312"/>
                      <a:pt x="68" y="16727"/>
                    </a:cubicBezTo>
                    <a:lnTo>
                      <a:pt x="61" y="18849"/>
                    </a:lnTo>
                    <a:lnTo>
                      <a:pt x="56" y="19911"/>
                    </a:lnTo>
                    <a:lnTo>
                      <a:pt x="56" y="20177"/>
                    </a:lnTo>
                    <a:cubicBezTo>
                      <a:pt x="53" y="20260"/>
                      <a:pt x="54" y="20370"/>
                      <a:pt x="84" y="20464"/>
                    </a:cubicBezTo>
                    <a:cubicBezTo>
                      <a:pt x="139" y="20657"/>
                      <a:pt x="280" y="20822"/>
                      <a:pt x="459" y="20911"/>
                    </a:cubicBezTo>
                    <a:cubicBezTo>
                      <a:pt x="550" y="20955"/>
                      <a:pt x="649" y="20981"/>
                      <a:pt x="749" y="20985"/>
                    </a:cubicBezTo>
                    <a:lnTo>
                      <a:pt x="1017" y="20987"/>
                    </a:lnTo>
                    <a:lnTo>
                      <a:pt x="1548" y="20990"/>
                    </a:lnTo>
                    <a:lnTo>
                      <a:pt x="2609" y="20996"/>
                    </a:lnTo>
                    <a:lnTo>
                      <a:pt x="4732" y="21007"/>
                    </a:lnTo>
                    <a:cubicBezTo>
                      <a:pt x="5121" y="21009"/>
                      <a:pt x="5509" y="21010"/>
                      <a:pt x="5898" y="21010"/>
                    </a:cubicBezTo>
                    <a:cubicBezTo>
                      <a:pt x="7951" y="21010"/>
                      <a:pt x="10005" y="20987"/>
                      <a:pt x="12059" y="20987"/>
                    </a:cubicBezTo>
                    <a:cubicBezTo>
                      <a:pt x="12448" y="20987"/>
                      <a:pt x="12836" y="20988"/>
                      <a:pt x="13225" y="20990"/>
                    </a:cubicBezTo>
                    <a:lnTo>
                      <a:pt x="13223" y="20990"/>
                    </a:lnTo>
                    <a:cubicBezTo>
                      <a:pt x="13227" y="20990"/>
                      <a:pt x="13230" y="20990"/>
                      <a:pt x="13234" y="20990"/>
                    </a:cubicBezTo>
                    <a:cubicBezTo>
                      <a:pt x="13423" y="20990"/>
                      <a:pt x="13612" y="20907"/>
                      <a:pt x="13741" y="20768"/>
                    </a:cubicBezTo>
                    <a:cubicBezTo>
                      <a:pt x="13875" y="20629"/>
                      <a:pt x="13940" y="20424"/>
                      <a:pt x="13930" y="20240"/>
                    </a:cubicBezTo>
                    <a:lnTo>
                      <a:pt x="13938" y="19178"/>
                    </a:lnTo>
                    <a:lnTo>
                      <a:pt x="13963" y="17056"/>
                    </a:lnTo>
                    <a:lnTo>
                      <a:pt x="14015" y="12809"/>
                    </a:lnTo>
                    <a:cubicBezTo>
                      <a:pt x="14028" y="11394"/>
                      <a:pt x="14040" y="9979"/>
                      <a:pt x="14021" y="8563"/>
                    </a:cubicBezTo>
                    <a:cubicBezTo>
                      <a:pt x="14006" y="7148"/>
                      <a:pt x="13992" y="5733"/>
                      <a:pt x="14004" y="4318"/>
                    </a:cubicBezTo>
                    <a:lnTo>
                      <a:pt x="14015" y="2194"/>
                    </a:lnTo>
                    <a:lnTo>
                      <a:pt x="14021" y="1134"/>
                    </a:lnTo>
                    <a:lnTo>
                      <a:pt x="14023" y="868"/>
                    </a:lnTo>
                    <a:cubicBezTo>
                      <a:pt x="14026" y="787"/>
                      <a:pt x="14024" y="671"/>
                      <a:pt x="13995" y="575"/>
                    </a:cubicBezTo>
                    <a:cubicBezTo>
                      <a:pt x="13940" y="375"/>
                      <a:pt x="13795" y="203"/>
                      <a:pt x="13608" y="112"/>
                    </a:cubicBezTo>
                    <a:cubicBezTo>
                      <a:pt x="13515" y="66"/>
                      <a:pt x="13413" y="38"/>
                      <a:pt x="13310" y="34"/>
                    </a:cubicBezTo>
                    <a:cubicBezTo>
                      <a:pt x="13213" y="30"/>
                      <a:pt x="13131" y="32"/>
                      <a:pt x="13040" y="30"/>
                    </a:cubicBezTo>
                    <a:lnTo>
                      <a:pt x="12509" y="26"/>
                    </a:lnTo>
                    <a:lnTo>
                      <a:pt x="11447" y="18"/>
                    </a:lnTo>
                    <a:lnTo>
                      <a:pt x="9325" y="3"/>
                    </a:lnTo>
                    <a:cubicBezTo>
                      <a:pt x="9017" y="1"/>
                      <a:pt x="8710" y="0"/>
                      <a:pt x="84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20"/>
              <p:cNvSpPr/>
              <p:nvPr/>
            </p:nvSpPr>
            <p:spPr>
              <a:xfrm>
                <a:off x="6770175" y="670175"/>
                <a:ext cx="279825" cy="463450"/>
              </a:xfrm>
              <a:custGeom>
                <a:avLst/>
                <a:gdLst/>
                <a:ahLst/>
                <a:cxnLst/>
                <a:rect l="l" t="t" r="r" b="b"/>
                <a:pathLst>
                  <a:path w="11193" h="18538" extrusionOk="0">
                    <a:moveTo>
                      <a:pt x="1510" y="218"/>
                    </a:moveTo>
                    <a:cubicBezTo>
                      <a:pt x="2869" y="236"/>
                      <a:pt x="4227" y="254"/>
                      <a:pt x="5586" y="261"/>
                    </a:cubicBezTo>
                    <a:lnTo>
                      <a:pt x="7671" y="278"/>
                    </a:lnTo>
                    <a:cubicBezTo>
                      <a:pt x="8330" y="278"/>
                      <a:pt x="8988" y="277"/>
                      <a:pt x="9647" y="268"/>
                    </a:cubicBezTo>
                    <a:lnTo>
                      <a:pt x="9647" y="268"/>
                    </a:lnTo>
                    <a:cubicBezTo>
                      <a:pt x="9665" y="434"/>
                      <a:pt x="9696" y="598"/>
                      <a:pt x="9760" y="754"/>
                    </a:cubicBezTo>
                    <a:cubicBezTo>
                      <a:pt x="9834" y="947"/>
                      <a:pt x="9939" y="1129"/>
                      <a:pt x="10072" y="1285"/>
                    </a:cubicBezTo>
                    <a:cubicBezTo>
                      <a:pt x="10200" y="1442"/>
                      <a:pt x="10351" y="1581"/>
                      <a:pt x="10515" y="1700"/>
                    </a:cubicBezTo>
                    <a:cubicBezTo>
                      <a:pt x="10664" y="1804"/>
                      <a:pt x="10816" y="1894"/>
                      <a:pt x="10985" y="1967"/>
                    </a:cubicBezTo>
                    <a:lnTo>
                      <a:pt x="10985" y="1967"/>
                    </a:lnTo>
                    <a:cubicBezTo>
                      <a:pt x="10976" y="4422"/>
                      <a:pt x="10958" y="6877"/>
                      <a:pt x="10932" y="9330"/>
                    </a:cubicBezTo>
                    <a:cubicBezTo>
                      <a:pt x="10930" y="9949"/>
                      <a:pt x="10922" y="10568"/>
                      <a:pt x="10930" y="11186"/>
                    </a:cubicBezTo>
                    <a:cubicBezTo>
                      <a:pt x="10935" y="11805"/>
                      <a:pt x="10956" y="12424"/>
                      <a:pt x="10964" y="13043"/>
                    </a:cubicBezTo>
                    <a:cubicBezTo>
                      <a:pt x="10973" y="13662"/>
                      <a:pt x="10966" y="14281"/>
                      <a:pt x="10961" y="14900"/>
                    </a:cubicBezTo>
                    <a:lnTo>
                      <a:pt x="10943" y="16697"/>
                    </a:lnTo>
                    <a:lnTo>
                      <a:pt x="10943" y="16697"/>
                    </a:lnTo>
                    <a:cubicBezTo>
                      <a:pt x="10808" y="16773"/>
                      <a:pt x="10678" y="16860"/>
                      <a:pt x="10572" y="16975"/>
                    </a:cubicBezTo>
                    <a:cubicBezTo>
                      <a:pt x="10452" y="17102"/>
                      <a:pt x="10345" y="17245"/>
                      <a:pt x="10269" y="17403"/>
                    </a:cubicBezTo>
                    <a:cubicBezTo>
                      <a:pt x="10191" y="17559"/>
                      <a:pt x="10134" y="17722"/>
                      <a:pt x="10094" y="17889"/>
                    </a:cubicBezTo>
                    <a:cubicBezTo>
                      <a:pt x="10064" y="18021"/>
                      <a:pt x="10043" y="18151"/>
                      <a:pt x="10035" y="18287"/>
                    </a:cubicBezTo>
                    <a:lnTo>
                      <a:pt x="10035" y="18287"/>
                    </a:lnTo>
                    <a:lnTo>
                      <a:pt x="7820" y="18275"/>
                    </a:lnTo>
                    <a:cubicBezTo>
                      <a:pt x="7044" y="18269"/>
                      <a:pt x="6269" y="18272"/>
                      <a:pt x="5493" y="18258"/>
                    </a:cubicBezTo>
                    <a:lnTo>
                      <a:pt x="3167" y="18233"/>
                    </a:lnTo>
                    <a:cubicBezTo>
                      <a:pt x="3055" y="18233"/>
                      <a:pt x="2943" y="18232"/>
                      <a:pt x="2831" y="18232"/>
                    </a:cubicBezTo>
                    <a:cubicBezTo>
                      <a:pt x="2206" y="18232"/>
                      <a:pt x="1582" y="18239"/>
                      <a:pt x="957" y="18252"/>
                    </a:cubicBezTo>
                    <a:lnTo>
                      <a:pt x="957" y="18252"/>
                    </a:lnTo>
                    <a:lnTo>
                      <a:pt x="949" y="18116"/>
                    </a:lnTo>
                    <a:cubicBezTo>
                      <a:pt x="937" y="18028"/>
                      <a:pt x="931" y="17940"/>
                      <a:pt x="912" y="17854"/>
                    </a:cubicBezTo>
                    <a:cubicBezTo>
                      <a:pt x="882" y="17679"/>
                      <a:pt x="834" y="17508"/>
                      <a:pt x="769" y="17343"/>
                    </a:cubicBezTo>
                    <a:cubicBezTo>
                      <a:pt x="703" y="17178"/>
                      <a:pt x="618" y="17020"/>
                      <a:pt x="513" y="16875"/>
                    </a:cubicBezTo>
                    <a:cubicBezTo>
                      <a:pt x="415" y="16743"/>
                      <a:pt x="312" y="16622"/>
                      <a:pt x="171" y="16518"/>
                    </a:cubicBezTo>
                    <a:lnTo>
                      <a:pt x="171" y="16518"/>
                    </a:lnTo>
                    <a:cubicBezTo>
                      <a:pt x="163" y="15308"/>
                      <a:pt x="178" y="14098"/>
                      <a:pt x="178" y="12889"/>
                    </a:cubicBezTo>
                    <a:lnTo>
                      <a:pt x="193" y="9217"/>
                    </a:lnTo>
                    <a:cubicBezTo>
                      <a:pt x="202" y="7996"/>
                      <a:pt x="193" y="6768"/>
                      <a:pt x="190" y="5539"/>
                    </a:cubicBezTo>
                    <a:lnTo>
                      <a:pt x="169" y="1846"/>
                    </a:lnTo>
                    <a:cubicBezTo>
                      <a:pt x="257" y="1825"/>
                      <a:pt x="334" y="1812"/>
                      <a:pt x="422" y="1778"/>
                    </a:cubicBezTo>
                    <a:cubicBezTo>
                      <a:pt x="513" y="1735"/>
                      <a:pt x="608" y="1706"/>
                      <a:pt x="692" y="1649"/>
                    </a:cubicBezTo>
                    <a:cubicBezTo>
                      <a:pt x="869" y="1553"/>
                      <a:pt x="1022" y="1414"/>
                      <a:pt x="1149" y="1257"/>
                    </a:cubicBezTo>
                    <a:cubicBezTo>
                      <a:pt x="1277" y="1098"/>
                      <a:pt x="1371" y="914"/>
                      <a:pt x="1429" y="720"/>
                    </a:cubicBezTo>
                    <a:cubicBezTo>
                      <a:pt x="1478" y="556"/>
                      <a:pt x="1508" y="392"/>
                      <a:pt x="1510" y="218"/>
                    </a:cubicBezTo>
                    <a:close/>
                    <a:moveTo>
                      <a:pt x="7672" y="1"/>
                    </a:moveTo>
                    <a:lnTo>
                      <a:pt x="5586" y="5"/>
                    </a:lnTo>
                    <a:cubicBezTo>
                      <a:pt x="4197" y="7"/>
                      <a:pt x="2806" y="19"/>
                      <a:pt x="1416" y="30"/>
                    </a:cubicBezTo>
                    <a:lnTo>
                      <a:pt x="1411" y="30"/>
                    </a:lnTo>
                    <a:cubicBezTo>
                      <a:pt x="1358" y="33"/>
                      <a:pt x="1318" y="78"/>
                      <a:pt x="1323" y="130"/>
                    </a:cubicBezTo>
                    <a:lnTo>
                      <a:pt x="1323" y="132"/>
                    </a:lnTo>
                    <a:cubicBezTo>
                      <a:pt x="1334" y="305"/>
                      <a:pt x="1314" y="498"/>
                      <a:pt x="1267" y="672"/>
                    </a:cubicBezTo>
                    <a:cubicBezTo>
                      <a:pt x="1220" y="849"/>
                      <a:pt x="1139" y="1019"/>
                      <a:pt x="1030" y="1166"/>
                    </a:cubicBezTo>
                    <a:cubicBezTo>
                      <a:pt x="919" y="1309"/>
                      <a:pt x="786" y="1442"/>
                      <a:pt x="624" y="1535"/>
                    </a:cubicBezTo>
                    <a:cubicBezTo>
                      <a:pt x="548" y="1590"/>
                      <a:pt x="460" y="1621"/>
                      <a:pt x="377" y="1664"/>
                    </a:cubicBezTo>
                    <a:lnTo>
                      <a:pt x="79" y="1777"/>
                    </a:lnTo>
                    <a:lnTo>
                      <a:pt x="79" y="1775"/>
                    </a:lnTo>
                    <a:lnTo>
                      <a:pt x="40" y="5456"/>
                    </a:lnTo>
                    <a:cubicBezTo>
                      <a:pt x="30" y="6688"/>
                      <a:pt x="13" y="7918"/>
                      <a:pt x="16" y="9155"/>
                    </a:cubicBezTo>
                    <a:lnTo>
                      <a:pt x="13" y="12859"/>
                    </a:lnTo>
                    <a:cubicBezTo>
                      <a:pt x="6" y="14094"/>
                      <a:pt x="16" y="15327"/>
                      <a:pt x="0" y="16560"/>
                    </a:cubicBezTo>
                    <a:cubicBezTo>
                      <a:pt x="0" y="16586"/>
                      <a:pt x="13" y="16614"/>
                      <a:pt x="36" y="16630"/>
                    </a:cubicBezTo>
                    <a:lnTo>
                      <a:pt x="40" y="16634"/>
                    </a:lnTo>
                    <a:cubicBezTo>
                      <a:pt x="161" y="16719"/>
                      <a:pt x="273" y="16847"/>
                      <a:pt x="363" y="16978"/>
                    </a:cubicBezTo>
                    <a:cubicBezTo>
                      <a:pt x="454" y="17111"/>
                      <a:pt x="522" y="17261"/>
                      <a:pt x="578" y="17412"/>
                    </a:cubicBezTo>
                    <a:cubicBezTo>
                      <a:pt x="630" y="17566"/>
                      <a:pt x="667" y="17725"/>
                      <a:pt x="689" y="17887"/>
                    </a:cubicBezTo>
                    <a:cubicBezTo>
                      <a:pt x="701" y="17968"/>
                      <a:pt x="704" y="18051"/>
                      <a:pt x="712" y="18131"/>
                    </a:cubicBezTo>
                    <a:lnTo>
                      <a:pt x="715" y="18378"/>
                    </a:lnTo>
                    <a:cubicBezTo>
                      <a:pt x="715" y="18446"/>
                      <a:pt x="770" y="18502"/>
                      <a:pt x="838" y="18503"/>
                    </a:cubicBezTo>
                    <a:lnTo>
                      <a:pt x="840" y="18503"/>
                    </a:lnTo>
                    <a:cubicBezTo>
                      <a:pt x="1615" y="18523"/>
                      <a:pt x="2391" y="18536"/>
                      <a:pt x="3166" y="18537"/>
                    </a:cubicBezTo>
                    <a:lnTo>
                      <a:pt x="5493" y="18523"/>
                    </a:lnTo>
                    <a:cubicBezTo>
                      <a:pt x="5846" y="18519"/>
                      <a:pt x="6200" y="18518"/>
                      <a:pt x="6553" y="18518"/>
                    </a:cubicBezTo>
                    <a:cubicBezTo>
                      <a:pt x="6880" y="18518"/>
                      <a:pt x="7207" y="18519"/>
                      <a:pt x="7534" y="18519"/>
                    </a:cubicBezTo>
                    <a:cubicBezTo>
                      <a:pt x="7629" y="18519"/>
                      <a:pt x="7724" y="18519"/>
                      <a:pt x="7819" y="18519"/>
                    </a:cubicBezTo>
                    <a:lnTo>
                      <a:pt x="10146" y="18519"/>
                    </a:lnTo>
                    <a:cubicBezTo>
                      <a:pt x="10209" y="18519"/>
                      <a:pt x="10262" y="18466"/>
                      <a:pt x="10262" y="18401"/>
                    </a:cubicBezTo>
                    <a:lnTo>
                      <a:pt x="10262" y="18400"/>
                    </a:lnTo>
                    <a:cubicBezTo>
                      <a:pt x="10262" y="18252"/>
                      <a:pt x="10283" y="18090"/>
                      <a:pt x="10314" y="17938"/>
                    </a:cubicBezTo>
                    <a:cubicBezTo>
                      <a:pt x="10348" y="17786"/>
                      <a:pt x="10398" y="17637"/>
                      <a:pt x="10464" y="17497"/>
                    </a:cubicBezTo>
                    <a:cubicBezTo>
                      <a:pt x="10529" y="17357"/>
                      <a:pt x="10618" y="17232"/>
                      <a:pt x="10722" y="17119"/>
                    </a:cubicBezTo>
                    <a:cubicBezTo>
                      <a:pt x="10824" y="17003"/>
                      <a:pt x="10953" y="16920"/>
                      <a:pt x="11086" y="16844"/>
                    </a:cubicBezTo>
                    <a:lnTo>
                      <a:pt x="11092" y="16840"/>
                    </a:lnTo>
                    <a:cubicBezTo>
                      <a:pt x="11121" y="16823"/>
                      <a:pt x="11140" y="16792"/>
                      <a:pt x="11140" y="16755"/>
                    </a:cubicBezTo>
                    <a:lnTo>
                      <a:pt x="11132" y="14900"/>
                    </a:lnTo>
                    <a:cubicBezTo>
                      <a:pt x="11131" y="14281"/>
                      <a:pt x="11126" y="13662"/>
                      <a:pt x="11138" y="13043"/>
                    </a:cubicBezTo>
                    <a:cubicBezTo>
                      <a:pt x="11149" y="12424"/>
                      <a:pt x="11174" y="11805"/>
                      <a:pt x="11182" y="11186"/>
                    </a:cubicBezTo>
                    <a:cubicBezTo>
                      <a:pt x="11192" y="10568"/>
                      <a:pt x="11188" y="9949"/>
                      <a:pt x="11189" y="9330"/>
                    </a:cubicBezTo>
                    <a:cubicBezTo>
                      <a:pt x="11177" y="6856"/>
                      <a:pt x="11171" y="4380"/>
                      <a:pt x="11174" y="1905"/>
                    </a:cubicBezTo>
                    <a:cubicBezTo>
                      <a:pt x="11174" y="1868"/>
                      <a:pt x="11152" y="1834"/>
                      <a:pt x="11115" y="1819"/>
                    </a:cubicBezTo>
                    <a:lnTo>
                      <a:pt x="11112" y="1817"/>
                    </a:lnTo>
                    <a:cubicBezTo>
                      <a:pt x="10947" y="1749"/>
                      <a:pt x="10779" y="1650"/>
                      <a:pt x="10631" y="1541"/>
                    </a:cubicBezTo>
                    <a:cubicBezTo>
                      <a:pt x="10481" y="1430"/>
                      <a:pt x="10345" y="1300"/>
                      <a:pt x="10231" y="1155"/>
                    </a:cubicBezTo>
                    <a:cubicBezTo>
                      <a:pt x="10115" y="1011"/>
                      <a:pt x="10029" y="848"/>
                      <a:pt x="9970" y="677"/>
                    </a:cubicBezTo>
                    <a:cubicBezTo>
                      <a:pt x="9904" y="507"/>
                      <a:pt x="9888" y="323"/>
                      <a:pt x="9877" y="143"/>
                    </a:cubicBezTo>
                    <a:lnTo>
                      <a:pt x="9877" y="139"/>
                    </a:lnTo>
                    <a:cubicBezTo>
                      <a:pt x="9873" y="76"/>
                      <a:pt x="9820" y="25"/>
                      <a:pt x="9757" y="24"/>
                    </a:cubicBezTo>
                    <a:cubicBezTo>
                      <a:pt x="9061" y="10"/>
                      <a:pt x="8367" y="4"/>
                      <a:pt x="76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20"/>
              <p:cNvSpPr/>
              <p:nvPr/>
            </p:nvSpPr>
            <p:spPr>
              <a:xfrm>
                <a:off x="6817050" y="790850"/>
                <a:ext cx="190975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8337" extrusionOk="0">
                    <a:moveTo>
                      <a:pt x="3758" y="1"/>
                    </a:moveTo>
                    <a:cubicBezTo>
                      <a:pt x="3453" y="1"/>
                      <a:pt x="3143" y="59"/>
                      <a:pt x="2860" y="145"/>
                    </a:cubicBezTo>
                    <a:cubicBezTo>
                      <a:pt x="2278" y="320"/>
                      <a:pt x="1747" y="652"/>
                      <a:pt x="1317" y="1080"/>
                    </a:cubicBezTo>
                    <a:cubicBezTo>
                      <a:pt x="357" y="2034"/>
                      <a:pt x="0" y="3419"/>
                      <a:pt x="169" y="4742"/>
                    </a:cubicBezTo>
                    <a:cubicBezTo>
                      <a:pt x="335" y="6051"/>
                      <a:pt x="971" y="7312"/>
                      <a:pt x="2181" y="7929"/>
                    </a:cubicBezTo>
                    <a:cubicBezTo>
                      <a:pt x="2711" y="8198"/>
                      <a:pt x="3298" y="8337"/>
                      <a:pt x="3883" y="8337"/>
                    </a:cubicBezTo>
                    <a:cubicBezTo>
                      <a:pt x="4463" y="8337"/>
                      <a:pt x="5042" y="8201"/>
                      <a:pt x="5563" y="7921"/>
                    </a:cubicBezTo>
                    <a:cubicBezTo>
                      <a:pt x="6768" y="7273"/>
                      <a:pt x="7521" y="6000"/>
                      <a:pt x="7634" y="4653"/>
                    </a:cubicBezTo>
                    <a:cubicBezTo>
                      <a:pt x="7639" y="4599"/>
                      <a:pt x="7584" y="4545"/>
                      <a:pt x="7530" y="4545"/>
                    </a:cubicBezTo>
                    <a:cubicBezTo>
                      <a:pt x="7520" y="4545"/>
                      <a:pt x="7510" y="4547"/>
                      <a:pt x="7501" y="4551"/>
                    </a:cubicBezTo>
                    <a:cubicBezTo>
                      <a:pt x="6948" y="4781"/>
                      <a:pt x="6438" y="5028"/>
                      <a:pt x="5825" y="5028"/>
                    </a:cubicBezTo>
                    <a:cubicBezTo>
                      <a:pt x="5274" y="5028"/>
                      <a:pt x="4725" y="4864"/>
                      <a:pt x="4278" y="4538"/>
                    </a:cubicBezTo>
                    <a:cubicBezTo>
                      <a:pt x="3439" y="3924"/>
                      <a:pt x="3056" y="2751"/>
                      <a:pt x="3484" y="1785"/>
                    </a:cubicBezTo>
                    <a:cubicBezTo>
                      <a:pt x="3712" y="1265"/>
                      <a:pt x="4138" y="844"/>
                      <a:pt x="4667" y="635"/>
                    </a:cubicBezTo>
                    <a:cubicBezTo>
                      <a:pt x="4810" y="579"/>
                      <a:pt x="4773" y="364"/>
                      <a:pt x="4644" y="364"/>
                    </a:cubicBezTo>
                    <a:cubicBezTo>
                      <a:pt x="4629" y="364"/>
                      <a:pt x="4612" y="367"/>
                      <a:pt x="4595" y="373"/>
                    </a:cubicBezTo>
                    <a:cubicBezTo>
                      <a:pt x="3527" y="763"/>
                      <a:pt x="2896" y="1918"/>
                      <a:pt x="3078" y="3029"/>
                    </a:cubicBezTo>
                    <a:cubicBezTo>
                      <a:pt x="3275" y="4228"/>
                      <a:pt x="4294" y="5108"/>
                      <a:pt x="5481" y="5239"/>
                    </a:cubicBezTo>
                    <a:cubicBezTo>
                      <a:pt x="5587" y="5251"/>
                      <a:pt x="5694" y="5257"/>
                      <a:pt x="5800" y="5257"/>
                    </a:cubicBezTo>
                    <a:cubicBezTo>
                      <a:pt x="6029" y="5257"/>
                      <a:pt x="6257" y="5230"/>
                      <a:pt x="6479" y="5177"/>
                    </a:cubicBezTo>
                    <a:cubicBezTo>
                      <a:pt x="6803" y="5100"/>
                      <a:pt x="7104" y="4957"/>
                      <a:pt x="7407" y="4819"/>
                    </a:cubicBezTo>
                    <a:lnTo>
                      <a:pt x="7407" y="4819"/>
                    </a:lnTo>
                    <a:cubicBezTo>
                      <a:pt x="7277" y="5872"/>
                      <a:pt x="6671" y="6869"/>
                      <a:pt x="5805" y="7477"/>
                    </a:cubicBezTo>
                    <a:cubicBezTo>
                      <a:pt x="5225" y="7885"/>
                      <a:pt x="4541" y="8089"/>
                      <a:pt x="3850" y="8089"/>
                    </a:cubicBezTo>
                    <a:cubicBezTo>
                      <a:pt x="3466" y="8089"/>
                      <a:pt x="3080" y="8026"/>
                      <a:pt x="2709" y="7900"/>
                    </a:cubicBezTo>
                    <a:cubicBezTo>
                      <a:pt x="2192" y="7724"/>
                      <a:pt x="1718" y="7426"/>
                      <a:pt x="1352" y="7022"/>
                    </a:cubicBezTo>
                    <a:cubicBezTo>
                      <a:pt x="911" y="6535"/>
                      <a:pt x="641" y="5904"/>
                      <a:pt x="485" y="5273"/>
                    </a:cubicBezTo>
                    <a:cubicBezTo>
                      <a:pt x="183" y="4048"/>
                      <a:pt x="337" y="2671"/>
                      <a:pt x="1095" y="1635"/>
                    </a:cubicBezTo>
                    <a:cubicBezTo>
                      <a:pt x="1476" y="1115"/>
                      <a:pt x="1997" y="692"/>
                      <a:pt x="2590" y="438"/>
                    </a:cubicBezTo>
                    <a:cubicBezTo>
                      <a:pt x="2957" y="279"/>
                      <a:pt x="3388" y="173"/>
                      <a:pt x="3809" y="173"/>
                    </a:cubicBezTo>
                    <a:cubicBezTo>
                      <a:pt x="4098" y="173"/>
                      <a:pt x="4383" y="223"/>
                      <a:pt x="4640" y="341"/>
                    </a:cubicBezTo>
                    <a:cubicBezTo>
                      <a:pt x="4648" y="344"/>
                      <a:pt x="4657" y="346"/>
                      <a:pt x="4665" y="346"/>
                    </a:cubicBezTo>
                    <a:cubicBezTo>
                      <a:pt x="4715" y="346"/>
                      <a:pt x="4748" y="278"/>
                      <a:pt x="4695" y="246"/>
                    </a:cubicBezTo>
                    <a:cubicBezTo>
                      <a:pt x="4415" y="69"/>
                      <a:pt x="4089" y="1"/>
                      <a:pt x="37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20"/>
              <p:cNvSpPr/>
              <p:nvPr/>
            </p:nvSpPr>
            <p:spPr>
              <a:xfrm>
                <a:off x="6796325" y="705725"/>
                <a:ext cx="122150" cy="144975"/>
              </a:xfrm>
              <a:custGeom>
                <a:avLst/>
                <a:gdLst/>
                <a:ahLst/>
                <a:cxnLst/>
                <a:rect l="l" t="t" r="r" b="b"/>
                <a:pathLst>
                  <a:path w="4886" h="5799" extrusionOk="0">
                    <a:moveTo>
                      <a:pt x="4684" y="1"/>
                    </a:moveTo>
                    <a:cubicBezTo>
                      <a:pt x="3730" y="1"/>
                      <a:pt x="2776" y="515"/>
                      <a:pt x="2083" y="1133"/>
                    </a:cubicBezTo>
                    <a:cubicBezTo>
                      <a:pt x="1262" y="1866"/>
                      <a:pt x="720" y="2854"/>
                      <a:pt x="387" y="3892"/>
                    </a:cubicBezTo>
                    <a:cubicBezTo>
                      <a:pt x="288" y="4201"/>
                      <a:pt x="207" y="4514"/>
                      <a:pt x="141" y="4830"/>
                    </a:cubicBezTo>
                    <a:cubicBezTo>
                      <a:pt x="78" y="5128"/>
                      <a:pt x="1" y="5471"/>
                      <a:pt x="36" y="5777"/>
                    </a:cubicBezTo>
                    <a:cubicBezTo>
                      <a:pt x="38" y="5791"/>
                      <a:pt x="49" y="5799"/>
                      <a:pt x="59" y="5799"/>
                    </a:cubicBezTo>
                    <a:cubicBezTo>
                      <a:pt x="68" y="5799"/>
                      <a:pt x="77" y="5794"/>
                      <a:pt x="81" y="5783"/>
                    </a:cubicBezTo>
                    <a:cubicBezTo>
                      <a:pt x="177" y="5543"/>
                      <a:pt x="204" y="5272"/>
                      <a:pt x="257" y="5019"/>
                    </a:cubicBezTo>
                    <a:cubicBezTo>
                      <a:pt x="314" y="4752"/>
                      <a:pt x="373" y="4486"/>
                      <a:pt x="448" y="4224"/>
                    </a:cubicBezTo>
                    <a:cubicBezTo>
                      <a:pt x="596" y="3698"/>
                      <a:pt x="794" y="3185"/>
                      <a:pt x="1055" y="2705"/>
                    </a:cubicBezTo>
                    <a:cubicBezTo>
                      <a:pt x="1541" y="1812"/>
                      <a:pt x="2257" y="1042"/>
                      <a:pt x="3171" y="576"/>
                    </a:cubicBezTo>
                    <a:cubicBezTo>
                      <a:pt x="3688" y="312"/>
                      <a:pt x="4223" y="196"/>
                      <a:pt x="4796" y="139"/>
                    </a:cubicBezTo>
                    <a:cubicBezTo>
                      <a:pt x="4882" y="130"/>
                      <a:pt x="4885" y="6"/>
                      <a:pt x="4797" y="3"/>
                    </a:cubicBezTo>
                    <a:cubicBezTo>
                      <a:pt x="4759" y="1"/>
                      <a:pt x="4722" y="1"/>
                      <a:pt x="46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20"/>
              <p:cNvSpPr/>
              <p:nvPr/>
            </p:nvSpPr>
            <p:spPr>
              <a:xfrm>
                <a:off x="6790225" y="736550"/>
                <a:ext cx="14925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597" h="1734" extrusionOk="0">
                    <a:moveTo>
                      <a:pt x="176" y="0"/>
                    </a:moveTo>
                    <a:cubicBezTo>
                      <a:pt x="168" y="0"/>
                      <a:pt x="160" y="1"/>
                      <a:pt x="152" y="2"/>
                    </a:cubicBezTo>
                    <a:cubicBezTo>
                      <a:pt x="29" y="17"/>
                      <a:pt x="4" y="127"/>
                      <a:pt x="2" y="232"/>
                    </a:cubicBezTo>
                    <a:cubicBezTo>
                      <a:pt x="1" y="478"/>
                      <a:pt x="1" y="727"/>
                      <a:pt x="33" y="972"/>
                    </a:cubicBezTo>
                    <a:cubicBezTo>
                      <a:pt x="52" y="1107"/>
                      <a:pt x="80" y="1239"/>
                      <a:pt x="126" y="1366"/>
                    </a:cubicBezTo>
                    <a:cubicBezTo>
                      <a:pt x="168" y="1482"/>
                      <a:pt x="222" y="1639"/>
                      <a:pt x="320" y="1716"/>
                    </a:cubicBezTo>
                    <a:cubicBezTo>
                      <a:pt x="332" y="1725"/>
                      <a:pt x="347" y="1730"/>
                      <a:pt x="362" y="1730"/>
                    </a:cubicBezTo>
                    <a:cubicBezTo>
                      <a:pt x="399" y="1730"/>
                      <a:pt x="435" y="1703"/>
                      <a:pt x="421" y="1658"/>
                    </a:cubicBezTo>
                    <a:cubicBezTo>
                      <a:pt x="399" y="1596"/>
                      <a:pt x="359" y="1543"/>
                      <a:pt x="330" y="1486"/>
                    </a:cubicBezTo>
                    <a:cubicBezTo>
                      <a:pt x="300" y="1432"/>
                      <a:pt x="276" y="1375"/>
                      <a:pt x="255" y="1318"/>
                    </a:cubicBezTo>
                    <a:cubicBezTo>
                      <a:pt x="217" y="1205"/>
                      <a:pt x="191" y="1088"/>
                      <a:pt x="174" y="971"/>
                    </a:cubicBezTo>
                    <a:cubicBezTo>
                      <a:pt x="154" y="838"/>
                      <a:pt x="147" y="705"/>
                      <a:pt x="144" y="573"/>
                    </a:cubicBezTo>
                    <a:cubicBezTo>
                      <a:pt x="144" y="511"/>
                      <a:pt x="144" y="449"/>
                      <a:pt x="146" y="389"/>
                    </a:cubicBezTo>
                    <a:cubicBezTo>
                      <a:pt x="149" y="327"/>
                      <a:pt x="140" y="250"/>
                      <a:pt x="155" y="191"/>
                    </a:cubicBezTo>
                    <a:cubicBezTo>
                      <a:pt x="161" y="169"/>
                      <a:pt x="169" y="160"/>
                      <a:pt x="179" y="160"/>
                    </a:cubicBezTo>
                    <a:cubicBezTo>
                      <a:pt x="206" y="160"/>
                      <a:pt x="243" y="231"/>
                      <a:pt x="254" y="256"/>
                    </a:cubicBezTo>
                    <a:cubicBezTo>
                      <a:pt x="280" y="318"/>
                      <a:pt x="302" y="381"/>
                      <a:pt x="322" y="446"/>
                    </a:cubicBezTo>
                    <a:cubicBezTo>
                      <a:pt x="364" y="577"/>
                      <a:pt x="396" y="713"/>
                      <a:pt x="416" y="849"/>
                    </a:cubicBezTo>
                    <a:cubicBezTo>
                      <a:pt x="459" y="1131"/>
                      <a:pt x="470" y="1417"/>
                      <a:pt x="433" y="1699"/>
                    </a:cubicBezTo>
                    <a:cubicBezTo>
                      <a:pt x="430" y="1722"/>
                      <a:pt x="450" y="1734"/>
                      <a:pt x="468" y="1734"/>
                    </a:cubicBezTo>
                    <a:cubicBezTo>
                      <a:pt x="483" y="1734"/>
                      <a:pt x="497" y="1726"/>
                      <a:pt x="501" y="1710"/>
                    </a:cubicBezTo>
                    <a:cubicBezTo>
                      <a:pt x="564" y="1452"/>
                      <a:pt x="597" y="1179"/>
                      <a:pt x="570" y="915"/>
                    </a:cubicBezTo>
                    <a:cubicBezTo>
                      <a:pt x="546" y="659"/>
                      <a:pt x="493" y="387"/>
                      <a:pt x="382" y="153"/>
                    </a:cubicBezTo>
                    <a:cubicBezTo>
                      <a:pt x="343" y="69"/>
                      <a:pt x="271" y="0"/>
                      <a:pt x="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20"/>
              <p:cNvSpPr/>
              <p:nvPr/>
            </p:nvSpPr>
            <p:spPr>
              <a:xfrm>
                <a:off x="6824425" y="757100"/>
                <a:ext cx="32275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1347" extrusionOk="0">
                    <a:moveTo>
                      <a:pt x="1142" y="163"/>
                    </a:moveTo>
                    <a:lnTo>
                      <a:pt x="1142" y="163"/>
                    </a:lnTo>
                    <a:cubicBezTo>
                      <a:pt x="1198" y="278"/>
                      <a:pt x="1101" y="434"/>
                      <a:pt x="1040" y="530"/>
                    </a:cubicBezTo>
                    <a:cubicBezTo>
                      <a:pt x="965" y="646"/>
                      <a:pt x="875" y="752"/>
                      <a:pt x="775" y="846"/>
                    </a:cubicBezTo>
                    <a:cubicBezTo>
                      <a:pt x="588" y="1024"/>
                      <a:pt x="358" y="1144"/>
                      <a:pt x="111" y="1215"/>
                    </a:cubicBezTo>
                    <a:cubicBezTo>
                      <a:pt x="210" y="990"/>
                      <a:pt x="346" y="775"/>
                      <a:pt x="516" y="603"/>
                    </a:cubicBezTo>
                    <a:cubicBezTo>
                      <a:pt x="613" y="502"/>
                      <a:pt x="718" y="410"/>
                      <a:pt x="834" y="332"/>
                    </a:cubicBezTo>
                    <a:cubicBezTo>
                      <a:pt x="889" y="294"/>
                      <a:pt x="946" y="260"/>
                      <a:pt x="1005" y="229"/>
                    </a:cubicBezTo>
                    <a:cubicBezTo>
                      <a:pt x="1050" y="206"/>
                      <a:pt x="1098" y="186"/>
                      <a:pt x="1142" y="163"/>
                    </a:cubicBezTo>
                    <a:close/>
                    <a:moveTo>
                      <a:pt x="1163" y="0"/>
                    </a:moveTo>
                    <a:cubicBezTo>
                      <a:pt x="1158" y="0"/>
                      <a:pt x="1152" y="1"/>
                      <a:pt x="1145" y="2"/>
                    </a:cubicBezTo>
                    <a:cubicBezTo>
                      <a:pt x="1003" y="25"/>
                      <a:pt x="855" y="124"/>
                      <a:pt x="738" y="204"/>
                    </a:cubicBezTo>
                    <a:cubicBezTo>
                      <a:pt x="614" y="289"/>
                      <a:pt x="500" y="386"/>
                      <a:pt x="401" y="501"/>
                    </a:cubicBezTo>
                    <a:cubicBezTo>
                      <a:pt x="210" y="723"/>
                      <a:pt x="74" y="974"/>
                      <a:pt x="14" y="1262"/>
                    </a:cubicBezTo>
                    <a:cubicBezTo>
                      <a:pt x="11" y="1266"/>
                      <a:pt x="11" y="1271"/>
                      <a:pt x="9" y="1275"/>
                    </a:cubicBezTo>
                    <a:cubicBezTo>
                      <a:pt x="8" y="1282"/>
                      <a:pt x="6" y="1288"/>
                      <a:pt x="5" y="1295"/>
                    </a:cubicBezTo>
                    <a:cubicBezTo>
                      <a:pt x="0" y="1317"/>
                      <a:pt x="14" y="1331"/>
                      <a:pt x="31" y="1336"/>
                    </a:cubicBezTo>
                    <a:cubicBezTo>
                      <a:pt x="38" y="1342"/>
                      <a:pt x="49" y="1346"/>
                      <a:pt x="61" y="1346"/>
                    </a:cubicBezTo>
                    <a:cubicBezTo>
                      <a:pt x="66" y="1346"/>
                      <a:pt x="72" y="1345"/>
                      <a:pt x="77" y="1343"/>
                    </a:cubicBezTo>
                    <a:cubicBezTo>
                      <a:pt x="374" y="1249"/>
                      <a:pt x="645" y="1078"/>
                      <a:pt x="864" y="857"/>
                    </a:cubicBezTo>
                    <a:cubicBezTo>
                      <a:pt x="972" y="749"/>
                      <a:pt x="1068" y="626"/>
                      <a:pt x="1144" y="493"/>
                    </a:cubicBezTo>
                    <a:cubicBezTo>
                      <a:pt x="1218" y="365"/>
                      <a:pt x="1290" y="201"/>
                      <a:pt x="1233" y="52"/>
                    </a:cubicBezTo>
                    <a:cubicBezTo>
                      <a:pt x="1222" y="19"/>
                      <a:pt x="1196" y="0"/>
                      <a:pt x="1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20"/>
              <p:cNvSpPr/>
              <p:nvPr/>
            </p:nvSpPr>
            <p:spPr>
              <a:xfrm>
                <a:off x="6817075" y="694700"/>
                <a:ext cx="16400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090" extrusionOk="0">
                    <a:moveTo>
                      <a:pt x="216" y="184"/>
                    </a:moveTo>
                    <a:cubicBezTo>
                      <a:pt x="221" y="184"/>
                      <a:pt x="227" y="186"/>
                      <a:pt x="234" y="191"/>
                    </a:cubicBezTo>
                    <a:cubicBezTo>
                      <a:pt x="243" y="206"/>
                      <a:pt x="253" y="223"/>
                      <a:pt x="260" y="240"/>
                    </a:cubicBezTo>
                    <a:cubicBezTo>
                      <a:pt x="276" y="271"/>
                      <a:pt x="286" y="304"/>
                      <a:pt x="299" y="338"/>
                    </a:cubicBezTo>
                    <a:cubicBezTo>
                      <a:pt x="396" y="598"/>
                      <a:pt x="436" y="878"/>
                      <a:pt x="419" y="1155"/>
                    </a:cubicBezTo>
                    <a:cubicBezTo>
                      <a:pt x="407" y="1345"/>
                      <a:pt x="364" y="1521"/>
                      <a:pt x="302" y="1694"/>
                    </a:cubicBezTo>
                    <a:cubicBezTo>
                      <a:pt x="249" y="1424"/>
                      <a:pt x="197" y="1155"/>
                      <a:pt x="182" y="878"/>
                    </a:cubicBezTo>
                    <a:cubicBezTo>
                      <a:pt x="172" y="723"/>
                      <a:pt x="172" y="567"/>
                      <a:pt x="183" y="412"/>
                    </a:cubicBezTo>
                    <a:cubicBezTo>
                      <a:pt x="186" y="358"/>
                      <a:pt x="175" y="254"/>
                      <a:pt x="205" y="208"/>
                    </a:cubicBezTo>
                    <a:cubicBezTo>
                      <a:pt x="204" y="192"/>
                      <a:pt x="208" y="184"/>
                      <a:pt x="216" y="184"/>
                    </a:cubicBezTo>
                    <a:close/>
                    <a:moveTo>
                      <a:pt x="209" y="0"/>
                    </a:moveTo>
                    <a:cubicBezTo>
                      <a:pt x="173" y="0"/>
                      <a:pt x="136" y="13"/>
                      <a:pt x="104" y="43"/>
                    </a:cubicBezTo>
                    <a:cubicBezTo>
                      <a:pt x="15" y="126"/>
                      <a:pt x="21" y="284"/>
                      <a:pt x="13" y="393"/>
                    </a:cubicBezTo>
                    <a:cubicBezTo>
                      <a:pt x="3" y="549"/>
                      <a:pt x="1" y="705"/>
                      <a:pt x="10" y="859"/>
                    </a:cubicBezTo>
                    <a:cubicBezTo>
                      <a:pt x="29" y="1199"/>
                      <a:pt x="90" y="1549"/>
                      <a:pt x="239" y="1858"/>
                    </a:cubicBezTo>
                    <a:cubicBezTo>
                      <a:pt x="219" y="1904"/>
                      <a:pt x="200" y="1950"/>
                      <a:pt x="178" y="1995"/>
                    </a:cubicBezTo>
                    <a:cubicBezTo>
                      <a:pt x="154" y="2046"/>
                      <a:pt x="193" y="2089"/>
                      <a:pt x="234" y="2089"/>
                    </a:cubicBezTo>
                    <a:cubicBezTo>
                      <a:pt x="253" y="2089"/>
                      <a:pt x="272" y="2080"/>
                      <a:pt x="286" y="2060"/>
                    </a:cubicBezTo>
                    <a:cubicBezTo>
                      <a:pt x="598" y="1612"/>
                      <a:pt x="655" y="973"/>
                      <a:pt x="518" y="458"/>
                    </a:cubicBezTo>
                    <a:cubicBezTo>
                      <a:pt x="486" y="338"/>
                      <a:pt x="447" y="196"/>
                      <a:pt x="374" y="94"/>
                    </a:cubicBezTo>
                    <a:cubicBezTo>
                      <a:pt x="334" y="39"/>
                      <a:pt x="272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20"/>
              <p:cNvSpPr/>
              <p:nvPr/>
            </p:nvSpPr>
            <p:spPr>
              <a:xfrm>
                <a:off x="6863750" y="727150"/>
                <a:ext cx="377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749" extrusionOk="0">
                    <a:moveTo>
                      <a:pt x="1340" y="0"/>
                    </a:moveTo>
                    <a:cubicBezTo>
                      <a:pt x="940" y="0"/>
                      <a:pt x="556" y="153"/>
                      <a:pt x="251" y="412"/>
                    </a:cubicBezTo>
                    <a:cubicBezTo>
                      <a:pt x="227" y="432"/>
                      <a:pt x="249" y="469"/>
                      <a:pt x="275" y="469"/>
                    </a:cubicBezTo>
                    <a:cubicBezTo>
                      <a:pt x="281" y="469"/>
                      <a:pt x="286" y="468"/>
                      <a:pt x="292" y="464"/>
                    </a:cubicBezTo>
                    <a:cubicBezTo>
                      <a:pt x="593" y="248"/>
                      <a:pt x="958" y="143"/>
                      <a:pt x="1328" y="143"/>
                    </a:cubicBezTo>
                    <a:cubicBezTo>
                      <a:pt x="1331" y="143"/>
                      <a:pt x="1334" y="143"/>
                      <a:pt x="1336" y="143"/>
                    </a:cubicBezTo>
                    <a:cubicBezTo>
                      <a:pt x="1341" y="180"/>
                      <a:pt x="1336" y="212"/>
                      <a:pt x="1313" y="251"/>
                    </a:cubicBezTo>
                    <a:cubicBezTo>
                      <a:pt x="1275" y="313"/>
                      <a:pt x="1219" y="353"/>
                      <a:pt x="1157" y="390"/>
                    </a:cubicBezTo>
                    <a:cubicBezTo>
                      <a:pt x="1034" y="466"/>
                      <a:pt x="903" y="533"/>
                      <a:pt x="765" y="575"/>
                    </a:cubicBezTo>
                    <a:cubicBezTo>
                      <a:pt x="653" y="608"/>
                      <a:pt x="537" y="635"/>
                      <a:pt x="419" y="635"/>
                    </a:cubicBezTo>
                    <a:cubicBezTo>
                      <a:pt x="415" y="635"/>
                      <a:pt x="412" y="635"/>
                      <a:pt x="409" y="635"/>
                    </a:cubicBezTo>
                    <a:cubicBezTo>
                      <a:pt x="352" y="634"/>
                      <a:pt x="293" y="625"/>
                      <a:pt x="239" y="604"/>
                    </a:cubicBezTo>
                    <a:cubicBezTo>
                      <a:pt x="185" y="584"/>
                      <a:pt x="142" y="552"/>
                      <a:pt x="91" y="529"/>
                    </a:cubicBezTo>
                    <a:cubicBezTo>
                      <a:pt x="82" y="525"/>
                      <a:pt x="74" y="523"/>
                      <a:pt x="65" y="523"/>
                    </a:cubicBezTo>
                    <a:cubicBezTo>
                      <a:pt x="28" y="523"/>
                      <a:pt x="1" y="559"/>
                      <a:pt x="20" y="598"/>
                    </a:cubicBezTo>
                    <a:cubicBezTo>
                      <a:pt x="74" y="716"/>
                      <a:pt x="226" y="749"/>
                      <a:pt x="347" y="749"/>
                    </a:cubicBezTo>
                    <a:cubicBezTo>
                      <a:pt x="358" y="749"/>
                      <a:pt x="369" y="749"/>
                      <a:pt x="379" y="748"/>
                    </a:cubicBezTo>
                    <a:cubicBezTo>
                      <a:pt x="531" y="742"/>
                      <a:pt x="676" y="692"/>
                      <a:pt x="815" y="634"/>
                    </a:cubicBezTo>
                    <a:cubicBezTo>
                      <a:pt x="972" y="567"/>
                      <a:pt x="1136" y="501"/>
                      <a:pt x="1273" y="396"/>
                    </a:cubicBezTo>
                    <a:cubicBezTo>
                      <a:pt x="1373" y="320"/>
                      <a:pt x="1511" y="197"/>
                      <a:pt x="1460" y="53"/>
                    </a:cubicBezTo>
                    <a:cubicBezTo>
                      <a:pt x="1449" y="23"/>
                      <a:pt x="1424" y="1"/>
                      <a:pt x="1392" y="1"/>
                    </a:cubicBezTo>
                    <a:cubicBezTo>
                      <a:pt x="1375" y="0"/>
                      <a:pt x="1357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20"/>
              <p:cNvSpPr/>
              <p:nvPr/>
            </p:nvSpPr>
            <p:spPr>
              <a:xfrm>
                <a:off x="6872950" y="694000"/>
                <a:ext cx="55700" cy="2887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1155" extrusionOk="0">
                    <a:moveTo>
                      <a:pt x="1489" y="0"/>
                    </a:moveTo>
                    <a:cubicBezTo>
                      <a:pt x="1285" y="0"/>
                      <a:pt x="1082" y="39"/>
                      <a:pt x="893" y="112"/>
                    </a:cubicBezTo>
                    <a:cubicBezTo>
                      <a:pt x="556" y="242"/>
                      <a:pt x="272" y="481"/>
                      <a:pt x="90" y="793"/>
                    </a:cubicBezTo>
                    <a:cubicBezTo>
                      <a:pt x="73" y="821"/>
                      <a:pt x="98" y="847"/>
                      <a:pt x="123" y="847"/>
                    </a:cubicBezTo>
                    <a:cubicBezTo>
                      <a:pt x="134" y="847"/>
                      <a:pt x="144" y="842"/>
                      <a:pt x="152" y="830"/>
                    </a:cubicBezTo>
                    <a:cubicBezTo>
                      <a:pt x="443" y="399"/>
                      <a:pt x="965" y="128"/>
                      <a:pt x="1484" y="128"/>
                    </a:cubicBezTo>
                    <a:cubicBezTo>
                      <a:pt x="1494" y="128"/>
                      <a:pt x="1505" y="128"/>
                      <a:pt x="1515" y="128"/>
                    </a:cubicBezTo>
                    <a:cubicBezTo>
                      <a:pt x="1643" y="131"/>
                      <a:pt x="1774" y="148"/>
                      <a:pt x="1897" y="190"/>
                    </a:cubicBezTo>
                    <a:cubicBezTo>
                      <a:pt x="1978" y="217"/>
                      <a:pt x="2052" y="256"/>
                      <a:pt x="2095" y="333"/>
                    </a:cubicBezTo>
                    <a:cubicBezTo>
                      <a:pt x="2157" y="444"/>
                      <a:pt x="2084" y="526"/>
                      <a:pt x="1988" y="580"/>
                    </a:cubicBezTo>
                    <a:cubicBezTo>
                      <a:pt x="1846" y="662"/>
                      <a:pt x="1686" y="719"/>
                      <a:pt x="1533" y="778"/>
                    </a:cubicBezTo>
                    <a:cubicBezTo>
                      <a:pt x="1383" y="836"/>
                      <a:pt x="1231" y="890"/>
                      <a:pt x="1075" y="929"/>
                    </a:cubicBezTo>
                    <a:cubicBezTo>
                      <a:pt x="897" y="974"/>
                      <a:pt x="712" y="1000"/>
                      <a:pt x="529" y="1001"/>
                    </a:cubicBezTo>
                    <a:cubicBezTo>
                      <a:pt x="522" y="1002"/>
                      <a:pt x="516" y="1002"/>
                      <a:pt x="509" y="1002"/>
                    </a:cubicBezTo>
                    <a:cubicBezTo>
                      <a:pt x="363" y="1002"/>
                      <a:pt x="221" y="967"/>
                      <a:pt x="118" y="858"/>
                    </a:cubicBezTo>
                    <a:cubicBezTo>
                      <a:pt x="105" y="844"/>
                      <a:pt x="90" y="838"/>
                      <a:pt x="76" y="838"/>
                    </a:cubicBezTo>
                    <a:cubicBezTo>
                      <a:pt x="36" y="838"/>
                      <a:pt x="0" y="887"/>
                      <a:pt x="21" y="932"/>
                    </a:cubicBezTo>
                    <a:cubicBezTo>
                      <a:pt x="102" y="1103"/>
                      <a:pt x="289" y="1155"/>
                      <a:pt x="484" y="1155"/>
                    </a:cubicBezTo>
                    <a:cubicBezTo>
                      <a:pt x="644" y="1155"/>
                      <a:pt x="810" y="1121"/>
                      <a:pt x="928" y="1089"/>
                    </a:cubicBezTo>
                    <a:cubicBezTo>
                      <a:pt x="1123" y="1038"/>
                      <a:pt x="1313" y="964"/>
                      <a:pt x="1495" y="879"/>
                    </a:cubicBezTo>
                    <a:cubicBezTo>
                      <a:pt x="1674" y="799"/>
                      <a:pt x="1857" y="716"/>
                      <a:pt x="2027" y="619"/>
                    </a:cubicBezTo>
                    <a:cubicBezTo>
                      <a:pt x="2140" y="552"/>
                      <a:pt x="2228" y="430"/>
                      <a:pt x="2189" y="295"/>
                    </a:cubicBezTo>
                    <a:cubicBezTo>
                      <a:pt x="2147" y="142"/>
                      <a:pt x="1978" y="72"/>
                      <a:pt x="1839" y="40"/>
                    </a:cubicBezTo>
                    <a:cubicBezTo>
                      <a:pt x="1724" y="13"/>
                      <a:pt x="1606" y="0"/>
                      <a:pt x="1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20"/>
              <p:cNvSpPr/>
              <p:nvPr/>
            </p:nvSpPr>
            <p:spPr>
              <a:xfrm>
                <a:off x="6883425" y="946275"/>
                <a:ext cx="142125" cy="104325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4173" extrusionOk="0">
                    <a:moveTo>
                      <a:pt x="5646" y="0"/>
                    </a:moveTo>
                    <a:cubicBezTo>
                      <a:pt x="5631" y="0"/>
                      <a:pt x="5617" y="8"/>
                      <a:pt x="5614" y="25"/>
                    </a:cubicBezTo>
                    <a:cubicBezTo>
                      <a:pt x="5446" y="971"/>
                      <a:pt x="5040" y="1866"/>
                      <a:pt x="4381" y="2572"/>
                    </a:cubicBezTo>
                    <a:cubicBezTo>
                      <a:pt x="3698" y="3305"/>
                      <a:pt x="2779" y="3782"/>
                      <a:pt x="1792" y="3945"/>
                    </a:cubicBezTo>
                    <a:cubicBezTo>
                      <a:pt x="1547" y="3986"/>
                      <a:pt x="1299" y="4005"/>
                      <a:pt x="1050" y="4005"/>
                    </a:cubicBezTo>
                    <a:cubicBezTo>
                      <a:pt x="1015" y="4005"/>
                      <a:pt x="980" y="4005"/>
                      <a:pt x="944" y="4004"/>
                    </a:cubicBezTo>
                    <a:cubicBezTo>
                      <a:pt x="653" y="3998"/>
                      <a:pt x="369" y="3944"/>
                      <a:pt x="80" y="3922"/>
                    </a:cubicBezTo>
                    <a:cubicBezTo>
                      <a:pt x="78" y="3922"/>
                      <a:pt x="76" y="3922"/>
                      <a:pt x="74" y="3922"/>
                    </a:cubicBezTo>
                    <a:cubicBezTo>
                      <a:pt x="6" y="3922"/>
                      <a:pt x="0" y="4024"/>
                      <a:pt x="63" y="4045"/>
                    </a:cubicBezTo>
                    <a:cubicBezTo>
                      <a:pt x="332" y="4139"/>
                      <a:pt x="631" y="4173"/>
                      <a:pt x="930" y="4173"/>
                    </a:cubicBezTo>
                    <a:cubicBezTo>
                      <a:pt x="1172" y="4173"/>
                      <a:pt x="1414" y="4151"/>
                      <a:pt x="1639" y="4121"/>
                    </a:cubicBezTo>
                    <a:cubicBezTo>
                      <a:pt x="2142" y="4056"/>
                      <a:pt x="2633" y="3910"/>
                      <a:pt x="3091" y="3692"/>
                    </a:cubicBezTo>
                    <a:cubicBezTo>
                      <a:pt x="4009" y="3252"/>
                      <a:pt x="4759" y="2505"/>
                      <a:pt x="5221" y="1601"/>
                    </a:cubicBezTo>
                    <a:cubicBezTo>
                      <a:pt x="5473" y="1109"/>
                      <a:pt x="5633" y="587"/>
                      <a:pt x="5682" y="34"/>
                    </a:cubicBezTo>
                    <a:cubicBezTo>
                      <a:pt x="5684" y="13"/>
                      <a:pt x="5665" y="0"/>
                      <a:pt x="56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20"/>
              <p:cNvSpPr/>
              <p:nvPr/>
            </p:nvSpPr>
            <p:spPr>
              <a:xfrm>
                <a:off x="6846750" y="1030125"/>
                <a:ext cx="5975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2390" h="1213" extrusionOk="0">
                    <a:moveTo>
                      <a:pt x="1668" y="0"/>
                    </a:moveTo>
                    <a:cubicBezTo>
                      <a:pt x="1573" y="0"/>
                      <a:pt x="1479" y="11"/>
                      <a:pt x="1394" y="26"/>
                    </a:cubicBezTo>
                    <a:cubicBezTo>
                      <a:pt x="956" y="103"/>
                      <a:pt x="521" y="204"/>
                      <a:pt x="86" y="295"/>
                    </a:cubicBezTo>
                    <a:cubicBezTo>
                      <a:pt x="10" y="312"/>
                      <a:pt x="1" y="403"/>
                      <a:pt x="42" y="454"/>
                    </a:cubicBezTo>
                    <a:cubicBezTo>
                      <a:pt x="328" y="798"/>
                      <a:pt x="637" y="1122"/>
                      <a:pt x="1101" y="1185"/>
                    </a:cubicBezTo>
                    <a:cubicBezTo>
                      <a:pt x="1235" y="1203"/>
                      <a:pt x="1373" y="1213"/>
                      <a:pt x="1511" y="1213"/>
                    </a:cubicBezTo>
                    <a:cubicBezTo>
                      <a:pt x="1602" y="1213"/>
                      <a:pt x="1693" y="1208"/>
                      <a:pt x="1782" y="1199"/>
                    </a:cubicBezTo>
                    <a:cubicBezTo>
                      <a:pt x="1989" y="1178"/>
                      <a:pt x="2209" y="1127"/>
                      <a:pt x="2351" y="965"/>
                    </a:cubicBezTo>
                    <a:cubicBezTo>
                      <a:pt x="2390" y="921"/>
                      <a:pt x="2357" y="857"/>
                      <a:pt x="2307" y="857"/>
                    </a:cubicBezTo>
                    <a:cubicBezTo>
                      <a:pt x="2297" y="857"/>
                      <a:pt x="2287" y="860"/>
                      <a:pt x="2276" y="866"/>
                    </a:cubicBezTo>
                    <a:cubicBezTo>
                      <a:pt x="2101" y="960"/>
                      <a:pt x="1930" y="1025"/>
                      <a:pt x="1731" y="1042"/>
                    </a:cubicBezTo>
                    <a:cubicBezTo>
                      <a:pt x="1649" y="1049"/>
                      <a:pt x="1565" y="1052"/>
                      <a:pt x="1481" y="1052"/>
                    </a:cubicBezTo>
                    <a:cubicBezTo>
                      <a:pt x="1358" y="1052"/>
                      <a:pt x="1233" y="1044"/>
                      <a:pt x="1114" y="1028"/>
                    </a:cubicBezTo>
                    <a:cubicBezTo>
                      <a:pt x="748" y="979"/>
                      <a:pt x="498" y="722"/>
                      <a:pt x="279" y="449"/>
                    </a:cubicBezTo>
                    <a:cubicBezTo>
                      <a:pt x="592" y="384"/>
                      <a:pt x="904" y="320"/>
                      <a:pt x="1215" y="250"/>
                    </a:cubicBezTo>
                    <a:cubicBezTo>
                      <a:pt x="1365" y="217"/>
                      <a:pt x="1545" y="173"/>
                      <a:pt x="1715" y="173"/>
                    </a:cubicBezTo>
                    <a:cubicBezTo>
                      <a:pt x="1894" y="173"/>
                      <a:pt x="2062" y="221"/>
                      <a:pt x="2174" y="380"/>
                    </a:cubicBezTo>
                    <a:cubicBezTo>
                      <a:pt x="2180" y="389"/>
                      <a:pt x="2190" y="393"/>
                      <a:pt x="2199" y="393"/>
                    </a:cubicBezTo>
                    <a:cubicBezTo>
                      <a:pt x="2216" y="393"/>
                      <a:pt x="2233" y="379"/>
                      <a:pt x="2228" y="357"/>
                    </a:cubicBezTo>
                    <a:cubicBezTo>
                      <a:pt x="2168" y="77"/>
                      <a:pt x="1918" y="0"/>
                      <a:pt x="16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20"/>
              <p:cNvSpPr/>
              <p:nvPr/>
            </p:nvSpPr>
            <p:spPr>
              <a:xfrm>
                <a:off x="6916675" y="1048325"/>
                <a:ext cx="28575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319" extrusionOk="0">
                    <a:moveTo>
                      <a:pt x="939" y="0"/>
                    </a:moveTo>
                    <a:cubicBezTo>
                      <a:pt x="901" y="0"/>
                      <a:pt x="864" y="43"/>
                      <a:pt x="891" y="79"/>
                    </a:cubicBezTo>
                    <a:cubicBezTo>
                      <a:pt x="931" y="136"/>
                      <a:pt x="973" y="196"/>
                      <a:pt x="979" y="267"/>
                    </a:cubicBezTo>
                    <a:cubicBezTo>
                      <a:pt x="986" y="348"/>
                      <a:pt x="968" y="430"/>
                      <a:pt x="937" y="504"/>
                    </a:cubicBezTo>
                    <a:cubicBezTo>
                      <a:pt x="869" y="670"/>
                      <a:pt x="740" y="818"/>
                      <a:pt x="605" y="936"/>
                    </a:cubicBezTo>
                    <a:cubicBezTo>
                      <a:pt x="534" y="997"/>
                      <a:pt x="456" y="1050"/>
                      <a:pt x="374" y="1095"/>
                    </a:cubicBezTo>
                    <a:cubicBezTo>
                      <a:pt x="310" y="1127"/>
                      <a:pt x="226" y="1178"/>
                      <a:pt x="152" y="1180"/>
                    </a:cubicBezTo>
                    <a:cubicBezTo>
                      <a:pt x="152" y="1178"/>
                      <a:pt x="152" y="1178"/>
                      <a:pt x="153" y="1176"/>
                    </a:cubicBezTo>
                    <a:cubicBezTo>
                      <a:pt x="156" y="1169"/>
                      <a:pt x="156" y="1158"/>
                      <a:pt x="159" y="1149"/>
                    </a:cubicBezTo>
                    <a:cubicBezTo>
                      <a:pt x="164" y="1126"/>
                      <a:pt x="170" y="1102"/>
                      <a:pt x="178" y="1079"/>
                    </a:cubicBezTo>
                    <a:cubicBezTo>
                      <a:pt x="192" y="1031"/>
                      <a:pt x="207" y="987"/>
                      <a:pt x="224" y="940"/>
                    </a:cubicBezTo>
                    <a:cubicBezTo>
                      <a:pt x="260" y="851"/>
                      <a:pt x="303" y="766"/>
                      <a:pt x="354" y="686"/>
                    </a:cubicBezTo>
                    <a:cubicBezTo>
                      <a:pt x="469" y="499"/>
                      <a:pt x="625" y="342"/>
                      <a:pt x="807" y="221"/>
                    </a:cubicBezTo>
                    <a:cubicBezTo>
                      <a:pt x="837" y="200"/>
                      <a:pt x="819" y="158"/>
                      <a:pt x="790" y="158"/>
                    </a:cubicBezTo>
                    <a:cubicBezTo>
                      <a:pt x="785" y="158"/>
                      <a:pt x="779" y="159"/>
                      <a:pt x="773" y="163"/>
                    </a:cubicBezTo>
                    <a:cubicBezTo>
                      <a:pt x="574" y="278"/>
                      <a:pt x="403" y="437"/>
                      <a:pt x="269" y="624"/>
                    </a:cubicBezTo>
                    <a:cubicBezTo>
                      <a:pt x="199" y="720"/>
                      <a:pt x="141" y="823"/>
                      <a:pt x="96" y="933"/>
                    </a:cubicBezTo>
                    <a:cubicBezTo>
                      <a:pt x="74" y="984"/>
                      <a:pt x="56" y="1035"/>
                      <a:pt x="40" y="1089"/>
                    </a:cubicBezTo>
                    <a:cubicBezTo>
                      <a:pt x="25" y="1141"/>
                      <a:pt x="0" y="1206"/>
                      <a:pt x="30" y="1258"/>
                    </a:cubicBezTo>
                    <a:cubicBezTo>
                      <a:pt x="55" y="1303"/>
                      <a:pt x="97" y="1318"/>
                      <a:pt x="144" y="1318"/>
                    </a:cubicBezTo>
                    <a:cubicBezTo>
                      <a:pt x="199" y="1318"/>
                      <a:pt x="260" y="1297"/>
                      <a:pt x="304" y="1281"/>
                    </a:cubicBezTo>
                    <a:cubicBezTo>
                      <a:pt x="412" y="1241"/>
                      <a:pt x="516" y="1189"/>
                      <a:pt x="611" y="1122"/>
                    </a:cubicBezTo>
                    <a:cubicBezTo>
                      <a:pt x="801" y="993"/>
                      <a:pt x="968" y="812"/>
                      <a:pt x="1064" y="601"/>
                    </a:cubicBezTo>
                    <a:cubicBezTo>
                      <a:pt x="1111" y="496"/>
                      <a:pt x="1142" y="377"/>
                      <a:pt x="1130" y="261"/>
                    </a:cubicBezTo>
                    <a:lnTo>
                      <a:pt x="1130" y="260"/>
                    </a:lnTo>
                    <a:cubicBezTo>
                      <a:pt x="1118" y="147"/>
                      <a:pt x="1070" y="30"/>
                      <a:pt x="951" y="2"/>
                    </a:cubicBezTo>
                    <a:cubicBezTo>
                      <a:pt x="947" y="1"/>
                      <a:pt x="943" y="0"/>
                      <a:pt x="9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20"/>
              <p:cNvSpPr/>
              <p:nvPr/>
            </p:nvSpPr>
            <p:spPr>
              <a:xfrm>
                <a:off x="6910900" y="1012550"/>
                <a:ext cx="37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798" extrusionOk="0">
                    <a:moveTo>
                      <a:pt x="173" y="1"/>
                    </a:moveTo>
                    <a:cubicBezTo>
                      <a:pt x="73" y="1"/>
                      <a:pt x="0" y="90"/>
                      <a:pt x="41" y="188"/>
                    </a:cubicBezTo>
                    <a:cubicBezTo>
                      <a:pt x="80" y="277"/>
                      <a:pt x="182" y="350"/>
                      <a:pt x="253" y="411"/>
                    </a:cubicBezTo>
                    <a:cubicBezTo>
                      <a:pt x="409" y="547"/>
                      <a:pt x="580" y="663"/>
                      <a:pt x="775" y="735"/>
                    </a:cubicBezTo>
                    <a:cubicBezTo>
                      <a:pt x="874" y="772"/>
                      <a:pt x="984" y="798"/>
                      <a:pt x="1093" y="798"/>
                    </a:cubicBezTo>
                    <a:cubicBezTo>
                      <a:pt x="1166" y="798"/>
                      <a:pt x="1239" y="786"/>
                      <a:pt x="1308" y="759"/>
                    </a:cubicBezTo>
                    <a:cubicBezTo>
                      <a:pt x="1375" y="732"/>
                      <a:pt x="1478" y="677"/>
                      <a:pt x="1500" y="603"/>
                    </a:cubicBezTo>
                    <a:cubicBezTo>
                      <a:pt x="1518" y="540"/>
                      <a:pt x="1478" y="505"/>
                      <a:pt x="1432" y="505"/>
                    </a:cubicBezTo>
                    <a:cubicBezTo>
                      <a:pt x="1409" y="505"/>
                      <a:pt x="1384" y="514"/>
                      <a:pt x="1364" y="533"/>
                    </a:cubicBezTo>
                    <a:cubicBezTo>
                      <a:pt x="1281" y="614"/>
                      <a:pt x="1183" y="646"/>
                      <a:pt x="1080" y="646"/>
                    </a:cubicBezTo>
                    <a:cubicBezTo>
                      <a:pt x="820" y="646"/>
                      <a:pt x="528" y="442"/>
                      <a:pt x="358" y="291"/>
                    </a:cubicBezTo>
                    <a:cubicBezTo>
                      <a:pt x="316" y="252"/>
                      <a:pt x="274" y="214"/>
                      <a:pt x="234" y="174"/>
                    </a:cubicBezTo>
                    <a:cubicBezTo>
                      <a:pt x="247" y="174"/>
                      <a:pt x="259" y="175"/>
                      <a:pt x="267" y="175"/>
                    </a:cubicBezTo>
                    <a:cubicBezTo>
                      <a:pt x="387" y="198"/>
                      <a:pt x="506" y="220"/>
                      <a:pt x="623" y="249"/>
                    </a:cubicBezTo>
                    <a:cubicBezTo>
                      <a:pt x="862" y="306"/>
                      <a:pt x="1099" y="377"/>
                      <a:pt x="1307" y="510"/>
                    </a:cubicBezTo>
                    <a:cubicBezTo>
                      <a:pt x="1316" y="516"/>
                      <a:pt x="1325" y="519"/>
                      <a:pt x="1334" y="519"/>
                    </a:cubicBezTo>
                    <a:cubicBezTo>
                      <a:pt x="1375" y="519"/>
                      <a:pt x="1399" y="456"/>
                      <a:pt x="1358" y="425"/>
                    </a:cubicBezTo>
                    <a:cubicBezTo>
                      <a:pt x="1191" y="299"/>
                      <a:pt x="995" y="200"/>
                      <a:pt x="795" y="138"/>
                    </a:cubicBezTo>
                    <a:cubicBezTo>
                      <a:pt x="690" y="107"/>
                      <a:pt x="583" y="81"/>
                      <a:pt x="477" y="58"/>
                    </a:cubicBezTo>
                    <a:cubicBezTo>
                      <a:pt x="381" y="36"/>
                      <a:pt x="274" y="1"/>
                      <a:pt x="176" y="1"/>
                    </a:cubicBezTo>
                    <a:cubicBezTo>
                      <a:pt x="175" y="1"/>
                      <a:pt x="174" y="1"/>
                      <a:pt x="1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20"/>
              <p:cNvSpPr/>
              <p:nvPr/>
            </p:nvSpPr>
            <p:spPr>
              <a:xfrm>
                <a:off x="6964175" y="1035075"/>
                <a:ext cx="2255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573" extrusionOk="0">
                    <a:moveTo>
                      <a:pt x="608" y="213"/>
                    </a:moveTo>
                    <a:cubicBezTo>
                      <a:pt x="616" y="222"/>
                      <a:pt x="624" y="230"/>
                      <a:pt x="631" y="239"/>
                    </a:cubicBezTo>
                    <a:cubicBezTo>
                      <a:pt x="658" y="282"/>
                      <a:pt x="670" y="333"/>
                      <a:pt x="675" y="382"/>
                    </a:cubicBezTo>
                    <a:cubicBezTo>
                      <a:pt x="688" y="506"/>
                      <a:pt x="654" y="626"/>
                      <a:pt x="613" y="740"/>
                    </a:cubicBezTo>
                    <a:cubicBezTo>
                      <a:pt x="537" y="949"/>
                      <a:pt x="406" y="1135"/>
                      <a:pt x="238" y="1282"/>
                    </a:cubicBezTo>
                    <a:cubicBezTo>
                      <a:pt x="238" y="898"/>
                      <a:pt x="367" y="512"/>
                      <a:pt x="608" y="213"/>
                    </a:cubicBezTo>
                    <a:close/>
                    <a:moveTo>
                      <a:pt x="573" y="0"/>
                    </a:moveTo>
                    <a:cubicBezTo>
                      <a:pt x="510" y="0"/>
                      <a:pt x="499" y="79"/>
                      <a:pt x="529" y="123"/>
                    </a:cubicBezTo>
                    <a:cubicBezTo>
                      <a:pt x="181" y="481"/>
                      <a:pt x="0" y="972"/>
                      <a:pt x="53" y="1472"/>
                    </a:cubicBezTo>
                    <a:cubicBezTo>
                      <a:pt x="57" y="1525"/>
                      <a:pt x="100" y="1572"/>
                      <a:pt x="151" y="1572"/>
                    </a:cubicBezTo>
                    <a:cubicBezTo>
                      <a:pt x="166" y="1572"/>
                      <a:pt x="183" y="1567"/>
                      <a:pt x="199" y="1557"/>
                    </a:cubicBezTo>
                    <a:cubicBezTo>
                      <a:pt x="497" y="1365"/>
                      <a:pt x="729" y="1074"/>
                      <a:pt x="835" y="736"/>
                    </a:cubicBezTo>
                    <a:cubicBezTo>
                      <a:pt x="881" y="588"/>
                      <a:pt x="901" y="429"/>
                      <a:pt x="864" y="277"/>
                    </a:cubicBezTo>
                    <a:cubicBezTo>
                      <a:pt x="847" y="206"/>
                      <a:pt x="815" y="138"/>
                      <a:pt x="767" y="83"/>
                    </a:cubicBezTo>
                    <a:cubicBezTo>
                      <a:pt x="744" y="57"/>
                      <a:pt x="715" y="27"/>
                      <a:pt x="682" y="13"/>
                    </a:cubicBezTo>
                    <a:cubicBezTo>
                      <a:pt x="666" y="7"/>
                      <a:pt x="650" y="6"/>
                      <a:pt x="634" y="6"/>
                    </a:cubicBezTo>
                    <a:cubicBezTo>
                      <a:pt x="628" y="6"/>
                      <a:pt x="623" y="6"/>
                      <a:pt x="617" y="6"/>
                    </a:cubicBezTo>
                    <a:lnTo>
                      <a:pt x="616" y="6"/>
                    </a:lnTo>
                    <a:cubicBezTo>
                      <a:pt x="605" y="4"/>
                      <a:pt x="594" y="3"/>
                      <a:pt x="583" y="1"/>
                    </a:cubicBezTo>
                    <a:cubicBezTo>
                      <a:pt x="580" y="1"/>
                      <a:pt x="576" y="0"/>
                      <a:pt x="5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20"/>
              <p:cNvSpPr/>
              <p:nvPr/>
            </p:nvSpPr>
            <p:spPr>
              <a:xfrm>
                <a:off x="6951625" y="993800"/>
                <a:ext cx="3567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715" extrusionOk="0">
                    <a:moveTo>
                      <a:pt x="509" y="136"/>
                    </a:moveTo>
                    <a:cubicBezTo>
                      <a:pt x="568" y="136"/>
                      <a:pt x="626" y="139"/>
                      <a:pt x="684" y="146"/>
                    </a:cubicBezTo>
                    <a:cubicBezTo>
                      <a:pt x="865" y="166"/>
                      <a:pt x="1038" y="223"/>
                      <a:pt x="1206" y="288"/>
                    </a:cubicBezTo>
                    <a:cubicBezTo>
                      <a:pt x="1200" y="323"/>
                      <a:pt x="1200" y="360"/>
                      <a:pt x="1184" y="394"/>
                    </a:cubicBezTo>
                    <a:cubicBezTo>
                      <a:pt x="1163" y="444"/>
                      <a:pt x="1124" y="485"/>
                      <a:pt x="1081" y="513"/>
                    </a:cubicBezTo>
                    <a:cubicBezTo>
                      <a:pt x="1024" y="550"/>
                      <a:pt x="960" y="565"/>
                      <a:pt x="894" y="565"/>
                    </a:cubicBezTo>
                    <a:cubicBezTo>
                      <a:pt x="834" y="565"/>
                      <a:pt x="773" y="552"/>
                      <a:pt x="717" y="535"/>
                    </a:cubicBezTo>
                    <a:cubicBezTo>
                      <a:pt x="514" y="470"/>
                      <a:pt x="335" y="333"/>
                      <a:pt x="206" y="164"/>
                    </a:cubicBezTo>
                    <a:cubicBezTo>
                      <a:pt x="306" y="146"/>
                      <a:pt x="408" y="136"/>
                      <a:pt x="509" y="136"/>
                    </a:cubicBezTo>
                    <a:close/>
                    <a:moveTo>
                      <a:pt x="474" y="1"/>
                    </a:moveTo>
                    <a:cubicBezTo>
                      <a:pt x="335" y="1"/>
                      <a:pt x="196" y="18"/>
                      <a:pt x="67" y="49"/>
                    </a:cubicBezTo>
                    <a:cubicBezTo>
                      <a:pt x="24" y="59"/>
                      <a:pt x="1" y="115"/>
                      <a:pt x="25" y="154"/>
                    </a:cubicBezTo>
                    <a:cubicBezTo>
                      <a:pt x="189" y="411"/>
                      <a:pt x="459" y="641"/>
                      <a:pt x="764" y="701"/>
                    </a:cubicBezTo>
                    <a:cubicBezTo>
                      <a:pt x="808" y="710"/>
                      <a:pt x="852" y="715"/>
                      <a:pt x="896" y="715"/>
                    </a:cubicBezTo>
                    <a:cubicBezTo>
                      <a:pt x="1009" y="715"/>
                      <a:pt x="1119" y="683"/>
                      <a:pt x="1209" y="609"/>
                    </a:cubicBezTo>
                    <a:cubicBezTo>
                      <a:pt x="1302" y="533"/>
                      <a:pt x="1427" y="336"/>
                      <a:pt x="1318" y="228"/>
                    </a:cubicBezTo>
                    <a:lnTo>
                      <a:pt x="1318" y="226"/>
                    </a:lnTo>
                    <a:cubicBezTo>
                      <a:pt x="1307" y="216"/>
                      <a:pt x="1292" y="211"/>
                      <a:pt x="1276" y="211"/>
                    </a:cubicBezTo>
                    <a:cubicBezTo>
                      <a:pt x="1269" y="211"/>
                      <a:pt x="1262" y="212"/>
                      <a:pt x="1255" y="214"/>
                    </a:cubicBezTo>
                    <a:cubicBezTo>
                      <a:pt x="1031" y="66"/>
                      <a:pt x="750" y="1"/>
                      <a:pt x="4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20"/>
              <p:cNvSpPr/>
              <p:nvPr/>
            </p:nvSpPr>
            <p:spPr>
              <a:xfrm>
                <a:off x="7005725" y="996700"/>
                <a:ext cx="21150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963" extrusionOk="0">
                    <a:moveTo>
                      <a:pt x="518" y="1"/>
                    </a:moveTo>
                    <a:cubicBezTo>
                      <a:pt x="503" y="1"/>
                      <a:pt x="488" y="8"/>
                      <a:pt x="477" y="25"/>
                    </a:cubicBezTo>
                    <a:cubicBezTo>
                      <a:pt x="131" y="587"/>
                      <a:pt x="0" y="1234"/>
                      <a:pt x="90" y="1888"/>
                    </a:cubicBezTo>
                    <a:cubicBezTo>
                      <a:pt x="96" y="1938"/>
                      <a:pt x="139" y="1962"/>
                      <a:pt x="184" y="1962"/>
                    </a:cubicBezTo>
                    <a:cubicBezTo>
                      <a:pt x="222" y="1962"/>
                      <a:pt x="261" y="1945"/>
                      <a:pt x="280" y="1913"/>
                    </a:cubicBezTo>
                    <a:cubicBezTo>
                      <a:pt x="460" y="1613"/>
                      <a:pt x="639" y="1308"/>
                      <a:pt x="749" y="973"/>
                    </a:cubicBezTo>
                    <a:cubicBezTo>
                      <a:pt x="800" y="814"/>
                      <a:pt x="837" y="644"/>
                      <a:pt x="843" y="477"/>
                    </a:cubicBezTo>
                    <a:cubicBezTo>
                      <a:pt x="846" y="334"/>
                      <a:pt x="829" y="126"/>
                      <a:pt x="709" y="30"/>
                    </a:cubicBezTo>
                    <a:cubicBezTo>
                      <a:pt x="691" y="16"/>
                      <a:pt x="670" y="10"/>
                      <a:pt x="650" y="10"/>
                    </a:cubicBezTo>
                    <a:cubicBezTo>
                      <a:pt x="601" y="10"/>
                      <a:pt x="555" y="48"/>
                      <a:pt x="571" y="109"/>
                    </a:cubicBezTo>
                    <a:cubicBezTo>
                      <a:pt x="593" y="183"/>
                      <a:pt x="631" y="247"/>
                      <a:pt x="644" y="325"/>
                    </a:cubicBezTo>
                    <a:cubicBezTo>
                      <a:pt x="653" y="394"/>
                      <a:pt x="650" y="467"/>
                      <a:pt x="642" y="536"/>
                    </a:cubicBezTo>
                    <a:cubicBezTo>
                      <a:pt x="628" y="687"/>
                      <a:pt x="587" y="835"/>
                      <a:pt x="536" y="977"/>
                    </a:cubicBezTo>
                    <a:cubicBezTo>
                      <a:pt x="465" y="1170"/>
                      <a:pt x="368" y="1352"/>
                      <a:pt x="266" y="1530"/>
                    </a:cubicBezTo>
                    <a:cubicBezTo>
                      <a:pt x="246" y="1031"/>
                      <a:pt x="347" y="522"/>
                      <a:pt x="562" y="75"/>
                    </a:cubicBezTo>
                    <a:cubicBezTo>
                      <a:pt x="581" y="35"/>
                      <a:pt x="550" y="1"/>
                      <a:pt x="5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20"/>
              <p:cNvSpPr/>
              <p:nvPr/>
            </p:nvSpPr>
            <p:spPr>
              <a:xfrm>
                <a:off x="6953700" y="766625"/>
                <a:ext cx="1087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2" extrusionOk="0">
                    <a:moveTo>
                      <a:pt x="210" y="1"/>
                    </a:moveTo>
                    <a:cubicBezTo>
                      <a:pt x="184" y="1"/>
                      <a:pt x="159" y="7"/>
                      <a:pt x="135" y="19"/>
                    </a:cubicBezTo>
                    <a:cubicBezTo>
                      <a:pt x="109" y="29"/>
                      <a:pt x="86" y="42"/>
                      <a:pt x="66" y="64"/>
                    </a:cubicBezTo>
                    <a:cubicBezTo>
                      <a:pt x="46" y="83"/>
                      <a:pt x="30" y="106"/>
                      <a:pt x="21" y="134"/>
                    </a:cubicBezTo>
                    <a:cubicBezTo>
                      <a:pt x="7" y="158"/>
                      <a:pt x="1" y="186"/>
                      <a:pt x="2" y="215"/>
                    </a:cubicBezTo>
                    <a:lnTo>
                      <a:pt x="10" y="272"/>
                    </a:lnTo>
                    <a:cubicBezTo>
                      <a:pt x="21" y="309"/>
                      <a:pt x="38" y="342"/>
                      <a:pt x="66" y="368"/>
                    </a:cubicBezTo>
                    <a:lnTo>
                      <a:pt x="109" y="402"/>
                    </a:lnTo>
                    <a:cubicBezTo>
                      <a:pt x="143" y="422"/>
                      <a:pt x="178" y="431"/>
                      <a:pt x="217" y="431"/>
                    </a:cubicBezTo>
                    <a:cubicBezTo>
                      <a:pt x="220" y="432"/>
                      <a:pt x="223" y="432"/>
                      <a:pt x="226" y="432"/>
                    </a:cubicBezTo>
                    <a:cubicBezTo>
                      <a:pt x="252" y="432"/>
                      <a:pt x="277" y="425"/>
                      <a:pt x="300" y="413"/>
                    </a:cubicBezTo>
                    <a:cubicBezTo>
                      <a:pt x="326" y="405"/>
                      <a:pt x="350" y="390"/>
                      <a:pt x="370" y="370"/>
                    </a:cubicBezTo>
                    <a:cubicBezTo>
                      <a:pt x="391" y="350"/>
                      <a:pt x="405" y="326"/>
                      <a:pt x="414" y="300"/>
                    </a:cubicBezTo>
                    <a:cubicBezTo>
                      <a:pt x="428" y="274"/>
                      <a:pt x="435" y="246"/>
                      <a:pt x="433" y="217"/>
                    </a:cubicBezTo>
                    <a:lnTo>
                      <a:pt x="425" y="160"/>
                    </a:lnTo>
                    <a:cubicBezTo>
                      <a:pt x="416" y="123"/>
                      <a:pt x="397" y="92"/>
                      <a:pt x="371" y="64"/>
                    </a:cubicBezTo>
                    <a:cubicBezTo>
                      <a:pt x="356" y="53"/>
                      <a:pt x="342" y="42"/>
                      <a:pt x="326" y="30"/>
                    </a:cubicBezTo>
                    <a:cubicBezTo>
                      <a:pt x="294" y="12"/>
                      <a:pt x="257" y="1"/>
                      <a:pt x="218" y="1"/>
                    </a:cubicBezTo>
                    <a:cubicBezTo>
                      <a:pt x="216" y="1"/>
                      <a:pt x="213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20"/>
              <p:cNvSpPr/>
              <p:nvPr/>
            </p:nvSpPr>
            <p:spPr>
              <a:xfrm>
                <a:off x="6978675" y="787750"/>
                <a:ext cx="128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399" extrusionOk="0">
                    <a:moveTo>
                      <a:pt x="258" y="0"/>
                    </a:moveTo>
                    <a:cubicBezTo>
                      <a:pt x="2" y="0"/>
                      <a:pt x="0" y="398"/>
                      <a:pt x="257" y="398"/>
                    </a:cubicBezTo>
                    <a:cubicBezTo>
                      <a:pt x="257" y="398"/>
                      <a:pt x="258" y="398"/>
                      <a:pt x="258" y="398"/>
                    </a:cubicBezTo>
                    <a:cubicBezTo>
                      <a:pt x="513" y="398"/>
                      <a:pt x="514" y="2"/>
                      <a:pt x="2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20"/>
              <p:cNvSpPr/>
              <p:nvPr/>
            </p:nvSpPr>
            <p:spPr>
              <a:xfrm>
                <a:off x="7000500" y="815275"/>
                <a:ext cx="10450" cy="1037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5" extrusionOk="0">
                    <a:moveTo>
                      <a:pt x="202" y="1"/>
                    </a:moveTo>
                    <a:cubicBezTo>
                      <a:pt x="176" y="1"/>
                      <a:pt x="153" y="7"/>
                      <a:pt x="131" y="18"/>
                    </a:cubicBezTo>
                    <a:cubicBezTo>
                      <a:pt x="104" y="26"/>
                      <a:pt x="83" y="41"/>
                      <a:pt x="64" y="61"/>
                    </a:cubicBezTo>
                    <a:cubicBezTo>
                      <a:pt x="43" y="80"/>
                      <a:pt x="29" y="101"/>
                      <a:pt x="21" y="127"/>
                    </a:cubicBezTo>
                    <a:cubicBezTo>
                      <a:pt x="7" y="152"/>
                      <a:pt x="1" y="178"/>
                      <a:pt x="2" y="208"/>
                    </a:cubicBezTo>
                    <a:cubicBezTo>
                      <a:pt x="6" y="226"/>
                      <a:pt x="7" y="245"/>
                      <a:pt x="10" y="262"/>
                    </a:cubicBezTo>
                    <a:cubicBezTo>
                      <a:pt x="19" y="297"/>
                      <a:pt x="36" y="328"/>
                      <a:pt x="63" y="354"/>
                    </a:cubicBezTo>
                    <a:cubicBezTo>
                      <a:pt x="76" y="365"/>
                      <a:pt x="90" y="376"/>
                      <a:pt x="104" y="387"/>
                    </a:cubicBezTo>
                    <a:cubicBezTo>
                      <a:pt x="137" y="405"/>
                      <a:pt x="172" y="415"/>
                      <a:pt x="209" y="415"/>
                    </a:cubicBezTo>
                    <a:cubicBezTo>
                      <a:pt x="212" y="415"/>
                      <a:pt x="215" y="415"/>
                      <a:pt x="218" y="415"/>
                    </a:cubicBezTo>
                    <a:cubicBezTo>
                      <a:pt x="243" y="415"/>
                      <a:pt x="267" y="409"/>
                      <a:pt x="289" y="398"/>
                    </a:cubicBezTo>
                    <a:cubicBezTo>
                      <a:pt x="314" y="390"/>
                      <a:pt x="337" y="374"/>
                      <a:pt x="356" y="354"/>
                    </a:cubicBezTo>
                    <a:cubicBezTo>
                      <a:pt x="376" y="336"/>
                      <a:pt x="391" y="314"/>
                      <a:pt x="399" y="288"/>
                    </a:cubicBezTo>
                    <a:cubicBezTo>
                      <a:pt x="413" y="263"/>
                      <a:pt x="418" y="237"/>
                      <a:pt x="418" y="208"/>
                    </a:cubicBezTo>
                    <a:cubicBezTo>
                      <a:pt x="414" y="189"/>
                      <a:pt x="413" y="171"/>
                      <a:pt x="410" y="154"/>
                    </a:cubicBezTo>
                    <a:cubicBezTo>
                      <a:pt x="401" y="118"/>
                      <a:pt x="384" y="87"/>
                      <a:pt x="357" y="61"/>
                    </a:cubicBezTo>
                    <a:cubicBezTo>
                      <a:pt x="343" y="50"/>
                      <a:pt x="330" y="40"/>
                      <a:pt x="316" y="29"/>
                    </a:cubicBezTo>
                    <a:cubicBezTo>
                      <a:pt x="283" y="10"/>
                      <a:pt x="248" y="1"/>
                      <a:pt x="211" y="1"/>
                    </a:cubicBezTo>
                    <a:cubicBezTo>
                      <a:pt x="208" y="1"/>
                      <a:pt x="205" y="1"/>
                      <a:pt x="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20"/>
              <p:cNvSpPr/>
              <p:nvPr/>
            </p:nvSpPr>
            <p:spPr>
              <a:xfrm>
                <a:off x="6787100" y="915850"/>
                <a:ext cx="105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9" extrusionOk="0">
                    <a:moveTo>
                      <a:pt x="217" y="1"/>
                    </a:moveTo>
                    <a:cubicBezTo>
                      <a:pt x="78" y="1"/>
                      <a:pt x="0" y="235"/>
                      <a:pt x="178" y="291"/>
                    </a:cubicBezTo>
                    <a:cubicBezTo>
                      <a:pt x="194" y="296"/>
                      <a:pt x="208" y="299"/>
                      <a:pt x="222" y="299"/>
                    </a:cubicBezTo>
                    <a:cubicBezTo>
                      <a:pt x="354" y="299"/>
                      <a:pt x="422" y="100"/>
                      <a:pt x="293" y="23"/>
                    </a:cubicBezTo>
                    <a:cubicBezTo>
                      <a:pt x="266" y="8"/>
                      <a:pt x="241" y="1"/>
                      <a:pt x="2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20"/>
              <p:cNvSpPr/>
              <p:nvPr/>
            </p:nvSpPr>
            <p:spPr>
              <a:xfrm>
                <a:off x="6792675" y="945900"/>
                <a:ext cx="1117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47" extrusionOk="0">
                    <a:moveTo>
                      <a:pt x="224" y="0"/>
                    </a:moveTo>
                    <a:cubicBezTo>
                      <a:pt x="193" y="0"/>
                      <a:pt x="164" y="6"/>
                      <a:pt x="137" y="20"/>
                    </a:cubicBezTo>
                    <a:cubicBezTo>
                      <a:pt x="110" y="28"/>
                      <a:pt x="86" y="43"/>
                      <a:pt x="66" y="65"/>
                    </a:cubicBezTo>
                    <a:cubicBezTo>
                      <a:pt x="45" y="85"/>
                      <a:pt x="29" y="110"/>
                      <a:pt x="20" y="136"/>
                    </a:cubicBezTo>
                    <a:cubicBezTo>
                      <a:pt x="6" y="164"/>
                      <a:pt x="0" y="191"/>
                      <a:pt x="0" y="222"/>
                    </a:cubicBezTo>
                    <a:cubicBezTo>
                      <a:pt x="3" y="242"/>
                      <a:pt x="6" y="262"/>
                      <a:pt x="8" y="281"/>
                    </a:cubicBezTo>
                    <a:cubicBezTo>
                      <a:pt x="19" y="319"/>
                      <a:pt x="37" y="352"/>
                      <a:pt x="65" y="380"/>
                    </a:cubicBezTo>
                    <a:cubicBezTo>
                      <a:pt x="80" y="390"/>
                      <a:pt x="96" y="403"/>
                      <a:pt x="110" y="415"/>
                    </a:cubicBezTo>
                    <a:cubicBezTo>
                      <a:pt x="145" y="435"/>
                      <a:pt x="182" y="444"/>
                      <a:pt x="222" y="446"/>
                    </a:cubicBezTo>
                    <a:cubicBezTo>
                      <a:pt x="253" y="446"/>
                      <a:pt x="281" y="440"/>
                      <a:pt x="309" y="426"/>
                    </a:cubicBezTo>
                    <a:cubicBezTo>
                      <a:pt x="335" y="418"/>
                      <a:pt x="360" y="403"/>
                      <a:pt x="380" y="381"/>
                    </a:cubicBezTo>
                    <a:cubicBezTo>
                      <a:pt x="401" y="361"/>
                      <a:pt x="417" y="336"/>
                      <a:pt x="426" y="309"/>
                    </a:cubicBezTo>
                    <a:cubicBezTo>
                      <a:pt x="440" y="282"/>
                      <a:pt x="446" y="255"/>
                      <a:pt x="445" y="224"/>
                    </a:cubicBezTo>
                    <a:cubicBezTo>
                      <a:pt x="443" y="204"/>
                      <a:pt x="440" y="184"/>
                      <a:pt x="437" y="165"/>
                    </a:cubicBezTo>
                    <a:cubicBezTo>
                      <a:pt x="428" y="127"/>
                      <a:pt x="407" y="94"/>
                      <a:pt x="381" y="66"/>
                    </a:cubicBezTo>
                    <a:cubicBezTo>
                      <a:pt x="366" y="54"/>
                      <a:pt x="350" y="43"/>
                      <a:pt x="335" y="31"/>
                    </a:cubicBezTo>
                    <a:cubicBezTo>
                      <a:pt x="301" y="11"/>
                      <a:pt x="264" y="2"/>
                      <a:pt x="2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20"/>
              <p:cNvSpPr/>
              <p:nvPr/>
            </p:nvSpPr>
            <p:spPr>
              <a:xfrm>
                <a:off x="6812300" y="981950"/>
                <a:ext cx="122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70" extrusionOk="0">
                    <a:moveTo>
                      <a:pt x="263" y="1"/>
                    </a:moveTo>
                    <a:cubicBezTo>
                      <a:pt x="250" y="1"/>
                      <a:pt x="237" y="2"/>
                      <a:pt x="224" y="6"/>
                    </a:cubicBezTo>
                    <a:cubicBezTo>
                      <a:pt x="204" y="7"/>
                      <a:pt x="201" y="6"/>
                      <a:pt x="190" y="10"/>
                    </a:cubicBezTo>
                    <a:cubicBezTo>
                      <a:pt x="189" y="10"/>
                      <a:pt x="186" y="12"/>
                      <a:pt x="183" y="13"/>
                    </a:cubicBezTo>
                    <a:cubicBezTo>
                      <a:pt x="178" y="15"/>
                      <a:pt x="172" y="16"/>
                      <a:pt x="167" y="20"/>
                    </a:cubicBezTo>
                    <a:lnTo>
                      <a:pt x="113" y="41"/>
                    </a:lnTo>
                    <a:cubicBezTo>
                      <a:pt x="87" y="55"/>
                      <a:pt x="67" y="75"/>
                      <a:pt x="50" y="98"/>
                    </a:cubicBezTo>
                    <a:cubicBezTo>
                      <a:pt x="36" y="112"/>
                      <a:pt x="27" y="129"/>
                      <a:pt x="21" y="148"/>
                    </a:cubicBezTo>
                    <a:cubicBezTo>
                      <a:pt x="7" y="175"/>
                      <a:pt x="1" y="203"/>
                      <a:pt x="2" y="234"/>
                    </a:cubicBezTo>
                    <a:cubicBezTo>
                      <a:pt x="5" y="254"/>
                      <a:pt x="7" y="274"/>
                      <a:pt x="10" y="294"/>
                    </a:cubicBezTo>
                    <a:lnTo>
                      <a:pt x="31" y="348"/>
                    </a:lnTo>
                    <a:cubicBezTo>
                      <a:pt x="45" y="374"/>
                      <a:pt x="65" y="395"/>
                      <a:pt x="90" y="410"/>
                    </a:cubicBezTo>
                    <a:cubicBezTo>
                      <a:pt x="112" y="430"/>
                      <a:pt x="136" y="444"/>
                      <a:pt x="166" y="452"/>
                    </a:cubicBezTo>
                    <a:cubicBezTo>
                      <a:pt x="170" y="453"/>
                      <a:pt x="177" y="455"/>
                      <a:pt x="181" y="456"/>
                    </a:cubicBezTo>
                    <a:cubicBezTo>
                      <a:pt x="184" y="458"/>
                      <a:pt x="187" y="459"/>
                      <a:pt x="190" y="459"/>
                    </a:cubicBezTo>
                    <a:cubicBezTo>
                      <a:pt x="190" y="459"/>
                      <a:pt x="190" y="461"/>
                      <a:pt x="192" y="461"/>
                    </a:cubicBezTo>
                    <a:cubicBezTo>
                      <a:pt x="213" y="466"/>
                      <a:pt x="233" y="469"/>
                      <a:pt x="254" y="469"/>
                    </a:cubicBezTo>
                    <a:cubicBezTo>
                      <a:pt x="274" y="469"/>
                      <a:pt x="295" y="466"/>
                      <a:pt x="315" y="461"/>
                    </a:cubicBezTo>
                    <a:cubicBezTo>
                      <a:pt x="336" y="453"/>
                      <a:pt x="354" y="445"/>
                      <a:pt x="373" y="438"/>
                    </a:cubicBezTo>
                    <a:cubicBezTo>
                      <a:pt x="400" y="422"/>
                      <a:pt x="422" y="402"/>
                      <a:pt x="439" y="378"/>
                    </a:cubicBezTo>
                    <a:cubicBezTo>
                      <a:pt x="445" y="370"/>
                      <a:pt x="451" y="362"/>
                      <a:pt x="457" y="353"/>
                    </a:cubicBezTo>
                    <a:cubicBezTo>
                      <a:pt x="479" y="316"/>
                      <a:pt x="490" y="277"/>
                      <a:pt x="490" y="236"/>
                    </a:cubicBezTo>
                    <a:cubicBezTo>
                      <a:pt x="490" y="194"/>
                      <a:pt x="479" y="155"/>
                      <a:pt x="457" y="118"/>
                    </a:cubicBezTo>
                    <a:cubicBezTo>
                      <a:pt x="451" y="109"/>
                      <a:pt x="445" y="101"/>
                      <a:pt x="439" y="94"/>
                    </a:cubicBezTo>
                    <a:cubicBezTo>
                      <a:pt x="422" y="69"/>
                      <a:pt x="400" y="49"/>
                      <a:pt x="374" y="33"/>
                    </a:cubicBezTo>
                    <a:cubicBezTo>
                      <a:pt x="356" y="26"/>
                      <a:pt x="336" y="18"/>
                      <a:pt x="317" y="10"/>
                    </a:cubicBezTo>
                    <a:cubicBezTo>
                      <a:pt x="299" y="4"/>
                      <a:pt x="281" y="1"/>
                      <a:pt x="2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20"/>
              <p:cNvSpPr/>
              <p:nvPr/>
            </p:nvSpPr>
            <p:spPr>
              <a:xfrm>
                <a:off x="6981800" y="705475"/>
                <a:ext cx="393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2736" extrusionOk="0">
                    <a:moveTo>
                      <a:pt x="180" y="0"/>
                    </a:moveTo>
                    <a:cubicBezTo>
                      <a:pt x="169" y="0"/>
                      <a:pt x="157" y="6"/>
                      <a:pt x="155" y="19"/>
                    </a:cubicBezTo>
                    <a:cubicBezTo>
                      <a:pt x="0" y="806"/>
                      <a:pt x="33" y="1675"/>
                      <a:pt x="558" y="2326"/>
                    </a:cubicBezTo>
                    <a:cubicBezTo>
                      <a:pt x="675" y="2473"/>
                      <a:pt x="818" y="2598"/>
                      <a:pt x="994" y="2671"/>
                    </a:cubicBezTo>
                    <a:cubicBezTo>
                      <a:pt x="1068" y="2702"/>
                      <a:pt x="1179" y="2736"/>
                      <a:pt x="1280" y="2736"/>
                    </a:cubicBezTo>
                    <a:cubicBezTo>
                      <a:pt x="1346" y="2736"/>
                      <a:pt x="1407" y="2722"/>
                      <a:pt x="1453" y="2683"/>
                    </a:cubicBezTo>
                    <a:cubicBezTo>
                      <a:pt x="1571" y="2583"/>
                      <a:pt x="1474" y="2408"/>
                      <a:pt x="1426" y="2299"/>
                    </a:cubicBezTo>
                    <a:cubicBezTo>
                      <a:pt x="1328" y="2072"/>
                      <a:pt x="1216" y="1850"/>
                      <a:pt x="1096" y="1634"/>
                    </a:cubicBezTo>
                    <a:cubicBezTo>
                      <a:pt x="968" y="1407"/>
                      <a:pt x="824" y="1189"/>
                      <a:pt x="672" y="978"/>
                    </a:cubicBezTo>
                    <a:cubicBezTo>
                      <a:pt x="599" y="879"/>
                      <a:pt x="527" y="782"/>
                      <a:pt x="465" y="677"/>
                    </a:cubicBezTo>
                    <a:cubicBezTo>
                      <a:pt x="400" y="566"/>
                      <a:pt x="365" y="444"/>
                      <a:pt x="306" y="332"/>
                    </a:cubicBezTo>
                    <a:cubicBezTo>
                      <a:pt x="297" y="316"/>
                      <a:pt x="282" y="309"/>
                      <a:pt x="267" y="309"/>
                    </a:cubicBezTo>
                    <a:cubicBezTo>
                      <a:pt x="242" y="309"/>
                      <a:pt x="216" y="328"/>
                      <a:pt x="216" y="357"/>
                    </a:cubicBezTo>
                    <a:cubicBezTo>
                      <a:pt x="213" y="512"/>
                      <a:pt x="309" y="667"/>
                      <a:pt x="389" y="794"/>
                    </a:cubicBezTo>
                    <a:cubicBezTo>
                      <a:pt x="490" y="951"/>
                      <a:pt x="605" y="1096"/>
                      <a:pt x="709" y="1251"/>
                    </a:cubicBezTo>
                    <a:cubicBezTo>
                      <a:pt x="934" y="1579"/>
                      <a:pt x="1138" y="1924"/>
                      <a:pt x="1311" y="2283"/>
                    </a:cubicBezTo>
                    <a:cubicBezTo>
                      <a:pt x="1340" y="2347"/>
                      <a:pt x="1442" y="2493"/>
                      <a:pt x="1417" y="2566"/>
                    </a:cubicBezTo>
                    <a:cubicBezTo>
                      <a:pt x="1404" y="2603"/>
                      <a:pt x="1363" y="2614"/>
                      <a:pt x="1322" y="2614"/>
                    </a:cubicBezTo>
                    <a:cubicBezTo>
                      <a:pt x="1289" y="2614"/>
                      <a:pt x="1256" y="2607"/>
                      <a:pt x="1235" y="2603"/>
                    </a:cubicBezTo>
                    <a:cubicBezTo>
                      <a:pt x="1186" y="2592"/>
                      <a:pt x="1141" y="2576"/>
                      <a:pt x="1096" y="2556"/>
                    </a:cubicBezTo>
                    <a:cubicBezTo>
                      <a:pt x="926" y="2481"/>
                      <a:pt x="781" y="2347"/>
                      <a:pt x="669" y="2201"/>
                    </a:cubicBezTo>
                    <a:cubicBezTo>
                      <a:pt x="453" y="1924"/>
                      <a:pt x="326" y="1581"/>
                      <a:pt x="260" y="1238"/>
                    </a:cubicBezTo>
                    <a:cubicBezTo>
                      <a:pt x="182" y="843"/>
                      <a:pt x="178" y="427"/>
                      <a:pt x="207" y="25"/>
                    </a:cubicBezTo>
                    <a:cubicBezTo>
                      <a:pt x="208" y="9"/>
                      <a:pt x="194" y="0"/>
                      <a:pt x="1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20"/>
              <p:cNvSpPr/>
              <p:nvPr/>
            </p:nvSpPr>
            <p:spPr>
              <a:xfrm>
                <a:off x="6785900" y="999400"/>
                <a:ext cx="36575" cy="6905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762" extrusionOk="0">
                    <a:moveTo>
                      <a:pt x="282" y="185"/>
                    </a:moveTo>
                    <a:cubicBezTo>
                      <a:pt x="292" y="185"/>
                      <a:pt x="304" y="187"/>
                      <a:pt x="316" y="190"/>
                    </a:cubicBezTo>
                    <a:cubicBezTo>
                      <a:pt x="399" y="214"/>
                      <a:pt x="484" y="317"/>
                      <a:pt x="544" y="377"/>
                    </a:cubicBezTo>
                    <a:cubicBezTo>
                      <a:pt x="802" y="638"/>
                      <a:pt x="979" y="967"/>
                      <a:pt x="1091" y="1315"/>
                    </a:cubicBezTo>
                    <a:cubicBezTo>
                      <a:pt x="1165" y="1550"/>
                      <a:pt x="1212" y="1794"/>
                      <a:pt x="1240" y="2038"/>
                    </a:cubicBezTo>
                    <a:cubicBezTo>
                      <a:pt x="1256" y="2186"/>
                      <a:pt x="1251" y="2343"/>
                      <a:pt x="1265" y="2495"/>
                    </a:cubicBezTo>
                    <a:cubicBezTo>
                      <a:pt x="807" y="2062"/>
                      <a:pt x="458" y="1498"/>
                      <a:pt x="291" y="893"/>
                    </a:cubicBezTo>
                    <a:cubicBezTo>
                      <a:pt x="245" y="727"/>
                      <a:pt x="205" y="555"/>
                      <a:pt x="194" y="383"/>
                    </a:cubicBezTo>
                    <a:cubicBezTo>
                      <a:pt x="190" y="307"/>
                      <a:pt x="196" y="185"/>
                      <a:pt x="282" y="185"/>
                    </a:cubicBezTo>
                    <a:close/>
                    <a:moveTo>
                      <a:pt x="263" y="0"/>
                    </a:moveTo>
                    <a:cubicBezTo>
                      <a:pt x="219" y="0"/>
                      <a:pt x="174" y="14"/>
                      <a:pt x="131" y="47"/>
                    </a:cubicBezTo>
                    <a:cubicBezTo>
                      <a:pt x="1" y="146"/>
                      <a:pt x="9" y="334"/>
                      <a:pt x="29" y="479"/>
                    </a:cubicBezTo>
                    <a:cubicBezTo>
                      <a:pt x="86" y="897"/>
                      <a:pt x="223" y="1303"/>
                      <a:pt x="428" y="1672"/>
                    </a:cubicBezTo>
                    <a:cubicBezTo>
                      <a:pt x="643" y="2058"/>
                      <a:pt x="938" y="2383"/>
                      <a:pt x="1285" y="2649"/>
                    </a:cubicBezTo>
                    <a:cubicBezTo>
                      <a:pt x="1291" y="2674"/>
                      <a:pt x="1296" y="2698"/>
                      <a:pt x="1304" y="2723"/>
                    </a:cubicBezTo>
                    <a:cubicBezTo>
                      <a:pt x="1311" y="2749"/>
                      <a:pt x="1334" y="2762"/>
                      <a:pt x="1357" y="2762"/>
                    </a:cubicBezTo>
                    <a:cubicBezTo>
                      <a:pt x="1379" y="2762"/>
                      <a:pt x="1402" y="2749"/>
                      <a:pt x="1408" y="2723"/>
                    </a:cubicBezTo>
                    <a:cubicBezTo>
                      <a:pt x="1412" y="2712"/>
                      <a:pt x="1413" y="2703"/>
                      <a:pt x="1416" y="2692"/>
                    </a:cubicBezTo>
                    <a:cubicBezTo>
                      <a:pt x="1425" y="2680"/>
                      <a:pt x="1432" y="2663"/>
                      <a:pt x="1425" y="2647"/>
                    </a:cubicBezTo>
                    <a:cubicBezTo>
                      <a:pt x="1462" y="2428"/>
                      <a:pt x="1419" y="2178"/>
                      <a:pt x="1393" y="1965"/>
                    </a:cubicBezTo>
                    <a:lnTo>
                      <a:pt x="1393" y="1964"/>
                    </a:lnTo>
                    <a:cubicBezTo>
                      <a:pt x="1362" y="1723"/>
                      <a:pt x="1314" y="1484"/>
                      <a:pt x="1239" y="1252"/>
                    </a:cubicBezTo>
                    <a:cubicBezTo>
                      <a:pt x="1106" y="849"/>
                      <a:pt x="888" y="460"/>
                      <a:pt x="575" y="169"/>
                    </a:cubicBezTo>
                    <a:cubicBezTo>
                      <a:pt x="491" y="91"/>
                      <a:pt x="378" y="0"/>
                      <a:pt x="2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20"/>
              <p:cNvSpPr/>
              <p:nvPr/>
            </p:nvSpPr>
            <p:spPr>
              <a:xfrm>
                <a:off x="6745250" y="661475"/>
                <a:ext cx="970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275" extrusionOk="0">
                    <a:moveTo>
                      <a:pt x="141" y="0"/>
                    </a:moveTo>
                    <a:cubicBezTo>
                      <a:pt x="103" y="0"/>
                      <a:pt x="67" y="26"/>
                      <a:pt x="64" y="78"/>
                    </a:cubicBezTo>
                    <a:cubicBezTo>
                      <a:pt x="50" y="258"/>
                      <a:pt x="51" y="437"/>
                      <a:pt x="48" y="616"/>
                    </a:cubicBezTo>
                    <a:cubicBezTo>
                      <a:pt x="48" y="704"/>
                      <a:pt x="44" y="790"/>
                      <a:pt x="37" y="876"/>
                    </a:cubicBezTo>
                    <a:cubicBezTo>
                      <a:pt x="31" y="972"/>
                      <a:pt x="0" y="1114"/>
                      <a:pt x="61" y="1196"/>
                    </a:cubicBezTo>
                    <a:cubicBezTo>
                      <a:pt x="95" y="1243"/>
                      <a:pt x="150" y="1274"/>
                      <a:pt x="204" y="1274"/>
                    </a:cubicBezTo>
                    <a:cubicBezTo>
                      <a:pt x="241" y="1274"/>
                      <a:pt x="277" y="1260"/>
                      <a:pt x="307" y="1228"/>
                    </a:cubicBezTo>
                    <a:cubicBezTo>
                      <a:pt x="388" y="1145"/>
                      <a:pt x="378" y="1008"/>
                      <a:pt x="374" y="898"/>
                    </a:cubicBezTo>
                    <a:cubicBezTo>
                      <a:pt x="371" y="804"/>
                      <a:pt x="363" y="710"/>
                      <a:pt x="354" y="617"/>
                    </a:cubicBezTo>
                    <a:cubicBezTo>
                      <a:pt x="334" y="426"/>
                      <a:pt x="297" y="234"/>
                      <a:pt x="223" y="57"/>
                    </a:cubicBezTo>
                    <a:cubicBezTo>
                      <a:pt x="207" y="19"/>
                      <a:pt x="173" y="0"/>
                      <a:pt x="1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20"/>
              <p:cNvSpPr/>
              <p:nvPr/>
            </p:nvSpPr>
            <p:spPr>
              <a:xfrm>
                <a:off x="6753150" y="660275"/>
                <a:ext cx="248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1314" extrusionOk="0">
                    <a:moveTo>
                      <a:pt x="132" y="1"/>
                    </a:moveTo>
                    <a:cubicBezTo>
                      <a:pt x="110" y="1"/>
                      <a:pt x="89" y="6"/>
                      <a:pt x="70" y="17"/>
                    </a:cubicBezTo>
                    <a:cubicBezTo>
                      <a:pt x="18" y="46"/>
                      <a:pt x="1" y="103"/>
                      <a:pt x="12" y="159"/>
                    </a:cubicBezTo>
                    <a:cubicBezTo>
                      <a:pt x="30" y="264"/>
                      <a:pt x="75" y="364"/>
                      <a:pt x="123" y="458"/>
                    </a:cubicBezTo>
                    <a:cubicBezTo>
                      <a:pt x="167" y="548"/>
                      <a:pt x="218" y="634"/>
                      <a:pt x="269" y="719"/>
                    </a:cubicBezTo>
                    <a:cubicBezTo>
                      <a:pt x="373" y="892"/>
                      <a:pt x="484" y="1056"/>
                      <a:pt x="606" y="1216"/>
                    </a:cubicBezTo>
                    <a:cubicBezTo>
                      <a:pt x="638" y="1258"/>
                      <a:pt x="671" y="1289"/>
                      <a:pt x="723" y="1306"/>
                    </a:cubicBezTo>
                    <a:cubicBezTo>
                      <a:pt x="740" y="1311"/>
                      <a:pt x="757" y="1314"/>
                      <a:pt x="774" y="1314"/>
                    </a:cubicBezTo>
                    <a:cubicBezTo>
                      <a:pt x="817" y="1314"/>
                      <a:pt x="860" y="1297"/>
                      <a:pt x="893" y="1272"/>
                    </a:cubicBezTo>
                    <a:cubicBezTo>
                      <a:pt x="993" y="1194"/>
                      <a:pt x="987" y="1071"/>
                      <a:pt x="914" y="978"/>
                    </a:cubicBezTo>
                    <a:cubicBezTo>
                      <a:pt x="899" y="960"/>
                      <a:pt x="883" y="941"/>
                      <a:pt x="868" y="921"/>
                    </a:cubicBezTo>
                    <a:cubicBezTo>
                      <a:pt x="860" y="912"/>
                      <a:pt x="854" y="903"/>
                      <a:pt x="846" y="894"/>
                    </a:cubicBezTo>
                    <a:cubicBezTo>
                      <a:pt x="845" y="890"/>
                      <a:pt x="843" y="889"/>
                      <a:pt x="842" y="887"/>
                    </a:cubicBezTo>
                    <a:cubicBezTo>
                      <a:pt x="812" y="849"/>
                      <a:pt x="785" y="810"/>
                      <a:pt x="755" y="773"/>
                    </a:cubicBezTo>
                    <a:cubicBezTo>
                      <a:pt x="695" y="693"/>
                      <a:pt x="635" y="613"/>
                      <a:pt x="578" y="529"/>
                    </a:cubicBezTo>
                    <a:cubicBezTo>
                      <a:pt x="464" y="366"/>
                      <a:pt x="365" y="177"/>
                      <a:pt x="223" y="37"/>
                    </a:cubicBezTo>
                    <a:cubicBezTo>
                      <a:pt x="199" y="13"/>
                      <a:pt x="165" y="1"/>
                      <a:pt x="1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20"/>
              <p:cNvSpPr/>
              <p:nvPr/>
            </p:nvSpPr>
            <p:spPr>
              <a:xfrm>
                <a:off x="6762375" y="651525"/>
                <a:ext cx="239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713" extrusionOk="0">
                    <a:moveTo>
                      <a:pt x="141" y="1"/>
                    </a:moveTo>
                    <a:cubicBezTo>
                      <a:pt x="136" y="1"/>
                      <a:pt x="131" y="1"/>
                      <a:pt x="126" y="1"/>
                    </a:cubicBezTo>
                    <a:cubicBezTo>
                      <a:pt x="61" y="7"/>
                      <a:pt x="1" y="64"/>
                      <a:pt x="24" y="135"/>
                    </a:cubicBezTo>
                    <a:cubicBezTo>
                      <a:pt x="48" y="217"/>
                      <a:pt x="110" y="270"/>
                      <a:pt x="172" y="324"/>
                    </a:cubicBezTo>
                    <a:cubicBezTo>
                      <a:pt x="234" y="378"/>
                      <a:pt x="295" y="432"/>
                      <a:pt x="360" y="481"/>
                    </a:cubicBezTo>
                    <a:cubicBezTo>
                      <a:pt x="416" y="524"/>
                      <a:pt x="471" y="568"/>
                      <a:pt x="527" y="609"/>
                    </a:cubicBezTo>
                    <a:cubicBezTo>
                      <a:pt x="556" y="632"/>
                      <a:pt x="587" y="651"/>
                      <a:pt x="619" y="671"/>
                    </a:cubicBezTo>
                    <a:cubicBezTo>
                      <a:pt x="672" y="703"/>
                      <a:pt x="727" y="708"/>
                      <a:pt x="788" y="713"/>
                    </a:cubicBezTo>
                    <a:cubicBezTo>
                      <a:pt x="791" y="713"/>
                      <a:pt x="794" y="713"/>
                      <a:pt x="797" y="713"/>
                    </a:cubicBezTo>
                    <a:cubicBezTo>
                      <a:pt x="849" y="713"/>
                      <a:pt x="902" y="676"/>
                      <a:pt x="928" y="632"/>
                    </a:cubicBezTo>
                    <a:cubicBezTo>
                      <a:pt x="959" y="580"/>
                      <a:pt x="956" y="521"/>
                      <a:pt x="930" y="469"/>
                    </a:cubicBezTo>
                    <a:cubicBezTo>
                      <a:pt x="922" y="455"/>
                      <a:pt x="916" y="439"/>
                      <a:pt x="908" y="426"/>
                    </a:cubicBezTo>
                    <a:cubicBezTo>
                      <a:pt x="886" y="389"/>
                      <a:pt x="856" y="364"/>
                      <a:pt x="822" y="339"/>
                    </a:cubicBezTo>
                    <a:cubicBezTo>
                      <a:pt x="794" y="318"/>
                      <a:pt x="766" y="297"/>
                      <a:pt x="735" y="279"/>
                    </a:cubicBezTo>
                    <a:cubicBezTo>
                      <a:pt x="673" y="243"/>
                      <a:pt x="612" y="208"/>
                      <a:pt x="548" y="172"/>
                    </a:cubicBezTo>
                    <a:cubicBezTo>
                      <a:pt x="488" y="139"/>
                      <a:pt x="425" y="109"/>
                      <a:pt x="363" y="78"/>
                    </a:cubicBezTo>
                    <a:cubicBezTo>
                      <a:pt x="294" y="44"/>
                      <a:pt x="220" y="1"/>
                      <a:pt x="1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20"/>
              <p:cNvSpPr/>
              <p:nvPr/>
            </p:nvSpPr>
            <p:spPr>
              <a:xfrm>
                <a:off x="6742825" y="1104800"/>
                <a:ext cx="10000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00" h="1252" extrusionOk="0">
                    <a:moveTo>
                      <a:pt x="239" y="1"/>
                    </a:moveTo>
                    <a:cubicBezTo>
                      <a:pt x="220" y="1"/>
                      <a:pt x="202" y="5"/>
                      <a:pt x="184" y="15"/>
                    </a:cubicBezTo>
                    <a:cubicBezTo>
                      <a:pt x="80" y="73"/>
                      <a:pt x="60" y="197"/>
                      <a:pt x="43" y="303"/>
                    </a:cubicBezTo>
                    <a:cubicBezTo>
                      <a:pt x="28" y="405"/>
                      <a:pt x="16" y="507"/>
                      <a:pt x="8" y="610"/>
                    </a:cubicBezTo>
                    <a:cubicBezTo>
                      <a:pt x="0" y="706"/>
                      <a:pt x="0" y="800"/>
                      <a:pt x="5" y="898"/>
                    </a:cubicBezTo>
                    <a:cubicBezTo>
                      <a:pt x="9" y="1002"/>
                      <a:pt x="19" y="1107"/>
                      <a:pt x="66" y="1203"/>
                    </a:cubicBezTo>
                    <a:cubicBezTo>
                      <a:pt x="84" y="1237"/>
                      <a:pt x="113" y="1252"/>
                      <a:pt x="144" y="1252"/>
                    </a:cubicBezTo>
                    <a:cubicBezTo>
                      <a:pt x="186" y="1252"/>
                      <a:pt x="230" y="1223"/>
                      <a:pt x="245" y="1180"/>
                    </a:cubicBezTo>
                    <a:cubicBezTo>
                      <a:pt x="278" y="1090"/>
                      <a:pt x="279" y="992"/>
                      <a:pt x="286" y="898"/>
                    </a:cubicBezTo>
                    <a:cubicBezTo>
                      <a:pt x="292" y="805"/>
                      <a:pt x="301" y="712"/>
                      <a:pt x="310" y="621"/>
                    </a:cubicBezTo>
                    <a:cubicBezTo>
                      <a:pt x="320" y="535"/>
                      <a:pt x="332" y="456"/>
                      <a:pt x="347" y="368"/>
                    </a:cubicBezTo>
                    <a:cubicBezTo>
                      <a:pt x="366" y="268"/>
                      <a:pt x="400" y="147"/>
                      <a:pt x="338" y="56"/>
                    </a:cubicBezTo>
                    <a:cubicBezTo>
                      <a:pt x="315" y="22"/>
                      <a:pt x="278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20"/>
              <p:cNvSpPr/>
              <p:nvPr/>
            </p:nvSpPr>
            <p:spPr>
              <a:xfrm>
                <a:off x="6754400" y="1113850"/>
                <a:ext cx="1605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1105" extrusionOk="0">
                    <a:moveTo>
                      <a:pt x="456" y="0"/>
                    </a:moveTo>
                    <a:cubicBezTo>
                      <a:pt x="418" y="0"/>
                      <a:pt x="379" y="13"/>
                      <a:pt x="346" y="43"/>
                    </a:cubicBezTo>
                    <a:cubicBezTo>
                      <a:pt x="278" y="107"/>
                      <a:pt x="241" y="208"/>
                      <a:pt x="202" y="290"/>
                    </a:cubicBezTo>
                    <a:cubicBezTo>
                      <a:pt x="165" y="375"/>
                      <a:pt x="128" y="460"/>
                      <a:pt x="99" y="546"/>
                    </a:cubicBezTo>
                    <a:cubicBezTo>
                      <a:pt x="71" y="627"/>
                      <a:pt x="45" y="707"/>
                      <a:pt x="26" y="789"/>
                    </a:cubicBezTo>
                    <a:cubicBezTo>
                      <a:pt x="16" y="835"/>
                      <a:pt x="12" y="883"/>
                      <a:pt x="8" y="929"/>
                    </a:cubicBezTo>
                    <a:cubicBezTo>
                      <a:pt x="5" y="974"/>
                      <a:pt x="0" y="1014"/>
                      <a:pt x="14" y="1057"/>
                    </a:cubicBezTo>
                    <a:cubicBezTo>
                      <a:pt x="24" y="1088"/>
                      <a:pt x="49" y="1104"/>
                      <a:pt x="77" y="1104"/>
                    </a:cubicBezTo>
                    <a:cubicBezTo>
                      <a:pt x="93" y="1104"/>
                      <a:pt x="110" y="1099"/>
                      <a:pt x="125" y="1087"/>
                    </a:cubicBezTo>
                    <a:cubicBezTo>
                      <a:pt x="159" y="1059"/>
                      <a:pt x="176" y="1020"/>
                      <a:pt x="198" y="982"/>
                    </a:cubicBezTo>
                    <a:cubicBezTo>
                      <a:pt x="218" y="949"/>
                      <a:pt x="238" y="918"/>
                      <a:pt x="253" y="884"/>
                    </a:cubicBezTo>
                    <a:cubicBezTo>
                      <a:pt x="290" y="809"/>
                      <a:pt x="324" y="733"/>
                      <a:pt x="364" y="659"/>
                    </a:cubicBezTo>
                    <a:cubicBezTo>
                      <a:pt x="403" y="588"/>
                      <a:pt x="440" y="515"/>
                      <a:pt x="480" y="444"/>
                    </a:cubicBezTo>
                    <a:cubicBezTo>
                      <a:pt x="525" y="367"/>
                      <a:pt x="591" y="289"/>
                      <a:pt x="613" y="201"/>
                    </a:cubicBezTo>
                    <a:cubicBezTo>
                      <a:pt x="642" y="86"/>
                      <a:pt x="552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20"/>
              <p:cNvSpPr/>
              <p:nvPr/>
            </p:nvSpPr>
            <p:spPr>
              <a:xfrm>
                <a:off x="6762775" y="1138650"/>
                <a:ext cx="2130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393" extrusionOk="0">
                    <a:moveTo>
                      <a:pt x="648" y="1"/>
                    </a:moveTo>
                    <a:cubicBezTo>
                      <a:pt x="626" y="1"/>
                      <a:pt x="604" y="2"/>
                      <a:pt x="580" y="8"/>
                    </a:cubicBezTo>
                    <a:cubicBezTo>
                      <a:pt x="556" y="13"/>
                      <a:pt x="531" y="19"/>
                      <a:pt x="508" y="25"/>
                    </a:cubicBezTo>
                    <a:cubicBezTo>
                      <a:pt x="461" y="36"/>
                      <a:pt x="417" y="51"/>
                      <a:pt x="372" y="68"/>
                    </a:cubicBezTo>
                    <a:cubicBezTo>
                      <a:pt x="273" y="104"/>
                      <a:pt x="184" y="155"/>
                      <a:pt x="90" y="204"/>
                    </a:cubicBezTo>
                    <a:cubicBezTo>
                      <a:pt x="0" y="250"/>
                      <a:pt x="41" y="392"/>
                      <a:pt x="139" y="392"/>
                    </a:cubicBezTo>
                    <a:cubicBezTo>
                      <a:pt x="139" y="392"/>
                      <a:pt x="140" y="392"/>
                      <a:pt x="140" y="392"/>
                    </a:cubicBezTo>
                    <a:cubicBezTo>
                      <a:pt x="190" y="391"/>
                      <a:pt x="239" y="391"/>
                      <a:pt x="289" y="391"/>
                    </a:cubicBezTo>
                    <a:cubicBezTo>
                      <a:pt x="344" y="389"/>
                      <a:pt x="400" y="383"/>
                      <a:pt x="457" y="374"/>
                    </a:cubicBezTo>
                    <a:cubicBezTo>
                      <a:pt x="503" y="368"/>
                      <a:pt x="549" y="360"/>
                      <a:pt x="596" y="348"/>
                    </a:cubicBezTo>
                    <a:cubicBezTo>
                      <a:pt x="619" y="341"/>
                      <a:pt x="645" y="335"/>
                      <a:pt x="668" y="328"/>
                    </a:cubicBezTo>
                    <a:cubicBezTo>
                      <a:pt x="704" y="317"/>
                      <a:pt x="733" y="300"/>
                      <a:pt x="762" y="280"/>
                    </a:cubicBezTo>
                    <a:cubicBezTo>
                      <a:pt x="818" y="247"/>
                      <a:pt x="852" y="175"/>
                      <a:pt x="832" y="111"/>
                    </a:cubicBezTo>
                    <a:cubicBezTo>
                      <a:pt x="812" y="47"/>
                      <a:pt x="756" y="5"/>
                      <a:pt x="688" y="2"/>
                    </a:cubicBezTo>
                    <a:cubicBezTo>
                      <a:pt x="674" y="1"/>
                      <a:pt x="661" y="1"/>
                      <a:pt x="6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20"/>
              <p:cNvSpPr/>
              <p:nvPr/>
            </p:nvSpPr>
            <p:spPr>
              <a:xfrm>
                <a:off x="7035975" y="1132400"/>
                <a:ext cx="2062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825" h="634" extrusionOk="0">
                    <a:moveTo>
                      <a:pt x="172" y="0"/>
                    </a:moveTo>
                    <a:cubicBezTo>
                      <a:pt x="104" y="0"/>
                      <a:pt x="32" y="55"/>
                      <a:pt x="17" y="121"/>
                    </a:cubicBezTo>
                    <a:cubicBezTo>
                      <a:pt x="0" y="193"/>
                      <a:pt x="28" y="269"/>
                      <a:pt x="93" y="309"/>
                    </a:cubicBezTo>
                    <a:cubicBezTo>
                      <a:pt x="128" y="329"/>
                      <a:pt x="175" y="343"/>
                      <a:pt x="213" y="357"/>
                    </a:cubicBezTo>
                    <a:cubicBezTo>
                      <a:pt x="236" y="365"/>
                      <a:pt x="258" y="372"/>
                      <a:pt x="280" y="382"/>
                    </a:cubicBezTo>
                    <a:cubicBezTo>
                      <a:pt x="344" y="411"/>
                      <a:pt x="408" y="445"/>
                      <a:pt x="465" y="486"/>
                    </a:cubicBezTo>
                    <a:cubicBezTo>
                      <a:pt x="480" y="497"/>
                      <a:pt x="494" y="507"/>
                      <a:pt x="509" y="517"/>
                    </a:cubicBezTo>
                    <a:cubicBezTo>
                      <a:pt x="519" y="524"/>
                      <a:pt x="526" y="530"/>
                      <a:pt x="534" y="536"/>
                    </a:cubicBezTo>
                    <a:cubicBezTo>
                      <a:pt x="571" y="565"/>
                      <a:pt x="605" y="596"/>
                      <a:pt x="645" y="619"/>
                    </a:cubicBezTo>
                    <a:cubicBezTo>
                      <a:pt x="663" y="629"/>
                      <a:pt x="681" y="634"/>
                      <a:pt x="699" y="634"/>
                    </a:cubicBezTo>
                    <a:cubicBezTo>
                      <a:pt x="765" y="634"/>
                      <a:pt x="825" y="571"/>
                      <a:pt x="804" y="499"/>
                    </a:cubicBezTo>
                    <a:cubicBezTo>
                      <a:pt x="784" y="426"/>
                      <a:pt x="741" y="372"/>
                      <a:pt x="695" y="314"/>
                    </a:cubicBezTo>
                    <a:cubicBezTo>
                      <a:pt x="659" y="269"/>
                      <a:pt x="618" y="232"/>
                      <a:pt x="571" y="195"/>
                    </a:cubicBezTo>
                    <a:cubicBezTo>
                      <a:pt x="520" y="155"/>
                      <a:pt x="466" y="115"/>
                      <a:pt x="409" y="82"/>
                    </a:cubicBezTo>
                    <a:cubicBezTo>
                      <a:pt x="338" y="42"/>
                      <a:pt x="259" y="3"/>
                      <a:pt x="178" y="0"/>
                    </a:cubicBezTo>
                    <a:cubicBezTo>
                      <a:pt x="176" y="0"/>
                      <a:pt x="174" y="0"/>
                      <a:pt x="1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0"/>
              <p:cNvSpPr/>
              <p:nvPr/>
            </p:nvSpPr>
            <p:spPr>
              <a:xfrm>
                <a:off x="7041975" y="1108325"/>
                <a:ext cx="2052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135" extrusionOk="0">
                    <a:moveTo>
                      <a:pt x="160" y="0"/>
                    </a:moveTo>
                    <a:cubicBezTo>
                      <a:pt x="113" y="0"/>
                      <a:pt x="53" y="32"/>
                      <a:pt x="35" y="76"/>
                    </a:cubicBezTo>
                    <a:cubicBezTo>
                      <a:pt x="13" y="122"/>
                      <a:pt x="1" y="161"/>
                      <a:pt x="13" y="212"/>
                    </a:cubicBezTo>
                    <a:cubicBezTo>
                      <a:pt x="21" y="243"/>
                      <a:pt x="38" y="273"/>
                      <a:pt x="53" y="300"/>
                    </a:cubicBezTo>
                    <a:cubicBezTo>
                      <a:pt x="78" y="341"/>
                      <a:pt x="106" y="380"/>
                      <a:pt x="131" y="419"/>
                    </a:cubicBezTo>
                    <a:cubicBezTo>
                      <a:pt x="183" y="499"/>
                      <a:pt x="236" y="576"/>
                      <a:pt x="291" y="653"/>
                    </a:cubicBezTo>
                    <a:cubicBezTo>
                      <a:pt x="350" y="735"/>
                      <a:pt x="405" y="818"/>
                      <a:pt x="467" y="897"/>
                    </a:cubicBezTo>
                    <a:cubicBezTo>
                      <a:pt x="524" y="968"/>
                      <a:pt x="586" y="1037"/>
                      <a:pt x="644" y="1108"/>
                    </a:cubicBezTo>
                    <a:cubicBezTo>
                      <a:pt x="660" y="1127"/>
                      <a:pt x="681" y="1135"/>
                      <a:pt x="703" y="1135"/>
                    </a:cubicBezTo>
                    <a:cubicBezTo>
                      <a:pt x="759" y="1135"/>
                      <a:pt x="820" y="1081"/>
                      <a:pt x="796" y="1022"/>
                    </a:cubicBezTo>
                    <a:cubicBezTo>
                      <a:pt x="759" y="932"/>
                      <a:pt x="722" y="843"/>
                      <a:pt x="683" y="753"/>
                    </a:cubicBezTo>
                    <a:cubicBezTo>
                      <a:pt x="648" y="667"/>
                      <a:pt x="598" y="584"/>
                      <a:pt x="557" y="500"/>
                    </a:cubicBezTo>
                    <a:cubicBezTo>
                      <a:pt x="513" y="415"/>
                      <a:pt x="469" y="332"/>
                      <a:pt x="421" y="250"/>
                    </a:cubicBezTo>
                    <a:cubicBezTo>
                      <a:pt x="398" y="209"/>
                      <a:pt x="376" y="167"/>
                      <a:pt x="351" y="127"/>
                    </a:cubicBezTo>
                    <a:cubicBezTo>
                      <a:pt x="307" y="54"/>
                      <a:pt x="256" y="5"/>
                      <a:pt x="166" y="0"/>
                    </a:cubicBezTo>
                    <a:cubicBezTo>
                      <a:pt x="164" y="0"/>
                      <a:pt x="162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0"/>
              <p:cNvSpPr/>
              <p:nvPr/>
            </p:nvSpPr>
            <p:spPr>
              <a:xfrm>
                <a:off x="7057575" y="1101675"/>
                <a:ext cx="121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853" extrusionOk="0">
                    <a:moveTo>
                      <a:pt x="152" y="0"/>
                    </a:moveTo>
                    <a:cubicBezTo>
                      <a:pt x="133" y="0"/>
                      <a:pt x="114" y="4"/>
                      <a:pt x="96" y="12"/>
                    </a:cubicBezTo>
                    <a:cubicBezTo>
                      <a:pt x="41" y="35"/>
                      <a:pt x="11" y="86"/>
                      <a:pt x="7" y="146"/>
                    </a:cubicBezTo>
                    <a:cubicBezTo>
                      <a:pt x="0" y="223"/>
                      <a:pt x="42" y="299"/>
                      <a:pt x="75" y="367"/>
                    </a:cubicBezTo>
                    <a:lnTo>
                      <a:pt x="146" y="513"/>
                    </a:lnTo>
                    <a:cubicBezTo>
                      <a:pt x="195" y="615"/>
                      <a:pt x="257" y="712"/>
                      <a:pt x="314" y="810"/>
                    </a:cubicBezTo>
                    <a:cubicBezTo>
                      <a:pt x="331" y="840"/>
                      <a:pt x="357" y="852"/>
                      <a:pt x="383" y="852"/>
                    </a:cubicBezTo>
                    <a:cubicBezTo>
                      <a:pt x="433" y="852"/>
                      <a:pt x="483" y="805"/>
                      <a:pt x="471" y="743"/>
                    </a:cubicBezTo>
                    <a:cubicBezTo>
                      <a:pt x="448" y="632"/>
                      <a:pt x="429" y="518"/>
                      <a:pt x="399" y="408"/>
                    </a:cubicBezTo>
                    <a:cubicBezTo>
                      <a:pt x="385" y="354"/>
                      <a:pt x="369" y="302"/>
                      <a:pt x="354" y="249"/>
                    </a:cubicBezTo>
                    <a:cubicBezTo>
                      <a:pt x="334" y="177"/>
                      <a:pt x="312" y="97"/>
                      <a:pt x="255" y="43"/>
                    </a:cubicBezTo>
                    <a:cubicBezTo>
                      <a:pt x="227" y="16"/>
                      <a:pt x="190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0"/>
              <p:cNvSpPr/>
              <p:nvPr/>
            </p:nvSpPr>
            <p:spPr>
              <a:xfrm>
                <a:off x="7022975" y="647400"/>
                <a:ext cx="314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351" extrusionOk="0">
                    <a:moveTo>
                      <a:pt x="309" y="1"/>
                    </a:moveTo>
                    <a:cubicBezTo>
                      <a:pt x="217" y="1"/>
                      <a:pt x="114" y="7"/>
                      <a:pt x="53" y="75"/>
                    </a:cubicBezTo>
                    <a:cubicBezTo>
                      <a:pt x="0" y="134"/>
                      <a:pt x="0" y="216"/>
                      <a:pt x="53" y="274"/>
                    </a:cubicBezTo>
                    <a:cubicBezTo>
                      <a:pt x="116" y="344"/>
                      <a:pt x="222" y="350"/>
                      <a:pt x="316" y="350"/>
                    </a:cubicBezTo>
                    <a:cubicBezTo>
                      <a:pt x="336" y="350"/>
                      <a:pt x="356" y="350"/>
                      <a:pt x="375" y="350"/>
                    </a:cubicBezTo>
                    <a:cubicBezTo>
                      <a:pt x="471" y="348"/>
                      <a:pt x="566" y="342"/>
                      <a:pt x="661" y="337"/>
                    </a:cubicBezTo>
                    <a:cubicBezTo>
                      <a:pt x="756" y="333"/>
                      <a:pt x="852" y="327"/>
                      <a:pt x="946" y="316"/>
                    </a:cubicBezTo>
                    <a:cubicBezTo>
                      <a:pt x="1046" y="304"/>
                      <a:pt x="1147" y="300"/>
                      <a:pt x="1227" y="234"/>
                    </a:cubicBezTo>
                    <a:cubicBezTo>
                      <a:pt x="1258" y="208"/>
                      <a:pt x="1258" y="146"/>
                      <a:pt x="1227" y="121"/>
                    </a:cubicBezTo>
                    <a:cubicBezTo>
                      <a:pt x="1147" y="53"/>
                      <a:pt x="1046" y="50"/>
                      <a:pt x="948" y="37"/>
                    </a:cubicBezTo>
                    <a:cubicBezTo>
                      <a:pt x="852" y="26"/>
                      <a:pt x="758" y="20"/>
                      <a:pt x="662" y="15"/>
                    </a:cubicBezTo>
                    <a:cubicBezTo>
                      <a:pt x="566" y="10"/>
                      <a:pt x="472" y="1"/>
                      <a:pt x="377" y="1"/>
                    </a:cubicBezTo>
                    <a:cubicBezTo>
                      <a:pt x="355" y="1"/>
                      <a:pt x="333" y="1"/>
                      <a:pt x="3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0"/>
              <p:cNvSpPr/>
              <p:nvPr/>
            </p:nvSpPr>
            <p:spPr>
              <a:xfrm>
                <a:off x="7033850" y="663350"/>
                <a:ext cx="20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957" extrusionOk="0">
                    <a:moveTo>
                      <a:pt x="708" y="0"/>
                    </a:moveTo>
                    <a:cubicBezTo>
                      <a:pt x="697" y="0"/>
                      <a:pt x="686" y="2"/>
                      <a:pt x="675" y="5"/>
                    </a:cubicBezTo>
                    <a:cubicBezTo>
                      <a:pt x="648" y="13"/>
                      <a:pt x="621" y="25"/>
                      <a:pt x="598" y="39"/>
                    </a:cubicBezTo>
                    <a:cubicBezTo>
                      <a:pt x="556" y="64"/>
                      <a:pt x="519" y="96"/>
                      <a:pt x="480" y="124"/>
                    </a:cubicBezTo>
                    <a:cubicBezTo>
                      <a:pt x="411" y="179"/>
                      <a:pt x="348" y="240"/>
                      <a:pt x="289" y="304"/>
                    </a:cubicBezTo>
                    <a:cubicBezTo>
                      <a:pt x="224" y="375"/>
                      <a:pt x="161" y="449"/>
                      <a:pt x="110" y="530"/>
                    </a:cubicBezTo>
                    <a:cubicBezTo>
                      <a:pt x="87" y="567"/>
                      <a:pt x="64" y="604"/>
                      <a:pt x="44" y="641"/>
                    </a:cubicBezTo>
                    <a:cubicBezTo>
                      <a:pt x="11" y="700"/>
                      <a:pt x="0" y="757"/>
                      <a:pt x="5" y="823"/>
                    </a:cubicBezTo>
                    <a:cubicBezTo>
                      <a:pt x="11" y="895"/>
                      <a:pt x="70" y="956"/>
                      <a:pt x="138" y="956"/>
                    </a:cubicBezTo>
                    <a:cubicBezTo>
                      <a:pt x="159" y="956"/>
                      <a:pt x="181" y="950"/>
                      <a:pt x="202" y="937"/>
                    </a:cubicBezTo>
                    <a:cubicBezTo>
                      <a:pt x="253" y="905"/>
                      <a:pt x="294" y="872"/>
                      <a:pt x="327" y="821"/>
                    </a:cubicBezTo>
                    <a:cubicBezTo>
                      <a:pt x="351" y="786"/>
                      <a:pt x="371" y="747"/>
                      <a:pt x="394" y="712"/>
                    </a:cubicBezTo>
                    <a:cubicBezTo>
                      <a:pt x="440" y="642"/>
                      <a:pt x="485" y="571"/>
                      <a:pt x="534" y="504"/>
                    </a:cubicBezTo>
                    <a:cubicBezTo>
                      <a:pt x="540" y="496"/>
                      <a:pt x="547" y="488"/>
                      <a:pt x="553" y="480"/>
                    </a:cubicBezTo>
                    <a:cubicBezTo>
                      <a:pt x="554" y="479"/>
                      <a:pt x="553" y="479"/>
                      <a:pt x="554" y="477"/>
                    </a:cubicBezTo>
                    <a:cubicBezTo>
                      <a:pt x="567" y="462"/>
                      <a:pt x="581" y="446"/>
                      <a:pt x="593" y="429"/>
                    </a:cubicBezTo>
                    <a:cubicBezTo>
                      <a:pt x="619" y="399"/>
                      <a:pt x="645" y="366"/>
                      <a:pt x="672" y="335"/>
                    </a:cubicBezTo>
                    <a:cubicBezTo>
                      <a:pt x="699" y="301"/>
                      <a:pt x="729" y="270"/>
                      <a:pt x="757" y="238"/>
                    </a:cubicBezTo>
                    <a:cubicBezTo>
                      <a:pt x="773" y="218"/>
                      <a:pt x="789" y="196"/>
                      <a:pt x="803" y="173"/>
                    </a:cubicBezTo>
                    <a:cubicBezTo>
                      <a:pt x="818" y="145"/>
                      <a:pt x="820" y="119"/>
                      <a:pt x="821" y="88"/>
                    </a:cubicBezTo>
                    <a:cubicBezTo>
                      <a:pt x="824" y="56"/>
                      <a:pt x="795" y="13"/>
                      <a:pt x="760" y="7"/>
                    </a:cubicBezTo>
                    <a:lnTo>
                      <a:pt x="761" y="7"/>
                    </a:lnTo>
                    <a:cubicBezTo>
                      <a:pt x="743" y="4"/>
                      <a:pt x="725" y="0"/>
                      <a:pt x="7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0"/>
              <p:cNvSpPr/>
              <p:nvPr/>
            </p:nvSpPr>
            <p:spPr>
              <a:xfrm>
                <a:off x="7057025" y="670275"/>
                <a:ext cx="133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128" extrusionOk="0">
                    <a:moveTo>
                      <a:pt x="407" y="0"/>
                    </a:moveTo>
                    <a:cubicBezTo>
                      <a:pt x="364" y="0"/>
                      <a:pt x="321" y="24"/>
                      <a:pt x="300" y="78"/>
                    </a:cubicBezTo>
                    <a:lnTo>
                      <a:pt x="300" y="77"/>
                    </a:lnTo>
                    <a:cubicBezTo>
                      <a:pt x="245" y="225"/>
                      <a:pt x="189" y="372"/>
                      <a:pt x="138" y="521"/>
                    </a:cubicBezTo>
                    <a:cubicBezTo>
                      <a:pt x="113" y="595"/>
                      <a:pt x="90" y="668"/>
                      <a:pt x="66" y="740"/>
                    </a:cubicBezTo>
                    <a:cubicBezTo>
                      <a:pt x="53" y="777"/>
                      <a:pt x="39" y="815"/>
                      <a:pt x="29" y="850"/>
                    </a:cubicBezTo>
                    <a:cubicBezTo>
                      <a:pt x="10" y="907"/>
                      <a:pt x="1" y="958"/>
                      <a:pt x="12" y="1018"/>
                    </a:cubicBezTo>
                    <a:cubicBezTo>
                      <a:pt x="23" y="1087"/>
                      <a:pt x="92" y="1128"/>
                      <a:pt x="159" y="1128"/>
                    </a:cubicBezTo>
                    <a:cubicBezTo>
                      <a:pt x="198" y="1128"/>
                      <a:pt x="236" y="1114"/>
                      <a:pt x="263" y="1085"/>
                    </a:cubicBezTo>
                    <a:cubicBezTo>
                      <a:pt x="325" y="1017"/>
                      <a:pt x="339" y="921"/>
                      <a:pt x="359" y="833"/>
                    </a:cubicBezTo>
                    <a:cubicBezTo>
                      <a:pt x="379" y="754"/>
                      <a:pt x="397" y="677"/>
                      <a:pt x="416" y="598"/>
                    </a:cubicBezTo>
                    <a:cubicBezTo>
                      <a:pt x="453" y="446"/>
                      <a:pt x="484" y="291"/>
                      <a:pt x="515" y="137"/>
                    </a:cubicBezTo>
                    <a:cubicBezTo>
                      <a:pt x="531" y="52"/>
                      <a:pt x="470" y="0"/>
                      <a:pt x="4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54594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BLANK_1_1_1_1_1_1_3_1"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7" name="Google Shape;447;p52"/>
          <p:cNvPicPr preferRelativeResize="0"/>
          <p:nvPr/>
        </p:nvPicPr>
        <p:blipFill>
          <a:blip r:embed="rId2">
            <a:alphaModFix amt="57000"/>
          </a:blip>
          <a:stretch>
            <a:fillRect/>
          </a:stretch>
        </p:blipFill>
        <p:spPr>
          <a:xfrm rot="10800000">
            <a:off x="-11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48" name="Google Shape;448;p52"/>
          <p:cNvSpPr txBox="1">
            <a:spLocks noGrp="1"/>
          </p:cNvSpPr>
          <p:nvPr>
            <p:ph type="title" hasCustomPrompt="1"/>
          </p:nvPr>
        </p:nvSpPr>
        <p:spPr>
          <a:xfrm>
            <a:off x="715101" y="2145000"/>
            <a:ext cx="12939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49" name="Google Shape;449;p52"/>
          <p:cNvSpPr txBox="1">
            <a:spLocks noGrp="1"/>
          </p:cNvSpPr>
          <p:nvPr>
            <p:ph type="subTitle" idx="1"/>
          </p:nvPr>
        </p:nvSpPr>
        <p:spPr>
          <a:xfrm>
            <a:off x="4889626" y="1344850"/>
            <a:ext cx="16254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52"/>
          <p:cNvSpPr txBox="1">
            <a:spLocks noGrp="1"/>
          </p:cNvSpPr>
          <p:nvPr>
            <p:ph type="title" idx="2" hasCustomPrompt="1"/>
          </p:nvPr>
        </p:nvSpPr>
        <p:spPr>
          <a:xfrm>
            <a:off x="715106" y="1344838"/>
            <a:ext cx="12939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51" name="Google Shape;451;p52"/>
          <p:cNvSpPr txBox="1">
            <a:spLocks noGrp="1"/>
          </p:cNvSpPr>
          <p:nvPr>
            <p:ph type="subTitle" idx="3"/>
          </p:nvPr>
        </p:nvSpPr>
        <p:spPr>
          <a:xfrm>
            <a:off x="4889626" y="2145009"/>
            <a:ext cx="16254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2" name="Google Shape;452;p52"/>
          <p:cNvGrpSpPr/>
          <p:nvPr/>
        </p:nvGrpSpPr>
        <p:grpSpPr>
          <a:xfrm rot="10800000">
            <a:off x="-2743074" y="-793849"/>
            <a:ext cx="13820262" cy="7885148"/>
            <a:chOff x="-1923024" y="-1968099"/>
            <a:chExt cx="13820262" cy="7885148"/>
          </a:xfrm>
        </p:grpSpPr>
        <p:pic>
          <p:nvPicPr>
            <p:cNvPr id="453" name="Google Shape;453;p52"/>
            <p:cNvPicPr preferRelativeResize="0"/>
            <p:nvPr/>
          </p:nvPicPr>
          <p:blipFill>
            <a:blip r:embed="rId3">
              <a:alphaModFix amt="23000"/>
            </a:blip>
            <a:stretch>
              <a:fillRect/>
            </a:stretch>
          </p:blipFill>
          <p:spPr>
            <a:xfrm rot="-9618045">
              <a:off x="8163802" y="515323"/>
              <a:ext cx="3030302" cy="46980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4" name="Google Shape;454;p52"/>
            <p:cNvPicPr preferRelativeResize="0"/>
            <p:nvPr/>
          </p:nvPicPr>
          <p:blipFill>
            <a:blip r:embed="rId4">
              <a:alphaModFix amt="29000"/>
            </a:blip>
            <a:stretch>
              <a:fillRect/>
            </a:stretch>
          </p:blipFill>
          <p:spPr>
            <a:xfrm>
              <a:off x="-1923024" y="-1968099"/>
              <a:ext cx="3723124" cy="788514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5" name="Google Shape;455;p52"/>
          <p:cNvSpPr txBox="1">
            <a:spLocks noGrp="1"/>
          </p:cNvSpPr>
          <p:nvPr>
            <p:ph type="subTitle" idx="4"/>
          </p:nvPr>
        </p:nvSpPr>
        <p:spPr>
          <a:xfrm>
            <a:off x="6515000" y="1344838"/>
            <a:ext cx="19089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52"/>
          <p:cNvSpPr txBox="1">
            <a:spLocks noGrp="1"/>
          </p:cNvSpPr>
          <p:nvPr>
            <p:ph type="subTitle" idx="5"/>
          </p:nvPr>
        </p:nvSpPr>
        <p:spPr>
          <a:xfrm>
            <a:off x="6515000" y="2145000"/>
            <a:ext cx="19089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52"/>
          <p:cNvSpPr txBox="1">
            <a:spLocks noGrp="1"/>
          </p:cNvSpPr>
          <p:nvPr>
            <p:ph type="title" idx="6"/>
          </p:nvPr>
        </p:nvSpPr>
        <p:spPr>
          <a:xfrm>
            <a:off x="715100" y="535000"/>
            <a:ext cx="7708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52"/>
          <p:cNvSpPr txBox="1">
            <a:spLocks noGrp="1"/>
          </p:cNvSpPr>
          <p:nvPr>
            <p:ph type="title" idx="7" hasCustomPrompt="1"/>
          </p:nvPr>
        </p:nvSpPr>
        <p:spPr>
          <a:xfrm>
            <a:off x="715101" y="2945150"/>
            <a:ext cx="12939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59" name="Google Shape;459;p52"/>
          <p:cNvSpPr txBox="1">
            <a:spLocks noGrp="1"/>
          </p:cNvSpPr>
          <p:nvPr>
            <p:ph type="subTitle" idx="8"/>
          </p:nvPr>
        </p:nvSpPr>
        <p:spPr>
          <a:xfrm>
            <a:off x="4889626" y="2945155"/>
            <a:ext cx="16254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0" name="Google Shape;460;p52"/>
          <p:cNvSpPr txBox="1">
            <a:spLocks noGrp="1"/>
          </p:cNvSpPr>
          <p:nvPr>
            <p:ph type="subTitle" idx="9"/>
          </p:nvPr>
        </p:nvSpPr>
        <p:spPr>
          <a:xfrm>
            <a:off x="6515000" y="2945150"/>
            <a:ext cx="19089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52"/>
          <p:cNvSpPr txBox="1">
            <a:spLocks noGrp="1"/>
          </p:cNvSpPr>
          <p:nvPr>
            <p:ph type="title" idx="13" hasCustomPrompt="1"/>
          </p:nvPr>
        </p:nvSpPr>
        <p:spPr>
          <a:xfrm>
            <a:off x="715101" y="3745300"/>
            <a:ext cx="12939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62" name="Google Shape;462;p52"/>
          <p:cNvSpPr txBox="1">
            <a:spLocks noGrp="1"/>
          </p:cNvSpPr>
          <p:nvPr>
            <p:ph type="subTitle" idx="14"/>
          </p:nvPr>
        </p:nvSpPr>
        <p:spPr>
          <a:xfrm>
            <a:off x="4889626" y="3745301"/>
            <a:ext cx="16254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52"/>
          <p:cNvSpPr txBox="1">
            <a:spLocks noGrp="1"/>
          </p:cNvSpPr>
          <p:nvPr>
            <p:ph type="subTitle" idx="15"/>
          </p:nvPr>
        </p:nvSpPr>
        <p:spPr>
          <a:xfrm>
            <a:off x="6515000" y="3745300"/>
            <a:ext cx="19089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p22"/>
          <p:cNvSpPr txBox="1">
            <a:spLocks noGrp="1"/>
          </p:cNvSpPr>
          <p:nvPr>
            <p:ph type="title"/>
          </p:nvPr>
        </p:nvSpPr>
        <p:spPr>
          <a:xfrm>
            <a:off x="2092841" y="616200"/>
            <a:ext cx="4958400" cy="10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48" name="Google Shape;1648;p22"/>
          <p:cNvSpPr txBox="1">
            <a:spLocks noGrp="1"/>
          </p:cNvSpPr>
          <p:nvPr>
            <p:ph type="subTitle" idx="1"/>
          </p:nvPr>
        </p:nvSpPr>
        <p:spPr>
          <a:xfrm>
            <a:off x="2092800" y="1689050"/>
            <a:ext cx="4958400" cy="125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" name="Google Shape;1649;p22"/>
          <p:cNvSpPr txBox="1"/>
          <p:nvPr/>
        </p:nvSpPr>
        <p:spPr>
          <a:xfrm>
            <a:off x="2092825" y="3778124"/>
            <a:ext cx="49584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CREDITS:</a:t>
            </a:r>
            <a:r>
              <a:rPr lang="en" sz="12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 This presentation template was created by </a:t>
            </a:r>
            <a:r>
              <a:rPr lang="en" sz="1200" b="1" u="sng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, and includes icons by </a:t>
            </a:r>
            <a:r>
              <a:rPr lang="en" sz="1200" b="1" u="sng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, and infographics &amp; images by </a:t>
            </a:r>
            <a:r>
              <a:rPr lang="en" sz="1200" b="1" u="sng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200" u="sng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 </a:t>
            </a:r>
            <a:endParaRPr sz="1200" b="1" u="sng">
              <a:solidFill>
                <a:schemeClr val="dk1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grpSp>
        <p:nvGrpSpPr>
          <p:cNvPr id="1650" name="Google Shape;1650;p22"/>
          <p:cNvGrpSpPr/>
          <p:nvPr/>
        </p:nvGrpSpPr>
        <p:grpSpPr>
          <a:xfrm>
            <a:off x="4367620" y="97400"/>
            <a:ext cx="5278913" cy="5327276"/>
            <a:chOff x="4367620" y="97400"/>
            <a:chExt cx="5278913" cy="5327276"/>
          </a:xfrm>
        </p:grpSpPr>
        <p:grpSp>
          <p:nvGrpSpPr>
            <p:cNvPr id="1651" name="Google Shape;1651;p22"/>
            <p:cNvGrpSpPr/>
            <p:nvPr/>
          </p:nvGrpSpPr>
          <p:grpSpPr>
            <a:xfrm>
              <a:off x="4367620" y="97400"/>
              <a:ext cx="408844" cy="360402"/>
              <a:chOff x="7964875" y="1515350"/>
              <a:chExt cx="182300" cy="160700"/>
            </a:xfrm>
          </p:grpSpPr>
          <p:sp>
            <p:nvSpPr>
              <p:cNvPr id="1652" name="Google Shape;1652;p22"/>
              <p:cNvSpPr/>
              <p:nvPr/>
            </p:nvSpPr>
            <p:spPr>
              <a:xfrm>
                <a:off x="7964875" y="1515350"/>
                <a:ext cx="182300" cy="89450"/>
              </a:xfrm>
              <a:custGeom>
                <a:avLst/>
                <a:gdLst/>
                <a:ahLst/>
                <a:cxnLst/>
                <a:rect l="l" t="t" r="r" b="b"/>
                <a:pathLst>
                  <a:path w="7292" h="3578" extrusionOk="0">
                    <a:moveTo>
                      <a:pt x="5060" y="1683"/>
                    </a:moveTo>
                    <a:cubicBezTo>
                      <a:pt x="5041" y="2457"/>
                      <a:pt x="4421" y="3062"/>
                      <a:pt x="3648" y="3062"/>
                    </a:cubicBezTo>
                    <a:cubicBezTo>
                      <a:pt x="2946" y="3062"/>
                      <a:pt x="2344" y="2538"/>
                      <a:pt x="2248" y="1844"/>
                    </a:cubicBezTo>
                    <a:lnTo>
                      <a:pt x="2047" y="1872"/>
                    </a:lnTo>
                    <a:cubicBezTo>
                      <a:pt x="2155" y="2665"/>
                      <a:pt x="2845" y="3263"/>
                      <a:pt x="3649" y="3264"/>
                    </a:cubicBezTo>
                    <a:lnTo>
                      <a:pt x="3649" y="3264"/>
                    </a:lnTo>
                    <a:cubicBezTo>
                      <a:pt x="4532" y="3263"/>
                      <a:pt x="5242" y="2572"/>
                      <a:pt x="5264" y="1688"/>
                    </a:cubicBezTo>
                    <a:lnTo>
                      <a:pt x="5060" y="1683"/>
                    </a:lnTo>
                    <a:close/>
                    <a:moveTo>
                      <a:pt x="3649" y="3264"/>
                    </a:moveTo>
                    <a:lnTo>
                      <a:pt x="3649" y="3264"/>
                    </a:lnTo>
                    <a:cubicBezTo>
                      <a:pt x="3648" y="3264"/>
                      <a:pt x="3648" y="3264"/>
                      <a:pt x="3648" y="3264"/>
                    </a:cubicBezTo>
                    <a:lnTo>
                      <a:pt x="3649" y="3264"/>
                    </a:lnTo>
                    <a:cubicBezTo>
                      <a:pt x="3649" y="3264"/>
                      <a:pt x="3649" y="3264"/>
                      <a:pt x="3649" y="3264"/>
                    </a:cubicBezTo>
                    <a:close/>
                    <a:moveTo>
                      <a:pt x="3645" y="203"/>
                    </a:moveTo>
                    <a:cubicBezTo>
                      <a:pt x="3899" y="203"/>
                      <a:pt x="4152" y="228"/>
                      <a:pt x="4401" y="279"/>
                    </a:cubicBezTo>
                    <a:cubicBezTo>
                      <a:pt x="5399" y="484"/>
                      <a:pt x="6168" y="1058"/>
                      <a:pt x="6634" y="1500"/>
                    </a:cubicBezTo>
                    <a:lnTo>
                      <a:pt x="6666" y="1532"/>
                    </a:lnTo>
                    <a:cubicBezTo>
                      <a:pt x="6687" y="1551"/>
                      <a:pt x="6705" y="1569"/>
                      <a:pt x="6727" y="1592"/>
                    </a:cubicBezTo>
                    <a:cubicBezTo>
                      <a:pt x="6839" y="1703"/>
                      <a:pt x="6946" y="1818"/>
                      <a:pt x="7040" y="1935"/>
                    </a:cubicBezTo>
                    <a:cubicBezTo>
                      <a:pt x="7043" y="1936"/>
                      <a:pt x="7045" y="1940"/>
                      <a:pt x="7048" y="1943"/>
                    </a:cubicBezTo>
                    <a:cubicBezTo>
                      <a:pt x="6937" y="2055"/>
                      <a:pt x="6668" y="2307"/>
                      <a:pt x="6271" y="2566"/>
                    </a:cubicBezTo>
                    <a:cubicBezTo>
                      <a:pt x="6006" y="2739"/>
                      <a:pt x="5728" y="2887"/>
                      <a:pt x="5449" y="3004"/>
                    </a:cubicBezTo>
                    <a:cubicBezTo>
                      <a:pt x="4862" y="3250"/>
                      <a:pt x="4256" y="3375"/>
                      <a:pt x="3645" y="3375"/>
                    </a:cubicBezTo>
                    <a:cubicBezTo>
                      <a:pt x="1788" y="3375"/>
                      <a:pt x="524" y="2222"/>
                      <a:pt x="243" y="1943"/>
                    </a:cubicBezTo>
                    <a:lnTo>
                      <a:pt x="245" y="1943"/>
                    </a:lnTo>
                    <a:cubicBezTo>
                      <a:pt x="246" y="1940"/>
                      <a:pt x="249" y="1936"/>
                      <a:pt x="251" y="1933"/>
                    </a:cubicBezTo>
                    <a:cubicBezTo>
                      <a:pt x="276" y="1906"/>
                      <a:pt x="303" y="1872"/>
                      <a:pt x="337" y="1832"/>
                    </a:cubicBezTo>
                    <a:cubicBezTo>
                      <a:pt x="342" y="1827"/>
                      <a:pt x="347" y="1824"/>
                      <a:pt x="350" y="1819"/>
                    </a:cubicBezTo>
                    <a:cubicBezTo>
                      <a:pt x="405" y="1756"/>
                      <a:pt x="478" y="1677"/>
                      <a:pt x="566" y="1591"/>
                    </a:cubicBezTo>
                    <a:cubicBezTo>
                      <a:pt x="958" y="1199"/>
                      <a:pt x="1782" y="507"/>
                      <a:pt x="2888" y="279"/>
                    </a:cubicBezTo>
                    <a:cubicBezTo>
                      <a:pt x="3137" y="228"/>
                      <a:pt x="3391" y="203"/>
                      <a:pt x="3645" y="203"/>
                    </a:cubicBezTo>
                    <a:close/>
                    <a:moveTo>
                      <a:pt x="3644" y="0"/>
                    </a:moveTo>
                    <a:cubicBezTo>
                      <a:pt x="3377" y="0"/>
                      <a:pt x="3109" y="27"/>
                      <a:pt x="2847" y="81"/>
                    </a:cubicBezTo>
                    <a:cubicBezTo>
                      <a:pt x="1746" y="307"/>
                      <a:pt x="921" y="949"/>
                      <a:pt x="424" y="1447"/>
                    </a:cubicBezTo>
                    <a:cubicBezTo>
                      <a:pt x="337" y="1531"/>
                      <a:pt x="265" y="1609"/>
                      <a:pt x="208" y="1674"/>
                    </a:cubicBezTo>
                    <a:cubicBezTo>
                      <a:pt x="203" y="1677"/>
                      <a:pt x="198" y="1682"/>
                      <a:pt x="195" y="1686"/>
                    </a:cubicBezTo>
                    <a:cubicBezTo>
                      <a:pt x="154" y="1734"/>
                      <a:pt x="121" y="1773"/>
                      <a:pt x="95" y="1805"/>
                    </a:cubicBezTo>
                    <a:cubicBezTo>
                      <a:pt x="72" y="1832"/>
                      <a:pt x="55" y="1855"/>
                      <a:pt x="49" y="1864"/>
                    </a:cubicBezTo>
                    <a:lnTo>
                      <a:pt x="29" y="1887"/>
                    </a:lnTo>
                    <a:cubicBezTo>
                      <a:pt x="1" y="1926"/>
                      <a:pt x="2" y="1980"/>
                      <a:pt x="35" y="2015"/>
                    </a:cubicBezTo>
                    <a:cubicBezTo>
                      <a:pt x="90" y="2080"/>
                      <a:pt x="1449" y="3577"/>
                      <a:pt x="3645" y="3577"/>
                    </a:cubicBezTo>
                    <a:cubicBezTo>
                      <a:pt x="4282" y="3577"/>
                      <a:pt x="4916" y="3447"/>
                      <a:pt x="5526" y="3191"/>
                    </a:cubicBezTo>
                    <a:cubicBezTo>
                      <a:pt x="5818" y="3068"/>
                      <a:pt x="6106" y="2915"/>
                      <a:pt x="6382" y="2736"/>
                    </a:cubicBezTo>
                    <a:cubicBezTo>
                      <a:pt x="6938" y="2372"/>
                      <a:pt x="7244" y="2031"/>
                      <a:pt x="7256" y="2015"/>
                    </a:cubicBezTo>
                    <a:cubicBezTo>
                      <a:pt x="7288" y="1980"/>
                      <a:pt x="7292" y="1926"/>
                      <a:pt x="7262" y="1887"/>
                    </a:cubicBezTo>
                    <a:lnTo>
                      <a:pt x="7245" y="1867"/>
                    </a:lnTo>
                    <a:cubicBezTo>
                      <a:pt x="7234" y="1852"/>
                      <a:pt x="7217" y="1830"/>
                      <a:pt x="7196" y="1805"/>
                    </a:cubicBezTo>
                    <a:cubicBezTo>
                      <a:pt x="7097" y="1685"/>
                      <a:pt x="6986" y="1563"/>
                      <a:pt x="6870" y="1450"/>
                    </a:cubicBezTo>
                    <a:cubicBezTo>
                      <a:pt x="6850" y="1429"/>
                      <a:pt x="6830" y="1409"/>
                      <a:pt x="6807" y="1387"/>
                    </a:cubicBezTo>
                    <a:lnTo>
                      <a:pt x="6774" y="1355"/>
                    </a:lnTo>
                    <a:cubicBezTo>
                      <a:pt x="6287" y="893"/>
                      <a:pt x="5486" y="296"/>
                      <a:pt x="4441" y="81"/>
                    </a:cubicBezTo>
                    <a:cubicBezTo>
                      <a:pt x="4179" y="27"/>
                      <a:pt x="3912" y="0"/>
                      <a:pt x="3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8015625" y="1516050"/>
                <a:ext cx="80900" cy="46175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1847" extrusionOk="0">
                    <a:moveTo>
                      <a:pt x="1619" y="1"/>
                    </a:moveTo>
                    <a:cubicBezTo>
                      <a:pt x="1078" y="1"/>
                      <a:pt x="574" y="269"/>
                      <a:pt x="272" y="719"/>
                    </a:cubicBezTo>
                    <a:cubicBezTo>
                      <a:pt x="94" y="984"/>
                      <a:pt x="0" y="1294"/>
                      <a:pt x="0" y="1617"/>
                    </a:cubicBezTo>
                    <a:cubicBezTo>
                      <a:pt x="0" y="1706"/>
                      <a:pt x="5" y="1779"/>
                      <a:pt x="17" y="1847"/>
                    </a:cubicBezTo>
                    <a:lnTo>
                      <a:pt x="216" y="1813"/>
                    </a:lnTo>
                    <a:cubicBezTo>
                      <a:pt x="207" y="1756"/>
                      <a:pt x="203" y="1694"/>
                      <a:pt x="203" y="1617"/>
                    </a:cubicBezTo>
                    <a:cubicBezTo>
                      <a:pt x="203" y="1334"/>
                      <a:pt x="284" y="1063"/>
                      <a:pt x="440" y="831"/>
                    </a:cubicBezTo>
                    <a:cubicBezTo>
                      <a:pt x="704" y="438"/>
                      <a:pt x="1144" y="203"/>
                      <a:pt x="1619" y="203"/>
                    </a:cubicBezTo>
                    <a:cubicBezTo>
                      <a:pt x="2093" y="203"/>
                      <a:pt x="2533" y="438"/>
                      <a:pt x="2795" y="831"/>
                    </a:cubicBezTo>
                    <a:cubicBezTo>
                      <a:pt x="2951" y="1063"/>
                      <a:pt x="3033" y="1334"/>
                      <a:pt x="3033" y="1617"/>
                    </a:cubicBezTo>
                    <a:cubicBezTo>
                      <a:pt x="3033" y="1626"/>
                      <a:pt x="3033" y="1635"/>
                      <a:pt x="3031" y="1645"/>
                    </a:cubicBezTo>
                    <a:lnTo>
                      <a:pt x="3232" y="1672"/>
                    </a:lnTo>
                    <a:cubicBezTo>
                      <a:pt x="3235" y="1652"/>
                      <a:pt x="3235" y="1637"/>
                      <a:pt x="3235" y="1617"/>
                    </a:cubicBezTo>
                    <a:cubicBezTo>
                      <a:pt x="3235" y="1294"/>
                      <a:pt x="3141" y="984"/>
                      <a:pt x="2964" y="720"/>
                    </a:cubicBezTo>
                    <a:cubicBezTo>
                      <a:pt x="2663" y="269"/>
                      <a:pt x="2159" y="1"/>
                      <a:pt x="16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8044625" y="1541600"/>
                <a:ext cx="26650" cy="266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066" extrusionOk="0">
                    <a:moveTo>
                      <a:pt x="535" y="1"/>
                    </a:moveTo>
                    <a:cubicBezTo>
                      <a:pt x="239" y="1"/>
                      <a:pt x="1" y="238"/>
                      <a:pt x="1" y="532"/>
                    </a:cubicBezTo>
                    <a:cubicBezTo>
                      <a:pt x="1" y="603"/>
                      <a:pt x="15" y="672"/>
                      <a:pt x="41" y="734"/>
                    </a:cubicBezTo>
                    <a:cubicBezTo>
                      <a:pt x="120" y="928"/>
                      <a:pt x="310" y="1066"/>
                      <a:pt x="535" y="1066"/>
                    </a:cubicBezTo>
                    <a:cubicBezTo>
                      <a:pt x="777" y="1066"/>
                      <a:pt x="984" y="902"/>
                      <a:pt x="1046" y="678"/>
                    </a:cubicBezTo>
                    <a:cubicBezTo>
                      <a:pt x="1061" y="632"/>
                      <a:pt x="1066" y="582"/>
                      <a:pt x="1066" y="532"/>
                    </a:cubicBezTo>
                    <a:cubicBezTo>
                      <a:pt x="1066" y="238"/>
                      <a:pt x="830" y="1"/>
                      <a:pt x="5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7967575" y="1517825"/>
                <a:ext cx="17682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850" extrusionOk="0">
                    <a:moveTo>
                      <a:pt x="4" y="1847"/>
                    </a:moveTo>
                    <a:cubicBezTo>
                      <a:pt x="2" y="1849"/>
                      <a:pt x="1" y="1850"/>
                      <a:pt x="1" y="1850"/>
                    </a:cubicBezTo>
                    <a:lnTo>
                      <a:pt x="2" y="1850"/>
                    </a:lnTo>
                    <a:cubicBezTo>
                      <a:pt x="2" y="1850"/>
                      <a:pt x="3" y="1849"/>
                      <a:pt x="4" y="1847"/>
                    </a:cubicBezTo>
                    <a:close/>
                    <a:moveTo>
                      <a:pt x="3537" y="1"/>
                    </a:moveTo>
                    <a:cubicBezTo>
                      <a:pt x="1424" y="1"/>
                      <a:pt x="62" y="1771"/>
                      <a:pt x="4" y="1847"/>
                    </a:cubicBezTo>
                    <a:lnTo>
                      <a:pt x="4" y="1847"/>
                    </a:lnTo>
                    <a:cubicBezTo>
                      <a:pt x="93" y="1783"/>
                      <a:pt x="1871" y="498"/>
                      <a:pt x="3540" y="498"/>
                    </a:cubicBezTo>
                    <a:cubicBezTo>
                      <a:pt x="5251" y="498"/>
                      <a:pt x="7072" y="1850"/>
                      <a:pt x="7072" y="1850"/>
                    </a:cubicBezTo>
                    <a:cubicBezTo>
                      <a:pt x="7072" y="1850"/>
                      <a:pt x="5696" y="1"/>
                      <a:pt x="35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8053475" y="1599700"/>
                <a:ext cx="5075" cy="763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054" extrusionOk="0">
                    <a:moveTo>
                      <a:pt x="101" y="1"/>
                    </a:moveTo>
                    <a:cubicBezTo>
                      <a:pt x="45" y="1"/>
                      <a:pt x="0" y="46"/>
                      <a:pt x="0" y="101"/>
                    </a:cubicBezTo>
                    <a:lnTo>
                      <a:pt x="0" y="2952"/>
                    </a:lnTo>
                    <a:cubicBezTo>
                      <a:pt x="0" y="3007"/>
                      <a:pt x="45" y="3053"/>
                      <a:pt x="101" y="3053"/>
                    </a:cubicBezTo>
                    <a:cubicBezTo>
                      <a:pt x="156" y="3053"/>
                      <a:pt x="203" y="3009"/>
                      <a:pt x="203" y="2952"/>
                    </a:cubicBezTo>
                    <a:lnTo>
                      <a:pt x="203" y="101"/>
                    </a:lnTo>
                    <a:cubicBezTo>
                      <a:pt x="203" y="46"/>
                      <a:pt x="156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8076725" y="1599700"/>
                <a:ext cx="5100" cy="5837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35" extrusionOk="0">
                    <a:moveTo>
                      <a:pt x="103" y="1"/>
                    </a:moveTo>
                    <a:cubicBezTo>
                      <a:pt x="47" y="1"/>
                      <a:pt x="1" y="46"/>
                      <a:pt x="1" y="101"/>
                    </a:cubicBezTo>
                    <a:lnTo>
                      <a:pt x="1" y="2234"/>
                    </a:lnTo>
                    <a:cubicBezTo>
                      <a:pt x="1" y="2290"/>
                      <a:pt x="46" y="2334"/>
                      <a:pt x="103" y="2334"/>
                    </a:cubicBezTo>
                    <a:cubicBezTo>
                      <a:pt x="158" y="2334"/>
                      <a:pt x="203" y="2290"/>
                      <a:pt x="203" y="2234"/>
                    </a:cubicBezTo>
                    <a:lnTo>
                      <a:pt x="203" y="101"/>
                    </a:lnTo>
                    <a:cubicBezTo>
                      <a:pt x="203" y="46"/>
                      <a:pt x="158" y="1"/>
                      <a:pt x="1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8099550" y="1590225"/>
                <a:ext cx="5075" cy="424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698" extrusionOk="0">
                    <a:moveTo>
                      <a:pt x="100" y="0"/>
                    </a:moveTo>
                    <a:cubicBezTo>
                      <a:pt x="45" y="0"/>
                      <a:pt x="0" y="46"/>
                      <a:pt x="0" y="102"/>
                    </a:cubicBezTo>
                    <a:lnTo>
                      <a:pt x="0" y="1598"/>
                    </a:lnTo>
                    <a:cubicBezTo>
                      <a:pt x="0" y="1653"/>
                      <a:pt x="45" y="1698"/>
                      <a:pt x="100" y="1698"/>
                    </a:cubicBezTo>
                    <a:cubicBezTo>
                      <a:pt x="157" y="1698"/>
                      <a:pt x="202" y="1653"/>
                      <a:pt x="202" y="1598"/>
                    </a:cubicBezTo>
                    <a:lnTo>
                      <a:pt x="202" y="102"/>
                    </a:lnTo>
                    <a:cubicBezTo>
                      <a:pt x="202" y="46"/>
                      <a:pt x="157" y="0"/>
                      <a:pt x="1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8120525" y="1578925"/>
                <a:ext cx="5075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153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0"/>
                    </a:cubicBezTo>
                    <a:lnTo>
                      <a:pt x="1" y="1051"/>
                    </a:lnTo>
                    <a:cubicBezTo>
                      <a:pt x="1" y="1107"/>
                      <a:pt x="45" y="1153"/>
                      <a:pt x="101" y="1153"/>
                    </a:cubicBezTo>
                    <a:cubicBezTo>
                      <a:pt x="156" y="1153"/>
                      <a:pt x="203" y="1108"/>
                      <a:pt x="203" y="1051"/>
                    </a:cubicBezTo>
                    <a:lnTo>
                      <a:pt x="203" y="100"/>
                    </a:lnTo>
                    <a:cubicBezTo>
                      <a:pt x="203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8029500" y="1599700"/>
                <a:ext cx="5100" cy="5837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35" extrusionOk="0">
                    <a:moveTo>
                      <a:pt x="103" y="1"/>
                    </a:moveTo>
                    <a:cubicBezTo>
                      <a:pt x="47" y="1"/>
                      <a:pt x="1" y="46"/>
                      <a:pt x="1" y="101"/>
                    </a:cubicBezTo>
                    <a:lnTo>
                      <a:pt x="1" y="2234"/>
                    </a:lnTo>
                    <a:cubicBezTo>
                      <a:pt x="1" y="2290"/>
                      <a:pt x="47" y="2334"/>
                      <a:pt x="103" y="2334"/>
                    </a:cubicBezTo>
                    <a:cubicBezTo>
                      <a:pt x="158" y="2334"/>
                      <a:pt x="203" y="2290"/>
                      <a:pt x="203" y="2234"/>
                    </a:cubicBezTo>
                    <a:lnTo>
                      <a:pt x="203" y="101"/>
                    </a:lnTo>
                    <a:cubicBezTo>
                      <a:pt x="203" y="46"/>
                      <a:pt x="158" y="1"/>
                      <a:pt x="1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8006750" y="1590225"/>
                <a:ext cx="5075" cy="424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698" extrusionOk="0">
                    <a:moveTo>
                      <a:pt x="101" y="0"/>
                    </a:moveTo>
                    <a:cubicBezTo>
                      <a:pt x="45" y="0"/>
                      <a:pt x="0" y="46"/>
                      <a:pt x="0" y="102"/>
                    </a:cubicBezTo>
                    <a:lnTo>
                      <a:pt x="0" y="1598"/>
                    </a:lnTo>
                    <a:cubicBezTo>
                      <a:pt x="0" y="1653"/>
                      <a:pt x="45" y="1698"/>
                      <a:pt x="101" y="1698"/>
                    </a:cubicBezTo>
                    <a:cubicBezTo>
                      <a:pt x="156" y="1698"/>
                      <a:pt x="203" y="1653"/>
                      <a:pt x="203" y="1598"/>
                    </a:cubicBezTo>
                    <a:lnTo>
                      <a:pt x="203" y="102"/>
                    </a:lnTo>
                    <a:cubicBezTo>
                      <a:pt x="203" y="46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985750" y="1578925"/>
                <a:ext cx="5075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153" extrusionOk="0">
                    <a:moveTo>
                      <a:pt x="103" y="0"/>
                    </a:moveTo>
                    <a:cubicBezTo>
                      <a:pt x="46" y="0"/>
                      <a:pt x="1" y="45"/>
                      <a:pt x="1" y="100"/>
                    </a:cubicBezTo>
                    <a:lnTo>
                      <a:pt x="1" y="1051"/>
                    </a:lnTo>
                    <a:cubicBezTo>
                      <a:pt x="1" y="1107"/>
                      <a:pt x="46" y="1153"/>
                      <a:pt x="103" y="1153"/>
                    </a:cubicBezTo>
                    <a:cubicBezTo>
                      <a:pt x="158" y="1153"/>
                      <a:pt x="203" y="1108"/>
                      <a:pt x="203" y="1051"/>
                    </a:cubicBezTo>
                    <a:lnTo>
                      <a:pt x="203" y="100"/>
                    </a:lnTo>
                    <a:cubicBezTo>
                      <a:pt x="203" y="45"/>
                      <a:pt x="158" y="0"/>
                      <a:pt x="1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63" name="Google Shape;1663;p22"/>
            <p:cNvSpPr/>
            <p:nvPr/>
          </p:nvSpPr>
          <p:spPr>
            <a:xfrm rot="900142">
              <a:off x="8253564" y="3301227"/>
              <a:ext cx="1152688" cy="2008478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7050129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5" name="Google Shape;1665;p23"/>
          <p:cNvGrpSpPr/>
          <p:nvPr/>
        </p:nvGrpSpPr>
        <p:grpSpPr>
          <a:xfrm>
            <a:off x="-663017" y="-897983"/>
            <a:ext cx="10417780" cy="6949817"/>
            <a:chOff x="-663017" y="-897983"/>
            <a:chExt cx="10417780" cy="6949817"/>
          </a:xfrm>
        </p:grpSpPr>
        <p:sp>
          <p:nvSpPr>
            <p:cNvPr id="1666" name="Google Shape;1666;p23"/>
            <p:cNvSpPr/>
            <p:nvPr/>
          </p:nvSpPr>
          <p:spPr>
            <a:xfrm rot="899941" flipH="1">
              <a:off x="-71194" y="18045"/>
              <a:ext cx="945774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67" name="Google Shape;1667;p23"/>
            <p:cNvGrpSpPr/>
            <p:nvPr/>
          </p:nvGrpSpPr>
          <p:grpSpPr>
            <a:xfrm rot="-8272618">
              <a:off x="-530501" y="4409739"/>
              <a:ext cx="1935193" cy="1140380"/>
              <a:chOff x="5814600" y="3112362"/>
              <a:chExt cx="306750" cy="180763"/>
            </a:xfrm>
          </p:grpSpPr>
          <p:sp>
            <p:nvSpPr>
              <p:cNvPr id="1668" name="Google Shape;1668;p2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07" name="Google Shape;1707;p23"/>
            <p:cNvSpPr/>
            <p:nvPr/>
          </p:nvSpPr>
          <p:spPr>
            <a:xfrm rot="1600120">
              <a:off x="8359242" y="4398922"/>
              <a:ext cx="945766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08" name="Google Shape;1708;p23"/>
            <p:cNvGrpSpPr/>
            <p:nvPr/>
          </p:nvGrpSpPr>
          <p:grpSpPr>
            <a:xfrm>
              <a:off x="301968" y="3654881"/>
              <a:ext cx="270252" cy="415178"/>
              <a:chOff x="4515231" y="4502156"/>
              <a:chExt cx="270252" cy="415178"/>
            </a:xfrm>
          </p:grpSpPr>
          <p:grpSp>
            <p:nvGrpSpPr>
              <p:cNvPr id="1709" name="Google Shape;1709;p23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710" name="Google Shape;1710;p23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1" name="Google Shape;1711;p23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12" name="Google Shape;1712;p23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713" name="Google Shape;1713;p23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4" name="Google Shape;1714;p23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15" name="Google Shape;1715;p23"/>
            <p:cNvGrpSpPr/>
            <p:nvPr/>
          </p:nvGrpSpPr>
          <p:grpSpPr>
            <a:xfrm rot="2143365">
              <a:off x="7668719" y="-440322"/>
              <a:ext cx="1935183" cy="1140374"/>
              <a:chOff x="5814600" y="3112362"/>
              <a:chExt cx="306750" cy="180763"/>
            </a:xfrm>
          </p:grpSpPr>
          <p:sp>
            <p:nvSpPr>
              <p:cNvPr id="1716" name="Google Shape;1716;p2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55" name="Google Shape;1755;p23"/>
            <p:cNvSpPr/>
            <p:nvPr/>
          </p:nvSpPr>
          <p:spPr>
            <a:xfrm>
              <a:off x="8430763" y="3464180"/>
              <a:ext cx="659316" cy="518339"/>
            </a:xfrm>
            <a:custGeom>
              <a:avLst/>
              <a:gdLst/>
              <a:ahLst/>
              <a:cxnLst/>
              <a:rect l="l" t="t" r="r" b="b"/>
              <a:pathLst>
                <a:path w="14540" h="11431" extrusionOk="0">
                  <a:moveTo>
                    <a:pt x="7170" y="5120"/>
                  </a:moveTo>
                  <a:cubicBezTo>
                    <a:pt x="8056" y="5120"/>
                    <a:pt x="8915" y="5294"/>
                    <a:pt x="9742" y="5654"/>
                  </a:cubicBezTo>
                  <a:cubicBezTo>
                    <a:pt x="11060" y="6229"/>
                    <a:pt x="12069" y="7145"/>
                    <a:pt x="12743" y="8421"/>
                  </a:cubicBezTo>
                  <a:cubicBezTo>
                    <a:pt x="12763" y="8458"/>
                    <a:pt x="12782" y="8498"/>
                    <a:pt x="12802" y="8537"/>
                  </a:cubicBezTo>
                  <a:cubicBezTo>
                    <a:pt x="12796" y="8541"/>
                    <a:pt x="12790" y="8547"/>
                    <a:pt x="12783" y="8552"/>
                  </a:cubicBezTo>
                  <a:cubicBezTo>
                    <a:pt x="12768" y="8546"/>
                    <a:pt x="12751" y="8540"/>
                    <a:pt x="12737" y="8532"/>
                  </a:cubicBezTo>
                  <a:cubicBezTo>
                    <a:pt x="11987" y="8125"/>
                    <a:pt x="11186" y="7865"/>
                    <a:pt x="10357" y="7680"/>
                  </a:cubicBezTo>
                  <a:cubicBezTo>
                    <a:pt x="9365" y="7457"/>
                    <a:pt x="8362" y="7352"/>
                    <a:pt x="7350" y="7352"/>
                  </a:cubicBezTo>
                  <a:cubicBezTo>
                    <a:pt x="7165" y="7352"/>
                    <a:pt x="6980" y="7355"/>
                    <a:pt x="6795" y="7362"/>
                  </a:cubicBezTo>
                  <a:cubicBezTo>
                    <a:pt x="5723" y="7402"/>
                    <a:pt x="4667" y="7554"/>
                    <a:pt x="3638" y="7862"/>
                  </a:cubicBezTo>
                  <a:cubicBezTo>
                    <a:pt x="2977" y="8060"/>
                    <a:pt x="2343" y="8321"/>
                    <a:pt x="1756" y="8688"/>
                  </a:cubicBezTo>
                  <a:cubicBezTo>
                    <a:pt x="1664" y="8747"/>
                    <a:pt x="1574" y="8810"/>
                    <a:pt x="1482" y="8872"/>
                  </a:cubicBezTo>
                  <a:cubicBezTo>
                    <a:pt x="1471" y="8878"/>
                    <a:pt x="1459" y="8881"/>
                    <a:pt x="1425" y="8895"/>
                  </a:cubicBezTo>
                  <a:cubicBezTo>
                    <a:pt x="1448" y="8835"/>
                    <a:pt x="1463" y="8791"/>
                    <a:pt x="1480" y="8748"/>
                  </a:cubicBezTo>
                  <a:cubicBezTo>
                    <a:pt x="1948" y="7628"/>
                    <a:pt x="2706" y="6753"/>
                    <a:pt x="3724" y="6103"/>
                  </a:cubicBezTo>
                  <a:cubicBezTo>
                    <a:pt x="4599" y="5546"/>
                    <a:pt x="5556" y="5231"/>
                    <a:pt x="6589" y="5144"/>
                  </a:cubicBezTo>
                  <a:cubicBezTo>
                    <a:pt x="6784" y="5128"/>
                    <a:pt x="6977" y="5120"/>
                    <a:pt x="7170" y="5120"/>
                  </a:cubicBezTo>
                  <a:close/>
                  <a:moveTo>
                    <a:pt x="7328" y="7526"/>
                  </a:moveTo>
                  <a:cubicBezTo>
                    <a:pt x="7744" y="7526"/>
                    <a:pt x="8160" y="7544"/>
                    <a:pt x="8575" y="7578"/>
                  </a:cubicBezTo>
                  <a:cubicBezTo>
                    <a:pt x="8775" y="8058"/>
                    <a:pt x="8649" y="8739"/>
                    <a:pt x="8144" y="9151"/>
                  </a:cubicBezTo>
                  <a:cubicBezTo>
                    <a:pt x="7887" y="9361"/>
                    <a:pt x="7568" y="9466"/>
                    <a:pt x="7248" y="9466"/>
                  </a:cubicBezTo>
                  <a:cubicBezTo>
                    <a:pt x="6930" y="9466"/>
                    <a:pt x="6612" y="9363"/>
                    <a:pt x="6352" y="9156"/>
                  </a:cubicBezTo>
                  <a:cubicBezTo>
                    <a:pt x="5786" y="8702"/>
                    <a:pt x="5741" y="7966"/>
                    <a:pt x="5906" y="7600"/>
                  </a:cubicBezTo>
                  <a:cubicBezTo>
                    <a:pt x="6379" y="7550"/>
                    <a:pt x="6853" y="7526"/>
                    <a:pt x="7328" y="7526"/>
                  </a:cubicBezTo>
                  <a:close/>
                  <a:moveTo>
                    <a:pt x="8791" y="7601"/>
                  </a:moveTo>
                  <a:cubicBezTo>
                    <a:pt x="9157" y="7635"/>
                    <a:pt x="9509" y="7688"/>
                    <a:pt x="9870" y="7754"/>
                  </a:cubicBezTo>
                  <a:cubicBezTo>
                    <a:pt x="9908" y="8088"/>
                    <a:pt x="9867" y="8407"/>
                    <a:pt x="9777" y="8723"/>
                  </a:cubicBezTo>
                  <a:cubicBezTo>
                    <a:pt x="9629" y="9251"/>
                    <a:pt x="9342" y="9691"/>
                    <a:pt x="8921" y="10041"/>
                  </a:cubicBezTo>
                  <a:cubicBezTo>
                    <a:pt x="8429" y="10451"/>
                    <a:pt x="7820" y="10661"/>
                    <a:pt x="7208" y="10661"/>
                  </a:cubicBezTo>
                  <a:cubicBezTo>
                    <a:pt x="6746" y="10661"/>
                    <a:pt x="6282" y="10541"/>
                    <a:pt x="5865" y="10299"/>
                  </a:cubicBezTo>
                  <a:cubicBezTo>
                    <a:pt x="4806" y="9685"/>
                    <a:pt x="4467" y="8569"/>
                    <a:pt x="4550" y="7811"/>
                  </a:cubicBezTo>
                  <a:cubicBezTo>
                    <a:pt x="4925" y="7730"/>
                    <a:pt x="5298" y="7668"/>
                    <a:pt x="5690" y="7625"/>
                  </a:cubicBezTo>
                  <a:lnTo>
                    <a:pt x="5690" y="7625"/>
                  </a:lnTo>
                  <a:cubicBezTo>
                    <a:pt x="5686" y="7668"/>
                    <a:pt x="5684" y="7700"/>
                    <a:pt x="5677" y="7733"/>
                  </a:cubicBezTo>
                  <a:cubicBezTo>
                    <a:pt x="5469" y="8679"/>
                    <a:pt x="6188" y="9658"/>
                    <a:pt x="7256" y="9658"/>
                  </a:cubicBezTo>
                  <a:cubicBezTo>
                    <a:pt x="7293" y="9658"/>
                    <a:pt x="7331" y="9656"/>
                    <a:pt x="7370" y="9654"/>
                  </a:cubicBezTo>
                  <a:cubicBezTo>
                    <a:pt x="8078" y="9608"/>
                    <a:pt x="8698" y="9037"/>
                    <a:pt x="8816" y="8336"/>
                  </a:cubicBezTo>
                  <a:cubicBezTo>
                    <a:pt x="8853" y="8122"/>
                    <a:pt x="8853" y="7905"/>
                    <a:pt x="8802" y="7692"/>
                  </a:cubicBezTo>
                  <a:cubicBezTo>
                    <a:pt x="8796" y="7668"/>
                    <a:pt x="8796" y="7640"/>
                    <a:pt x="8791" y="7601"/>
                  </a:cubicBezTo>
                  <a:close/>
                  <a:moveTo>
                    <a:pt x="10064" y="7793"/>
                  </a:moveTo>
                  <a:lnTo>
                    <a:pt x="10064" y="7793"/>
                  </a:lnTo>
                  <a:cubicBezTo>
                    <a:pt x="11047" y="7989"/>
                    <a:pt x="11969" y="8297"/>
                    <a:pt x="12850" y="8767"/>
                  </a:cubicBezTo>
                  <a:cubicBezTo>
                    <a:pt x="12819" y="8805"/>
                    <a:pt x="12797" y="8839"/>
                    <a:pt x="12771" y="8868"/>
                  </a:cubicBezTo>
                  <a:cubicBezTo>
                    <a:pt x="12299" y="9446"/>
                    <a:pt x="11725" y="9898"/>
                    <a:pt x="11075" y="10257"/>
                  </a:cubicBezTo>
                  <a:cubicBezTo>
                    <a:pt x="10279" y="10699"/>
                    <a:pt x="9427" y="10975"/>
                    <a:pt x="8532" y="11125"/>
                  </a:cubicBezTo>
                  <a:cubicBezTo>
                    <a:pt x="8044" y="11207"/>
                    <a:pt x="7555" y="11247"/>
                    <a:pt x="7064" y="11247"/>
                  </a:cubicBezTo>
                  <a:cubicBezTo>
                    <a:pt x="6875" y="11247"/>
                    <a:pt x="6687" y="11241"/>
                    <a:pt x="6498" y="11230"/>
                  </a:cubicBezTo>
                  <a:cubicBezTo>
                    <a:pt x="5112" y="11145"/>
                    <a:pt x="3804" y="10784"/>
                    <a:pt x="2604" y="10074"/>
                  </a:cubicBezTo>
                  <a:cubicBezTo>
                    <a:pt x="2224" y="9848"/>
                    <a:pt x="1869" y="9589"/>
                    <a:pt x="1544" y="9293"/>
                  </a:cubicBezTo>
                  <a:cubicBezTo>
                    <a:pt x="1505" y="9257"/>
                    <a:pt x="1468" y="9222"/>
                    <a:pt x="1431" y="9185"/>
                  </a:cubicBezTo>
                  <a:cubicBezTo>
                    <a:pt x="1425" y="9179"/>
                    <a:pt x="1420" y="9168"/>
                    <a:pt x="1408" y="9149"/>
                  </a:cubicBezTo>
                  <a:cubicBezTo>
                    <a:pt x="1434" y="9126"/>
                    <a:pt x="1460" y="9102"/>
                    <a:pt x="1490" y="9080"/>
                  </a:cubicBezTo>
                  <a:cubicBezTo>
                    <a:pt x="1854" y="8805"/>
                    <a:pt x="2250" y="8588"/>
                    <a:pt x="2667" y="8404"/>
                  </a:cubicBezTo>
                  <a:cubicBezTo>
                    <a:pt x="3173" y="8180"/>
                    <a:pt x="3701" y="8012"/>
                    <a:pt x="4238" y="7881"/>
                  </a:cubicBezTo>
                  <a:cubicBezTo>
                    <a:pt x="4267" y="7873"/>
                    <a:pt x="4298" y="7870"/>
                    <a:pt x="4340" y="7864"/>
                  </a:cubicBezTo>
                  <a:lnTo>
                    <a:pt x="4340" y="7864"/>
                  </a:lnTo>
                  <a:cubicBezTo>
                    <a:pt x="4334" y="8847"/>
                    <a:pt x="4693" y="9657"/>
                    <a:pt x="5471" y="10262"/>
                  </a:cubicBezTo>
                  <a:cubicBezTo>
                    <a:pt x="5981" y="10658"/>
                    <a:pt x="6564" y="10853"/>
                    <a:pt x="7207" y="10853"/>
                  </a:cubicBezTo>
                  <a:cubicBezTo>
                    <a:pt x="7234" y="10853"/>
                    <a:pt x="7261" y="10852"/>
                    <a:pt x="7288" y="10852"/>
                  </a:cubicBezTo>
                  <a:cubicBezTo>
                    <a:pt x="7811" y="10838"/>
                    <a:pt x="8294" y="10685"/>
                    <a:pt x="8737" y="10406"/>
                  </a:cubicBezTo>
                  <a:cubicBezTo>
                    <a:pt x="9177" y="10128"/>
                    <a:pt x="9515" y="9754"/>
                    <a:pt x="9754" y="9291"/>
                  </a:cubicBezTo>
                  <a:cubicBezTo>
                    <a:pt x="9993" y="8827"/>
                    <a:pt x="10090" y="8330"/>
                    <a:pt x="10064" y="7793"/>
                  </a:cubicBezTo>
                  <a:close/>
                  <a:moveTo>
                    <a:pt x="7075" y="0"/>
                  </a:moveTo>
                  <a:cubicBezTo>
                    <a:pt x="7061" y="0"/>
                    <a:pt x="7044" y="5"/>
                    <a:pt x="7024" y="15"/>
                  </a:cubicBezTo>
                  <a:cubicBezTo>
                    <a:pt x="7019" y="53"/>
                    <a:pt x="7007" y="99"/>
                    <a:pt x="7007" y="144"/>
                  </a:cubicBezTo>
                  <a:cubicBezTo>
                    <a:pt x="7005" y="362"/>
                    <a:pt x="7002" y="578"/>
                    <a:pt x="7008" y="794"/>
                  </a:cubicBezTo>
                  <a:cubicBezTo>
                    <a:pt x="7041" y="2113"/>
                    <a:pt x="7075" y="3433"/>
                    <a:pt x="7109" y="4751"/>
                  </a:cubicBezTo>
                  <a:cubicBezTo>
                    <a:pt x="7110" y="4808"/>
                    <a:pt x="7109" y="4865"/>
                    <a:pt x="7109" y="4915"/>
                  </a:cubicBezTo>
                  <a:cubicBezTo>
                    <a:pt x="6703" y="4955"/>
                    <a:pt x="6311" y="4993"/>
                    <a:pt x="5908" y="5032"/>
                  </a:cubicBezTo>
                  <a:cubicBezTo>
                    <a:pt x="5899" y="5002"/>
                    <a:pt x="5888" y="4964"/>
                    <a:pt x="5877" y="4924"/>
                  </a:cubicBezTo>
                  <a:cubicBezTo>
                    <a:pt x="5579" y="3814"/>
                    <a:pt x="5280" y="2703"/>
                    <a:pt x="4980" y="1592"/>
                  </a:cubicBezTo>
                  <a:cubicBezTo>
                    <a:pt x="4942" y="1450"/>
                    <a:pt x="4896" y="1309"/>
                    <a:pt x="4851" y="1169"/>
                  </a:cubicBezTo>
                  <a:cubicBezTo>
                    <a:pt x="4840" y="1132"/>
                    <a:pt x="4831" y="1087"/>
                    <a:pt x="4764" y="1079"/>
                  </a:cubicBezTo>
                  <a:cubicBezTo>
                    <a:pt x="4763" y="1123"/>
                    <a:pt x="4757" y="1163"/>
                    <a:pt x="4761" y="1200"/>
                  </a:cubicBezTo>
                  <a:cubicBezTo>
                    <a:pt x="4767" y="1248"/>
                    <a:pt x="4780" y="1295"/>
                    <a:pt x="4791" y="1342"/>
                  </a:cubicBezTo>
                  <a:cubicBezTo>
                    <a:pt x="5047" y="2357"/>
                    <a:pt x="5303" y="3373"/>
                    <a:pt x="5559" y="4388"/>
                  </a:cubicBezTo>
                  <a:cubicBezTo>
                    <a:pt x="5616" y="4614"/>
                    <a:pt x="5677" y="4839"/>
                    <a:pt x="5737" y="5067"/>
                  </a:cubicBezTo>
                  <a:lnTo>
                    <a:pt x="5738" y="5067"/>
                  </a:lnTo>
                  <a:cubicBezTo>
                    <a:pt x="5369" y="5180"/>
                    <a:pt x="5013" y="5290"/>
                    <a:pt x="4647" y="5402"/>
                  </a:cubicBezTo>
                  <a:cubicBezTo>
                    <a:pt x="4627" y="5370"/>
                    <a:pt x="4604" y="5333"/>
                    <a:pt x="4582" y="5294"/>
                  </a:cubicBezTo>
                  <a:cubicBezTo>
                    <a:pt x="4065" y="4391"/>
                    <a:pt x="3547" y="3489"/>
                    <a:pt x="3028" y="2586"/>
                  </a:cubicBezTo>
                  <a:cubicBezTo>
                    <a:pt x="2991" y="2521"/>
                    <a:pt x="2949" y="2458"/>
                    <a:pt x="2906" y="2396"/>
                  </a:cubicBezTo>
                  <a:cubicBezTo>
                    <a:pt x="2891" y="2374"/>
                    <a:pt x="2865" y="2362"/>
                    <a:pt x="2843" y="2345"/>
                  </a:cubicBezTo>
                  <a:cubicBezTo>
                    <a:pt x="2835" y="2350"/>
                    <a:pt x="2828" y="2356"/>
                    <a:pt x="2820" y="2360"/>
                  </a:cubicBezTo>
                  <a:cubicBezTo>
                    <a:pt x="2828" y="2396"/>
                    <a:pt x="2831" y="2431"/>
                    <a:pt x="2845" y="2464"/>
                  </a:cubicBezTo>
                  <a:cubicBezTo>
                    <a:pt x="2880" y="2542"/>
                    <a:pt x="2917" y="2620"/>
                    <a:pt x="2959" y="2694"/>
                  </a:cubicBezTo>
                  <a:cubicBezTo>
                    <a:pt x="3446" y="3583"/>
                    <a:pt x="3934" y="4472"/>
                    <a:pt x="4420" y="5359"/>
                  </a:cubicBezTo>
                  <a:cubicBezTo>
                    <a:pt x="4442" y="5398"/>
                    <a:pt x="4462" y="5436"/>
                    <a:pt x="4480" y="5469"/>
                  </a:cubicBezTo>
                  <a:cubicBezTo>
                    <a:pt x="4116" y="5672"/>
                    <a:pt x="3761" y="5870"/>
                    <a:pt x="3400" y="6072"/>
                  </a:cubicBezTo>
                  <a:cubicBezTo>
                    <a:pt x="3385" y="6055"/>
                    <a:pt x="3365" y="6032"/>
                    <a:pt x="3345" y="6009"/>
                  </a:cubicBezTo>
                  <a:cubicBezTo>
                    <a:pt x="3246" y="5881"/>
                    <a:pt x="3147" y="5753"/>
                    <a:pt x="3047" y="5626"/>
                  </a:cubicBezTo>
                  <a:cubicBezTo>
                    <a:pt x="2278" y="4657"/>
                    <a:pt x="1510" y="3689"/>
                    <a:pt x="739" y="2720"/>
                  </a:cubicBezTo>
                  <a:cubicBezTo>
                    <a:pt x="684" y="2650"/>
                    <a:pt x="624" y="2584"/>
                    <a:pt x="564" y="2518"/>
                  </a:cubicBezTo>
                  <a:cubicBezTo>
                    <a:pt x="544" y="2496"/>
                    <a:pt x="523" y="2471"/>
                    <a:pt x="488" y="2471"/>
                  </a:cubicBezTo>
                  <a:cubicBezTo>
                    <a:pt x="476" y="2471"/>
                    <a:pt x="462" y="2474"/>
                    <a:pt x="446" y="2481"/>
                  </a:cubicBezTo>
                  <a:cubicBezTo>
                    <a:pt x="465" y="2521"/>
                    <a:pt x="479" y="2563"/>
                    <a:pt x="502" y="2598"/>
                  </a:cubicBezTo>
                  <a:cubicBezTo>
                    <a:pt x="582" y="2714"/>
                    <a:pt x="664" y="2828"/>
                    <a:pt x="750" y="2939"/>
                  </a:cubicBezTo>
                  <a:cubicBezTo>
                    <a:pt x="1559" y="3987"/>
                    <a:pt x="2368" y="5033"/>
                    <a:pt x="3178" y="6080"/>
                  </a:cubicBezTo>
                  <a:cubicBezTo>
                    <a:pt x="3204" y="6114"/>
                    <a:pt x="3230" y="6149"/>
                    <a:pt x="3255" y="6182"/>
                  </a:cubicBezTo>
                  <a:cubicBezTo>
                    <a:pt x="2990" y="6416"/>
                    <a:pt x="2730" y="6645"/>
                    <a:pt x="2465" y="6879"/>
                  </a:cubicBezTo>
                  <a:cubicBezTo>
                    <a:pt x="2439" y="6859"/>
                    <a:pt x="2408" y="6837"/>
                    <a:pt x="2378" y="6814"/>
                  </a:cubicBezTo>
                  <a:cubicBezTo>
                    <a:pt x="1756" y="6334"/>
                    <a:pt x="1133" y="5853"/>
                    <a:pt x="510" y="5373"/>
                  </a:cubicBezTo>
                  <a:cubicBezTo>
                    <a:pt x="388" y="5279"/>
                    <a:pt x="259" y="5192"/>
                    <a:pt x="133" y="5103"/>
                  </a:cubicBezTo>
                  <a:cubicBezTo>
                    <a:pt x="110" y="5087"/>
                    <a:pt x="85" y="5067"/>
                    <a:pt x="55" y="5067"/>
                  </a:cubicBezTo>
                  <a:cubicBezTo>
                    <a:pt x="39" y="5067"/>
                    <a:pt x="21" y="5072"/>
                    <a:pt x="0" y="5086"/>
                  </a:cubicBezTo>
                  <a:cubicBezTo>
                    <a:pt x="23" y="5118"/>
                    <a:pt x="42" y="5154"/>
                    <a:pt x="71" y="5178"/>
                  </a:cubicBezTo>
                  <a:cubicBezTo>
                    <a:pt x="173" y="5269"/>
                    <a:pt x="278" y="5361"/>
                    <a:pt x="384" y="5445"/>
                  </a:cubicBezTo>
                  <a:cubicBezTo>
                    <a:pt x="1011" y="5938"/>
                    <a:pt x="1639" y="6430"/>
                    <a:pt x="2266" y="6922"/>
                  </a:cubicBezTo>
                  <a:cubicBezTo>
                    <a:pt x="2297" y="6947"/>
                    <a:pt x="2328" y="6973"/>
                    <a:pt x="2366" y="7004"/>
                  </a:cubicBezTo>
                  <a:cubicBezTo>
                    <a:pt x="2334" y="7041"/>
                    <a:pt x="2307" y="7074"/>
                    <a:pt x="2281" y="7104"/>
                  </a:cubicBezTo>
                  <a:cubicBezTo>
                    <a:pt x="1811" y="7652"/>
                    <a:pt x="1456" y="8267"/>
                    <a:pt x="1207" y="8946"/>
                  </a:cubicBezTo>
                  <a:cubicBezTo>
                    <a:pt x="1148" y="9108"/>
                    <a:pt x="1179" y="9213"/>
                    <a:pt x="1303" y="9325"/>
                  </a:cubicBezTo>
                  <a:cubicBezTo>
                    <a:pt x="1732" y="9716"/>
                    <a:pt x="2193" y="10060"/>
                    <a:pt x="2701" y="10341"/>
                  </a:cubicBezTo>
                  <a:cubicBezTo>
                    <a:pt x="3900" y="11006"/>
                    <a:pt x="5193" y="11341"/>
                    <a:pt x="6558" y="11416"/>
                  </a:cubicBezTo>
                  <a:cubicBezTo>
                    <a:pt x="6728" y="11426"/>
                    <a:pt x="6898" y="11431"/>
                    <a:pt x="7068" y="11431"/>
                  </a:cubicBezTo>
                  <a:cubicBezTo>
                    <a:pt x="7778" y="11431"/>
                    <a:pt x="8482" y="11347"/>
                    <a:pt x="9177" y="11180"/>
                  </a:cubicBezTo>
                  <a:cubicBezTo>
                    <a:pt x="10093" y="10961"/>
                    <a:pt x="10952" y="10603"/>
                    <a:pt x="11729" y="10063"/>
                  </a:cubicBezTo>
                  <a:cubicBezTo>
                    <a:pt x="12209" y="9728"/>
                    <a:pt x="12632" y="9336"/>
                    <a:pt x="12987" y="8868"/>
                  </a:cubicBezTo>
                  <a:cubicBezTo>
                    <a:pt x="13052" y="8784"/>
                    <a:pt x="13058" y="8710"/>
                    <a:pt x="13018" y="8614"/>
                  </a:cubicBezTo>
                  <a:cubicBezTo>
                    <a:pt x="12816" y="8134"/>
                    <a:pt x="12544" y="7699"/>
                    <a:pt x="12220" y="7294"/>
                  </a:cubicBezTo>
                  <a:cubicBezTo>
                    <a:pt x="12195" y="7263"/>
                    <a:pt x="12172" y="7231"/>
                    <a:pt x="12145" y="7194"/>
                  </a:cubicBezTo>
                  <a:cubicBezTo>
                    <a:pt x="12182" y="7165"/>
                    <a:pt x="12211" y="7140"/>
                    <a:pt x="12240" y="7117"/>
                  </a:cubicBezTo>
                  <a:cubicBezTo>
                    <a:pt x="12837" y="6643"/>
                    <a:pt x="13436" y="6171"/>
                    <a:pt x="14034" y="5695"/>
                  </a:cubicBezTo>
                  <a:cubicBezTo>
                    <a:pt x="14180" y="5577"/>
                    <a:pt x="14324" y="5453"/>
                    <a:pt x="14466" y="5330"/>
                  </a:cubicBezTo>
                  <a:cubicBezTo>
                    <a:pt x="14498" y="5302"/>
                    <a:pt x="14540" y="5276"/>
                    <a:pt x="14532" y="5222"/>
                  </a:cubicBezTo>
                  <a:cubicBezTo>
                    <a:pt x="14507" y="5218"/>
                    <a:pt x="14491" y="5216"/>
                    <a:pt x="14479" y="5216"/>
                  </a:cubicBezTo>
                  <a:cubicBezTo>
                    <a:pt x="14458" y="5216"/>
                    <a:pt x="14447" y="5222"/>
                    <a:pt x="14418" y="5242"/>
                  </a:cubicBezTo>
                  <a:cubicBezTo>
                    <a:pt x="14341" y="5294"/>
                    <a:pt x="14263" y="5347"/>
                    <a:pt x="14189" y="5404"/>
                  </a:cubicBezTo>
                  <a:cubicBezTo>
                    <a:pt x="13512" y="5930"/>
                    <a:pt x="12834" y="6458"/>
                    <a:pt x="12157" y="6986"/>
                  </a:cubicBezTo>
                  <a:cubicBezTo>
                    <a:pt x="12120" y="7015"/>
                    <a:pt x="12081" y="7043"/>
                    <a:pt x="12047" y="7069"/>
                  </a:cubicBezTo>
                  <a:cubicBezTo>
                    <a:pt x="11793" y="6827"/>
                    <a:pt x="11544" y="6592"/>
                    <a:pt x="11288" y="6350"/>
                  </a:cubicBezTo>
                  <a:cubicBezTo>
                    <a:pt x="11313" y="6319"/>
                    <a:pt x="11339" y="6283"/>
                    <a:pt x="11365" y="6248"/>
                  </a:cubicBezTo>
                  <a:cubicBezTo>
                    <a:pt x="12132" y="5246"/>
                    <a:pt x="12899" y="4246"/>
                    <a:pt x="13665" y="3245"/>
                  </a:cubicBezTo>
                  <a:cubicBezTo>
                    <a:pt x="13787" y="3083"/>
                    <a:pt x="13904" y="2917"/>
                    <a:pt x="14021" y="2752"/>
                  </a:cubicBezTo>
                  <a:cubicBezTo>
                    <a:pt x="14047" y="2715"/>
                    <a:pt x="14081" y="2677"/>
                    <a:pt x="14069" y="2621"/>
                  </a:cubicBezTo>
                  <a:cubicBezTo>
                    <a:pt x="14058" y="2618"/>
                    <a:pt x="14049" y="2617"/>
                    <a:pt x="14040" y="2617"/>
                  </a:cubicBezTo>
                  <a:cubicBezTo>
                    <a:pt x="13992" y="2617"/>
                    <a:pt x="13969" y="2658"/>
                    <a:pt x="13942" y="2689"/>
                  </a:cubicBezTo>
                  <a:cubicBezTo>
                    <a:pt x="13804" y="2854"/>
                    <a:pt x="13663" y="3019"/>
                    <a:pt x="13530" y="3191"/>
                  </a:cubicBezTo>
                  <a:cubicBezTo>
                    <a:pt x="12757" y="4178"/>
                    <a:pt x="11986" y="5168"/>
                    <a:pt x="11214" y="6155"/>
                  </a:cubicBezTo>
                  <a:cubicBezTo>
                    <a:pt x="11189" y="6186"/>
                    <a:pt x="11163" y="6216"/>
                    <a:pt x="11148" y="6234"/>
                  </a:cubicBezTo>
                  <a:cubicBezTo>
                    <a:pt x="10789" y="6015"/>
                    <a:pt x="10445" y="5805"/>
                    <a:pt x="10093" y="5590"/>
                  </a:cubicBezTo>
                  <a:cubicBezTo>
                    <a:pt x="10107" y="5563"/>
                    <a:pt x="10123" y="5530"/>
                    <a:pt x="10141" y="5496"/>
                  </a:cubicBezTo>
                  <a:cubicBezTo>
                    <a:pt x="10564" y="4719"/>
                    <a:pt x="10989" y="3941"/>
                    <a:pt x="11410" y="3161"/>
                  </a:cubicBezTo>
                  <a:cubicBezTo>
                    <a:pt x="11502" y="2992"/>
                    <a:pt x="11587" y="2819"/>
                    <a:pt x="11672" y="2647"/>
                  </a:cubicBezTo>
                  <a:cubicBezTo>
                    <a:pt x="11692" y="2607"/>
                    <a:pt x="11723" y="2564"/>
                    <a:pt x="11685" y="2499"/>
                  </a:cubicBezTo>
                  <a:lnTo>
                    <a:pt x="11685" y="2499"/>
                  </a:lnTo>
                  <a:cubicBezTo>
                    <a:pt x="11655" y="2529"/>
                    <a:pt x="11626" y="2549"/>
                    <a:pt x="11606" y="2578"/>
                  </a:cubicBezTo>
                  <a:cubicBezTo>
                    <a:pt x="11544" y="2672"/>
                    <a:pt x="11484" y="2769"/>
                    <a:pt x="11428" y="2867"/>
                  </a:cubicBezTo>
                  <a:cubicBezTo>
                    <a:pt x="10945" y="3718"/>
                    <a:pt x="10465" y="4572"/>
                    <a:pt x="9982" y="5424"/>
                  </a:cubicBezTo>
                  <a:cubicBezTo>
                    <a:pt x="9964" y="5459"/>
                    <a:pt x="9941" y="5492"/>
                    <a:pt x="9922" y="5524"/>
                  </a:cubicBezTo>
                  <a:cubicBezTo>
                    <a:pt x="9734" y="5452"/>
                    <a:pt x="9559" y="5379"/>
                    <a:pt x="9382" y="5316"/>
                  </a:cubicBezTo>
                  <a:cubicBezTo>
                    <a:pt x="9201" y="5253"/>
                    <a:pt x="9019" y="5198"/>
                    <a:pt x="8834" y="5140"/>
                  </a:cubicBezTo>
                  <a:cubicBezTo>
                    <a:pt x="8843" y="5098"/>
                    <a:pt x="8850" y="5069"/>
                    <a:pt x="8857" y="5040"/>
                  </a:cubicBezTo>
                  <a:cubicBezTo>
                    <a:pt x="9075" y="4177"/>
                    <a:pt x="9292" y="3314"/>
                    <a:pt x="9507" y="2451"/>
                  </a:cubicBezTo>
                  <a:cubicBezTo>
                    <a:pt x="9593" y="2104"/>
                    <a:pt x="9671" y="1755"/>
                    <a:pt x="9751" y="1408"/>
                  </a:cubicBezTo>
                  <a:cubicBezTo>
                    <a:pt x="9763" y="1356"/>
                    <a:pt x="9782" y="1302"/>
                    <a:pt x="9738" y="1248"/>
                  </a:cubicBezTo>
                  <a:cubicBezTo>
                    <a:pt x="9686" y="1268"/>
                    <a:pt x="9677" y="1312"/>
                    <a:pt x="9664" y="1354"/>
                  </a:cubicBezTo>
                  <a:cubicBezTo>
                    <a:pt x="9609" y="1538"/>
                    <a:pt x="9552" y="1721"/>
                    <a:pt x="9502" y="1907"/>
                  </a:cubicBezTo>
                  <a:cubicBezTo>
                    <a:pt x="9231" y="2933"/>
                    <a:pt x="8962" y="3959"/>
                    <a:pt x="8692" y="4986"/>
                  </a:cubicBezTo>
                  <a:cubicBezTo>
                    <a:pt x="8681" y="5024"/>
                    <a:pt x="8667" y="5061"/>
                    <a:pt x="8654" y="5104"/>
                  </a:cubicBezTo>
                  <a:cubicBezTo>
                    <a:pt x="8198" y="4999"/>
                    <a:pt x="7746" y="4952"/>
                    <a:pt x="7288" y="4933"/>
                  </a:cubicBezTo>
                  <a:cubicBezTo>
                    <a:pt x="7283" y="4891"/>
                    <a:pt x="7280" y="4865"/>
                    <a:pt x="7278" y="4837"/>
                  </a:cubicBezTo>
                  <a:cubicBezTo>
                    <a:pt x="7272" y="4629"/>
                    <a:pt x="7268" y="4419"/>
                    <a:pt x="7263" y="4209"/>
                  </a:cubicBezTo>
                  <a:cubicBezTo>
                    <a:pt x="7235" y="3172"/>
                    <a:pt x="7211" y="2135"/>
                    <a:pt x="7181" y="1098"/>
                  </a:cubicBezTo>
                  <a:cubicBezTo>
                    <a:pt x="7172" y="785"/>
                    <a:pt x="7155" y="473"/>
                    <a:pt x="7140" y="160"/>
                  </a:cubicBezTo>
                  <a:cubicBezTo>
                    <a:pt x="7138" y="123"/>
                    <a:pt x="7133" y="84"/>
                    <a:pt x="7124" y="48"/>
                  </a:cubicBezTo>
                  <a:cubicBezTo>
                    <a:pt x="7117" y="19"/>
                    <a:pt x="7102" y="0"/>
                    <a:pt x="7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56" name="Google Shape;1756;p23"/>
            <p:cNvGrpSpPr/>
            <p:nvPr/>
          </p:nvGrpSpPr>
          <p:grpSpPr>
            <a:xfrm>
              <a:off x="8595806" y="2726485"/>
              <a:ext cx="270252" cy="633649"/>
              <a:chOff x="4444806" y="3454510"/>
              <a:chExt cx="270252" cy="633649"/>
            </a:xfrm>
          </p:grpSpPr>
          <p:grpSp>
            <p:nvGrpSpPr>
              <p:cNvPr id="1757" name="Google Shape;1757;p23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1758" name="Google Shape;1758;p23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1759" name="Google Shape;1759;p23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0" name="Google Shape;1760;p23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61" name="Google Shape;1761;p23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1762" name="Google Shape;1762;p23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3" name="Google Shape;1763;p23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764" name="Google Shape;1764;p23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1765" name="Google Shape;1765;p23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3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9857568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8" name="Google Shape;1768;p24"/>
          <p:cNvGrpSpPr/>
          <p:nvPr/>
        </p:nvGrpSpPr>
        <p:grpSpPr>
          <a:xfrm>
            <a:off x="-875656" y="-358124"/>
            <a:ext cx="10509167" cy="5610099"/>
            <a:chOff x="-875656" y="-358124"/>
            <a:chExt cx="10509167" cy="5610099"/>
          </a:xfrm>
        </p:grpSpPr>
        <p:sp>
          <p:nvSpPr>
            <p:cNvPr id="1769" name="Google Shape;1769;p24"/>
            <p:cNvSpPr/>
            <p:nvPr/>
          </p:nvSpPr>
          <p:spPr>
            <a:xfrm rot="-6280573" flipH="1">
              <a:off x="8417214" y="2158720"/>
              <a:ext cx="945768" cy="57304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0" name="Google Shape;1770;p24"/>
            <p:cNvGrpSpPr/>
            <p:nvPr/>
          </p:nvGrpSpPr>
          <p:grpSpPr>
            <a:xfrm rot="-3565398">
              <a:off x="-860139" y="194792"/>
              <a:ext cx="1935205" cy="1140388"/>
              <a:chOff x="5814600" y="3112362"/>
              <a:chExt cx="306750" cy="180763"/>
            </a:xfrm>
          </p:grpSpPr>
          <p:sp>
            <p:nvSpPr>
              <p:cNvPr id="1771" name="Google Shape;1771;p24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24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4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4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4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24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24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24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24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24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24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24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24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24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24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24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24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24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24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24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24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24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24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24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24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24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24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24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24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24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24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24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10" name="Google Shape;1810;p24"/>
            <p:cNvSpPr/>
            <p:nvPr/>
          </p:nvSpPr>
          <p:spPr>
            <a:xfrm rot="-1422013" flipH="1">
              <a:off x="-195182" y="2361418"/>
              <a:ext cx="945745" cy="573047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11" name="Google Shape;1811;p24"/>
            <p:cNvGrpSpPr/>
            <p:nvPr/>
          </p:nvGrpSpPr>
          <p:grpSpPr>
            <a:xfrm rot="5400000">
              <a:off x="8095724" y="3714188"/>
              <a:ext cx="1935194" cy="1140381"/>
              <a:chOff x="5814600" y="3112362"/>
              <a:chExt cx="306750" cy="180763"/>
            </a:xfrm>
          </p:grpSpPr>
          <p:sp>
            <p:nvSpPr>
              <p:cNvPr id="1812" name="Google Shape;1812;p24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 rot="3170892">
                <a:off x="5832481" y="3197150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24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24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24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24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924707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07700" y="932925"/>
            <a:ext cx="4528800" cy="2519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latin typeface="Lora"/>
                <a:ea typeface="Lora"/>
                <a:cs typeface="Lora"/>
                <a:sym typeface="Lora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07600" y="3541925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817635" y="-499004"/>
            <a:ext cx="10252583" cy="5802135"/>
            <a:chOff x="-817635" y="-499004"/>
            <a:chExt cx="10252583" cy="5802135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272360" y="4529369"/>
              <a:ext cx="2162588" cy="773762"/>
              <a:chOff x="5778550" y="3170475"/>
              <a:chExt cx="342800" cy="122650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5778550" y="3235000"/>
                <a:ext cx="130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851400" y="3170475"/>
                <a:ext cx="124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5803625" y="3184400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5815175" y="3219475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5862850" y="3195750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5833600" y="3192200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52;p2"/>
            <p:cNvSpPr/>
            <p:nvPr/>
          </p:nvSpPr>
          <p:spPr>
            <a:xfrm rot="1254380">
              <a:off x="8808261" y="1866024"/>
              <a:ext cx="120189" cy="573037"/>
            </a:xfrm>
            <a:custGeom>
              <a:avLst/>
              <a:gdLst/>
              <a:ahLst/>
              <a:cxnLst/>
              <a:rect l="l" t="t" r="r" b="b"/>
              <a:pathLst>
                <a:path w="3557" h="16959" extrusionOk="0">
                  <a:moveTo>
                    <a:pt x="2666" y="1"/>
                  </a:moveTo>
                  <a:lnTo>
                    <a:pt x="0" y="6966"/>
                  </a:lnTo>
                  <a:cubicBezTo>
                    <a:pt x="412" y="6980"/>
                    <a:pt x="821" y="6992"/>
                    <a:pt x="1233" y="7004"/>
                  </a:cubicBezTo>
                  <a:cubicBezTo>
                    <a:pt x="891" y="8348"/>
                    <a:pt x="514" y="9608"/>
                    <a:pt x="173" y="10952"/>
                  </a:cubicBezTo>
                  <a:cubicBezTo>
                    <a:pt x="162" y="10994"/>
                    <a:pt x="153" y="11043"/>
                    <a:pt x="184" y="11072"/>
                  </a:cubicBezTo>
                  <a:cubicBezTo>
                    <a:pt x="207" y="11094"/>
                    <a:pt x="241" y="11096"/>
                    <a:pt x="272" y="11096"/>
                  </a:cubicBezTo>
                  <a:cubicBezTo>
                    <a:pt x="574" y="11094"/>
                    <a:pt x="875" y="11092"/>
                    <a:pt x="1176" y="11091"/>
                  </a:cubicBezTo>
                  <a:lnTo>
                    <a:pt x="1176" y="11091"/>
                  </a:lnTo>
                  <a:cubicBezTo>
                    <a:pt x="1039" y="13026"/>
                    <a:pt x="897" y="15020"/>
                    <a:pt x="834" y="16959"/>
                  </a:cubicBezTo>
                  <a:cubicBezTo>
                    <a:pt x="1585" y="15630"/>
                    <a:pt x="2050" y="14164"/>
                    <a:pt x="2510" y="12708"/>
                  </a:cubicBezTo>
                  <a:cubicBezTo>
                    <a:pt x="2823" y="11713"/>
                    <a:pt x="3207" y="10568"/>
                    <a:pt x="3521" y="9572"/>
                  </a:cubicBezTo>
                  <a:cubicBezTo>
                    <a:pt x="3415" y="9559"/>
                    <a:pt x="3277" y="9556"/>
                    <a:pt x="3131" y="9556"/>
                  </a:cubicBezTo>
                  <a:cubicBezTo>
                    <a:pt x="3045" y="9556"/>
                    <a:pt x="2957" y="9557"/>
                    <a:pt x="2871" y="9557"/>
                  </a:cubicBezTo>
                  <a:cubicBezTo>
                    <a:pt x="2720" y="9557"/>
                    <a:pt x="2577" y="9554"/>
                    <a:pt x="2470" y="9540"/>
                  </a:cubicBezTo>
                  <a:cubicBezTo>
                    <a:pt x="2709" y="8330"/>
                    <a:pt x="3047" y="7137"/>
                    <a:pt x="3482" y="5983"/>
                  </a:cubicBezTo>
                  <a:cubicBezTo>
                    <a:pt x="3528" y="5859"/>
                    <a:pt x="3556" y="5683"/>
                    <a:pt x="3436" y="5629"/>
                  </a:cubicBezTo>
                  <a:cubicBezTo>
                    <a:pt x="3402" y="5612"/>
                    <a:pt x="3362" y="5612"/>
                    <a:pt x="3323" y="5612"/>
                  </a:cubicBezTo>
                  <a:cubicBezTo>
                    <a:pt x="3045" y="5615"/>
                    <a:pt x="2675" y="5614"/>
                    <a:pt x="2395" y="5617"/>
                  </a:cubicBezTo>
                  <a:cubicBezTo>
                    <a:pt x="2513" y="3736"/>
                    <a:pt x="2548" y="1882"/>
                    <a:pt x="26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6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" name="Google Shape;53;p2"/>
            <p:cNvGrpSpPr/>
            <p:nvPr/>
          </p:nvGrpSpPr>
          <p:grpSpPr>
            <a:xfrm rot="-2700000">
              <a:off x="-697853" y="18182"/>
              <a:ext cx="1935183" cy="1140375"/>
              <a:chOff x="5814600" y="3112362"/>
              <a:chExt cx="306750" cy="180763"/>
            </a:xfrm>
          </p:grpSpPr>
          <p:sp>
            <p:nvSpPr>
              <p:cNvPr id="54" name="Google Shape;54;p2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108017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3"/>
          <p:cNvSpPr txBox="1">
            <a:spLocks noGrp="1"/>
          </p:cNvSpPr>
          <p:nvPr>
            <p:ph type="title"/>
          </p:nvPr>
        </p:nvSpPr>
        <p:spPr>
          <a:xfrm>
            <a:off x="713225" y="3236825"/>
            <a:ext cx="508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5" name="Google Shape;95;p3"/>
          <p:cNvSpPr txBox="1">
            <a:spLocks noGrp="1"/>
          </p:cNvSpPr>
          <p:nvPr>
            <p:ph type="title" idx="2" hasCustomPrompt="1"/>
          </p:nvPr>
        </p:nvSpPr>
        <p:spPr>
          <a:xfrm>
            <a:off x="789425" y="1973100"/>
            <a:ext cx="1306200" cy="10734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6" name="Google Shape;96;p3"/>
          <p:cNvSpPr txBox="1">
            <a:spLocks noGrp="1"/>
          </p:cNvSpPr>
          <p:nvPr>
            <p:ph type="subTitle" idx="1"/>
          </p:nvPr>
        </p:nvSpPr>
        <p:spPr>
          <a:xfrm>
            <a:off x="713225" y="4133225"/>
            <a:ext cx="50811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" name="Google Shape;97;p3"/>
          <p:cNvGrpSpPr/>
          <p:nvPr/>
        </p:nvGrpSpPr>
        <p:grpSpPr>
          <a:xfrm>
            <a:off x="193956" y="-129694"/>
            <a:ext cx="9488806" cy="6117527"/>
            <a:chOff x="193956" y="-129694"/>
            <a:chExt cx="9488806" cy="6117527"/>
          </a:xfrm>
        </p:grpSpPr>
        <p:grpSp>
          <p:nvGrpSpPr>
            <p:cNvPr id="98" name="Google Shape;98;p3"/>
            <p:cNvGrpSpPr/>
            <p:nvPr/>
          </p:nvGrpSpPr>
          <p:grpSpPr>
            <a:xfrm flipH="1">
              <a:off x="2253946" y="-129694"/>
              <a:ext cx="2162588" cy="773762"/>
              <a:chOff x="5778550" y="3170475"/>
              <a:chExt cx="342800" cy="122650"/>
            </a:xfrm>
          </p:grpSpPr>
          <p:sp>
            <p:nvSpPr>
              <p:cNvPr id="99" name="Google Shape;99;p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5778550" y="3235000"/>
                <a:ext cx="130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5851400" y="3170475"/>
                <a:ext cx="124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5803625" y="3184400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5815175" y="3219475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862850" y="3195750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33600" y="3192200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" name="Google Shape;138;p3"/>
            <p:cNvGrpSpPr/>
            <p:nvPr/>
          </p:nvGrpSpPr>
          <p:grpSpPr>
            <a:xfrm rot="8272618" flipH="1">
              <a:off x="7615052" y="4345739"/>
              <a:ext cx="1935193" cy="1140380"/>
              <a:chOff x="5814600" y="3112362"/>
              <a:chExt cx="306750" cy="180763"/>
            </a:xfrm>
          </p:grpSpPr>
          <p:sp>
            <p:nvSpPr>
              <p:cNvPr id="139" name="Google Shape;139;p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" name="Google Shape;178;p3"/>
            <p:cNvGrpSpPr/>
            <p:nvPr/>
          </p:nvGrpSpPr>
          <p:grpSpPr>
            <a:xfrm>
              <a:off x="193956" y="2821656"/>
              <a:ext cx="270252" cy="415178"/>
              <a:chOff x="4515231" y="4502156"/>
              <a:chExt cx="270252" cy="415178"/>
            </a:xfrm>
          </p:grpSpPr>
          <p:grpSp>
            <p:nvGrpSpPr>
              <p:cNvPr id="179" name="Google Shape;179;p3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80" name="Google Shape;180;p3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181;p3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2" name="Google Shape;182;p3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83" name="Google Shape;183;p3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184;p3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041339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720000" y="1215750"/>
            <a:ext cx="5988300" cy="220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●"/>
              <a:defRPr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504131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5"/>
          <p:cNvSpPr txBox="1">
            <a:spLocks noGrp="1"/>
          </p:cNvSpPr>
          <p:nvPr>
            <p:ph type="subTitle" idx="1"/>
          </p:nvPr>
        </p:nvSpPr>
        <p:spPr>
          <a:xfrm>
            <a:off x="4521945" y="3955105"/>
            <a:ext cx="1958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1" name="Google Shape;191;p5"/>
          <p:cNvSpPr txBox="1">
            <a:spLocks noGrp="1"/>
          </p:cNvSpPr>
          <p:nvPr>
            <p:ph type="subTitle" idx="2"/>
          </p:nvPr>
        </p:nvSpPr>
        <p:spPr>
          <a:xfrm>
            <a:off x="745114" y="3955105"/>
            <a:ext cx="1958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subTitle" idx="3"/>
          </p:nvPr>
        </p:nvSpPr>
        <p:spPr>
          <a:xfrm>
            <a:off x="4521938" y="3659550"/>
            <a:ext cx="19581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3" name="Google Shape;193;p5"/>
          <p:cNvSpPr txBox="1">
            <a:spLocks noGrp="1"/>
          </p:cNvSpPr>
          <p:nvPr>
            <p:ph type="subTitle" idx="4"/>
          </p:nvPr>
        </p:nvSpPr>
        <p:spPr>
          <a:xfrm>
            <a:off x="744938" y="3659550"/>
            <a:ext cx="19581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94" name="Google Shape;194;p5"/>
          <p:cNvGrpSpPr/>
          <p:nvPr/>
        </p:nvGrpSpPr>
        <p:grpSpPr>
          <a:xfrm>
            <a:off x="-496757" y="-132586"/>
            <a:ext cx="10823837" cy="2338932"/>
            <a:chOff x="-496757" y="-132586"/>
            <a:chExt cx="10823837" cy="2338932"/>
          </a:xfrm>
        </p:grpSpPr>
        <p:grpSp>
          <p:nvGrpSpPr>
            <p:cNvPr id="195" name="Google Shape;195;p5"/>
            <p:cNvGrpSpPr/>
            <p:nvPr/>
          </p:nvGrpSpPr>
          <p:grpSpPr>
            <a:xfrm rot="-8719983">
              <a:off x="8239347" y="316561"/>
              <a:ext cx="1935182" cy="1140374"/>
              <a:chOff x="5814600" y="3112362"/>
              <a:chExt cx="306750" cy="180763"/>
            </a:xfrm>
          </p:grpSpPr>
          <p:sp>
            <p:nvSpPr>
              <p:cNvPr id="196" name="Google Shape;196;p5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5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5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5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5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5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5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5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5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5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5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5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5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5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5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5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5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5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5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5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5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5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5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5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5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5" name="Google Shape;235;p5"/>
            <p:cNvGrpSpPr/>
            <p:nvPr/>
          </p:nvGrpSpPr>
          <p:grpSpPr>
            <a:xfrm flipH="1">
              <a:off x="8763256" y="1572697"/>
              <a:ext cx="270252" cy="633649"/>
              <a:chOff x="4444806" y="3454510"/>
              <a:chExt cx="270252" cy="633649"/>
            </a:xfrm>
          </p:grpSpPr>
          <p:grpSp>
            <p:nvGrpSpPr>
              <p:cNvPr id="236" name="Google Shape;236;p5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237" name="Google Shape;237;p5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238" name="Google Shape;238;p5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" name="Google Shape;239;p5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0" name="Google Shape;240;p5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241" name="Google Shape;241;p5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" name="Google Shape;242;p5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43" name="Google Shape;243;p5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244" name="Google Shape;244;p5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5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46" name="Google Shape;246;p5"/>
            <p:cNvGrpSpPr/>
            <p:nvPr/>
          </p:nvGrpSpPr>
          <p:grpSpPr>
            <a:xfrm rot="-5400000">
              <a:off x="-894164" y="422684"/>
              <a:ext cx="1935194" cy="1140381"/>
              <a:chOff x="5814600" y="3112362"/>
              <a:chExt cx="306750" cy="180763"/>
            </a:xfrm>
          </p:grpSpPr>
          <p:sp>
            <p:nvSpPr>
              <p:cNvPr id="247" name="Google Shape;247;p5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5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5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5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5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5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5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5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5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5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5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5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5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5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5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5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5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5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5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5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5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5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5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5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5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5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5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5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5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5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5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5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5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5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5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82461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88" name="Google Shape;288;p6"/>
          <p:cNvGrpSpPr/>
          <p:nvPr/>
        </p:nvGrpSpPr>
        <p:grpSpPr>
          <a:xfrm>
            <a:off x="-595737" y="-897983"/>
            <a:ext cx="10538349" cy="6929024"/>
            <a:chOff x="-595737" y="-897983"/>
            <a:chExt cx="10538349" cy="6929024"/>
          </a:xfrm>
        </p:grpSpPr>
        <p:grpSp>
          <p:nvGrpSpPr>
            <p:cNvPr id="289" name="Google Shape;289;p6"/>
            <p:cNvGrpSpPr/>
            <p:nvPr/>
          </p:nvGrpSpPr>
          <p:grpSpPr>
            <a:xfrm rot="2143365">
              <a:off x="7668719" y="-440322"/>
              <a:ext cx="1935183" cy="1140374"/>
              <a:chOff x="5814600" y="3112362"/>
              <a:chExt cx="306750" cy="180763"/>
            </a:xfrm>
          </p:grpSpPr>
          <p:sp>
            <p:nvSpPr>
              <p:cNvPr id="290" name="Google Shape;290;p6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6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6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6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6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6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6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6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6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6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6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6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6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6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6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6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6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6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6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6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6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6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6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6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6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6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6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6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6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6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6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6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6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6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6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6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6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9" name="Google Shape;329;p6"/>
            <p:cNvSpPr/>
            <p:nvPr/>
          </p:nvSpPr>
          <p:spPr>
            <a:xfrm rot="1111088" flipH="1">
              <a:off x="-306588" y="-276010"/>
              <a:ext cx="1152668" cy="2008413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0" name="Google Shape;330;p6"/>
            <p:cNvGrpSpPr/>
            <p:nvPr/>
          </p:nvGrpSpPr>
          <p:grpSpPr>
            <a:xfrm rot="-9000025">
              <a:off x="-440272" y="4483262"/>
              <a:ext cx="1935188" cy="1140377"/>
              <a:chOff x="5814600" y="3112362"/>
              <a:chExt cx="306750" cy="180763"/>
            </a:xfrm>
          </p:grpSpPr>
          <p:sp>
            <p:nvSpPr>
              <p:cNvPr id="331" name="Google Shape;331;p6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6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6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6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6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6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6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6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6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6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6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6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6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6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6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6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6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6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6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6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6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6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6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6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6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6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6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6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6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6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6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6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6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6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6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6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6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6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6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0" name="Google Shape;370;p6"/>
            <p:cNvSpPr/>
            <p:nvPr/>
          </p:nvSpPr>
          <p:spPr>
            <a:xfrm rot="-5400000">
              <a:off x="8362100" y="3919114"/>
              <a:ext cx="1152664" cy="2008361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7423486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7"/>
          <p:cNvSpPr txBox="1">
            <a:spLocks noGrp="1"/>
          </p:cNvSpPr>
          <p:nvPr>
            <p:ph type="title"/>
          </p:nvPr>
        </p:nvSpPr>
        <p:spPr>
          <a:xfrm>
            <a:off x="4526550" y="928756"/>
            <a:ext cx="3904200" cy="117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p7"/>
          <p:cNvSpPr txBox="1">
            <a:spLocks noGrp="1"/>
          </p:cNvSpPr>
          <p:nvPr>
            <p:ph type="subTitle" idx="1"/>
          </p:nvPr>
        </p:nvSpPr>
        <p:spPr>
          <a:xfrm>
            <a:off x="4526550" y="2226944"/>
            <a:ext cx="3904200" cy="198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chivo Light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374" name="Google Shape;374;p7"/>
          <p:cNvSpPr>
            <a:spLocks noGrp="1"/>
          </p:cNvSpPr>
          <p:nvPr>
            <p:ph type="pic" idx="2"/>
          </p:nvPr>
        </p:nvSpPr>
        <p:spPr>
          <a:xfrm>
            <a:off x="713225" y="539400"/>
            <a:ext cx="3254700" cy="40647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5" name="Google Shape;375;p7"/>
          <p:cNvGrpSpPr/>
          <p:nvPr/>
        </p:nvGrpSpPr>
        <p:grpSpPr>
          <a:xfrm>
            <a:off x="-635958" y="-938208"/>
            <a:ext cx="10424271" cy="6982674"/>
            <a:chOff x="-635958" y="-938208"/>
            <a:chExt cx="10424271" cy="6982674"/>
          </a:xfrm>
        </p:grpSpPr>
        <p:grpSp>
          <p:nvGrpSpPr>
            <p:cNvPr id="376" name="Google Shape;376;p7"/>
            <p:cNvGrpSpPr/>
            <p:nvPr/>
          </p:nvGrpSpPr>
          <p:grpSpPr>
            <a:xfrm rot="-9000025">
              <a:off x="-480497" y="4496687"/>
              <a:ext cx="1935188" cy="1140377"/>
              <a:chOff x="5814600" y="3112362"/>
              <a:chExt cx="306750" cy="180763"/>
            </a:xfrm>
          </p:grpSpPr>
          <p:sp>
            <p:nvSpPr>
              <p:cNvPr id="377" name="Google Shape;377;p7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7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7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7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7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7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7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7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7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7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7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7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7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7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7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7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7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7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7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7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7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7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7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7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7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7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7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7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7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" name="Google Shape;416;p7"/>
            <p:cNvGrpSpPr/>
            <p:nvPr/>
          </p:nvGrpSpPr>
          <p:grpSpPr>
            <a:xfrm rot="2143365">
              <a:off x="7702269" y="-480547"/>
              <a:ext cx="1935183" cy="1140374"/>
              <a:chOff x="5814600" y="3112362"/>
              <a:chExt cx="306750" cy="180763"/>
            </a:xfrm>
          </p:grpSpPr>
          <p:sp>
            <p:nvSpPr>
              <p:cNvPr id="417" name="Google Shape;417;p7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7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7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7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7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7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7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7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7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7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7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7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7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7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7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7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7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7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7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7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7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7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7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7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7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7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7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7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7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7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7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6" name="Google Shape;456;p7"/>
            <p:cNvSpPr/>
            <p:nvPr/>
          </p:nvSpPr>
          <p:spPr>
            <a:xfrm rot="843791">
              <a:off x="8486208" y="3598650"/>
              <a:ext cx="945786" cy="573032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7" name="Google Shape;457;p7"/>
            <p:cNvGrpSpPr/>
            <p:nvPr/>
          </p:nvGrpSpPr>
          <p:grpSpPr>
            <a:xfrm>
              <a:off x="8430782" y="4152873"/>
              <a:ext cx="270252" cy="415178"/>
              <a:chOff x="4515231" y="4502156"/>
              <a:chExt cx="270252" cy="415178"/>
            </a:xfrm>
          </p:grpSpPr>
          <p:grpSp>
            <p:nvGrpSpPr>
              <p:cNvPr id="458" name="Google Shape;458;p7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459" name="Google Shape;459;p7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460;p7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" name="Google Shape;461;p7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462" name="Google Shape;462;p7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463;p7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464" name="Google Shape;464;p7"/>
            <p:cNvSpPr/>
            <p:nvPr/>
          </p:nvSpPr>
          <p:spPr>
            <a:xfrm rot="-151469" flipH="1">
              <a:off x="-65618" y="81998"/>
              <a:ext cx="945793" cy="573042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0753347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Google Shape;466;p8"/>
          <p:cNvSpPr txBox="1">
            <a:spLocks noGrp="1"/>
          </p:cNvSpPr>
          <p:nvPr>
            <p:ph type="title"/>
          </p:nvPr>
        </p:nvSpPr>
        <p:spPr>
          <a:xfrm>
            <a:off x="1983812" y="1470100"/>
            <a:ext cx="5176500" cy="22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467" name="Google Shape;467;p8"/>
          <p:cNvGrpSpPr/>
          <p:nvPr/>
        </p:nvGrpSpPr>
        <p:grpSpPr>
          <a:xfrm>
            <a:off x="-445113" y="-943508"/>
            <a:ext cx="10293375" cy="3875758"/>
            <a:chOff x="-445113" y="-943508"/>
            <a:chExt cx="10293375" cy="3875758"/>
          </a:xfrm>
        </p:grpSpPr>
        <p:grpSp>
          <p:nvGrpSpPr>
            <p:cNvPr id="468" name="Google Shape;468;p8"/>
            <p:cNvGrpSpPr/>
            <p:nvPr/>
          </p:nvGrpSpPr>
          <p:grpSpPr>
            <a:xfrm rot="2143365">
              <a:off x="7762219" y="-485847"/>
              <a:ext cx="1935183" cy="1140374"/>
              <a:chOff x="5814600" y="3112362"/>
              <a:chExt cx="306750" cy="180763"/>
            </a:xfrm>
          </p:grpSpPr>
          <p:sp>
            <p:nvSpPr>
              <p:cNvPr id="469" name="Google Shape;469;p8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8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8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8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8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8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8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8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8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8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8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8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8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8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8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8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8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8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8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8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8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8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8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8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8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8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8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8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8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8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8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8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8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8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8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8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8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8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8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" name="Google Shape;508;p8"/>
            <p:cNvGrpSpPr/>
            <p:nvPr/>
          </p:nvGrpSpPr>
          <p:grpSpPr>
            <a:xfrm rot="-5400000">
              <a:off x="-842519" y="1394462"/>
              <a:ext cx="1935194" cy="1140381"/>
              <a:chOff x="5814600" y="3112362"/>
              <a:chExt cx="306750" cy="180763"/>
            </a:xfrm>
          </p:grpSpPr>
          <p:sp>
            <p:nvSpPr>
              <p:cNvPr id="509" name="Google Shape;509;p8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8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8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8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8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8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8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8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8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8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8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8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8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8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8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8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8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8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8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8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8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8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8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8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8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8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8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8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8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8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803718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5" name="Google Shape;505;p59"/>
          <p:cNvPicPr preferRelativeResize="0"/>
          <p:nvPr/>
        </p:nvPicPr>
        <p:blipFill>
          <a:blip r:embed="rId2">
            <a:alphaModFix amt="57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9"/>
          <p:cNvSpPr txBox="1">
            <a:spLocks noGrp="1"/>
          </p:cNvSpPr>
          <p:nvPr>
            <p:ph type="title"/>
          </p:nvPr>
        </p:nvSpPr>
        <p:spPr>
          <a:xfrm>
            <a:off x="2362625" y="2073900"/>
            <a:ext cx="4418700" cy="146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p9"/>
          <p:cNvSpPr txBox="1">
            <a:spLocks noGrp="1"/>
          </p:cNvSpPr>
          <p:nvPr>
            <p:ph type="subTitle" idx="1"/>
          </p:nvPr>
        </p:nvSpPr>
        <p:spPr>
          <a:xfrm>
            <a:off x="2362625" y="3458300"/>
            <a:ext cx="4418700" cy="6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1" name="Google Shape;551;p9"/>
          <p:cNvGrpSpPr/>
          <p:nvPr/>
        </p:nvGrpSpPr>
        <p:grpSpPr>
          <a:xfrm>
            <a:off x="-534442" y="-129694"/>
            <a:ext cx="8965216" cy="6157752"/>
            <a:chOff x="-534442" y="-129694"/>
            <a:chExt cx="8965216" cy="6157752"/>
          </a:xfrm>
        </p:grpSpPr>
        <p:grpSp>
          <p:nvGrpSpPr>
            <p:cNvPr id="552" name="Google Shape;552;p9"/>
            <p:cNvGrpSpPr/>
            <p:nvPr/>
          </p:nvGrpSpPr>
          <p:grpSpPr>
            <a:xfrm>
              <a:off x="6268185" y="-129694"/>
              <a:ext cx="2162588" cy="773762"/>
              <a:chOff x="5778550" y="3170475"/>
              <a:chExt cx="342800" cy="122650"/>
            </a:xfrm>
          </p:grpSpPr>
          <p:sp>
            <p:nvSpPr>
              <p:cNvPr id="553" name="Google Shape;553;p9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9"/>
              <p:cNvSpPr/>
              <p:nvPr/>
            </p:nvSpPr>
            <p:spPr>
              <a:xfrm>
                <a:off x="5778550" y="3235000"/>
                <a:ext cx="130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9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9"/>
              <p:cNvSpPr/>
              <p:nvPr/>
            </p:nvSpPr>
            <p:spPr>
              <a:xfrm>
                <a:off x="5851400" y="3170475"/>
                <a:ext cx="124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9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9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9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9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9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9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9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9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9"/>
              <p:cNvSpPr/>
              <p:nvPr/>
            </p:nvSpPr>
            <p:spPr>
              <a:xfrm>
                <a:off x="5803625" y="3184400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9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9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9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9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9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9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9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9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9"/>
              <p:cNvSpPr/>
              <p:nvPr/>
            </p:nvSpPr>
            <p:spPr>
              <a:xfrm>
                <a:off x="5815175" y="3219475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9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9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9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9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9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9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9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9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9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9"/>
              <p:cNvSpPr/>
              <p:nvPr/>
            </p:nvSpPr>
            <p:spPr>
              <a:xfrm>
                <a:off x="5862850" y="3195750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9"/>
              <p:cNvSpPr/>
              <p:nvPr/>
            </p:nvSpPr>
            <p:spPr>
              <a:xfrm>
                <a:off x="5833600" y="3192200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9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9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9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9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9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9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" name="Google Shape;592;p9"/>
            <p:cNvGrpSpPr/>
            <p:nvPr/>
          </p:nvGrpSpPr>
          <p:grpSpPr>
            <a:xfrm rot="-8272618">
              <a:off x="-401926" y="4385964"/>
              <a:ext cx="1935193" cy="1140380"/>
              <a:chOff x="5814600" y="3112362"/>
              <a:chExt cx="306750" cy="180763"/>
            </a:xfrm>
          </p:grpSpPr>
          <p:sp>
            <p:nvSpPr>
              <p:cNvPr id="593" name="Google Shape;593;p9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9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9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9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9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9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9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9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9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9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9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9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9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9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9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9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9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9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9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9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9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9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9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9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9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9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9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9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9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9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9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9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9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9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9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9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9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9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9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736808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10"/>
          <p:cNvSpPr>
            <a:spLocks noGrp="1"/>
          </p:cNvSpPr>
          <p:nvPr>
            <p:ph type="pic" idx="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34" name="Google Shape;634;p10"/>
          <p:cNvSpPr txBox="1">
            <a:spLocks noGrp="1"/>
          </p:cNvSpPr>
          <p:nvPr>
            <p:ph type="title"/>
          </p:nvPr>
        </p:nvSpPr>
        <p:spPr>
          <a:xfrm>
            <a:off x="720000" y="3799325"/>
            <a:ext cx="7704000" cy="804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613014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Google Shape;636;p11"/>
          <p:cNvSpPr txBox="1">
            <a:spLocks noGrp="1"/>
          </p:cNvSpPr>
          <p:nvPr>
            <p:ph type="title" hasCustomPrompt="1"/>
          </p:nvPr>
        </p:nvSpPr>
        <p:spPr>
          <a:xfrm>
            <a:off x="2044650" y="1735988"/>
            <a:ext cx="5054700" cy="11205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37" name="Google Shape;637;p11"/>
          <p:cNvSpPr txBox="1">
            <a:spLocks noGrp="1"/>
          </p:cNvSpPr>
          <p:nvPr>
            <p:ph type="subTitle" idx="1"/>
          </p:nvPr>
        </p:nvSpPr>
        <p:spPr>
          <a:xfrm>
            <a:off x="2044650" y="3000713"/>
            <a:ext cx="5054700" cy="4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38" name="Google Shape;638;p11"/>
          <p:cNvGrpSpPr/>
          <p:nvPr/>
        </p:nvGrpSpPr>
        <p:grpSpPr>
          <a:xfrm>
            <a:off x="-659977" y="-214301"/>
            <a:ext cx="10602585" cy="6245342"/>
            <a:chOff x="-659977" y="-214301"/>
            <a:chExt cx="10602585" cy="6245342"/>
          </a:xfrm>
        </p:grpSpPr>
        <p:sp>
          <p:nvSpPr>
            <p:cNvPr id="639" name="Google Shape;639;p11"/>
            <p:cNvSpPr/>
            <p:nvPr/>
          </p:nvSpPr>
          <p:spPr>
            <a:xfrm rot="807826" flipH="1">
              <a:off x="-442027" y="-107705"/>
              <a:ext cx="1152685" cy="2008394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0" name="Google Shape;640;p11"/>
            <p:cNvGrpSpPr/>
            <p:nvPr/>
          </p:nvGrpSpPr>
          <p:grpSpPr>
            <a:xfrm rot="9000025" flipH="1">
              <a:off x="7851960" y="4483262"/>
              <a:ext cx="1935188" cy="1140377"/>
              <a:chOff x="5814600" y="3112362"/>
              <a:chExt cx="306750" cy="180763"/>
            </a:xfrm>
          </p:grpSpPr>
          <p:sp>
            <p:nvSpPr>
              <p:cNvPr id="641" name="Google Shape;641;p11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1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1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1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1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1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1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1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1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1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1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1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1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1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1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1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1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1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1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1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1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1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1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1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1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1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1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1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1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1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11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11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11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11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11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11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11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11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11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" name="Google Shape;680;p11"/>
            <p:cNvGrpSpPr/>
            <p:nvPr/>
          </p:nvGrpSpPr>
          <p:grpSpPr>
            <a:xfrm rot="-5400000" flipH="1">
              <a:off x="-833290" y="3606075"/>
              <a:ext cx="1935194" cy="1140381"/>
              <a:chOff x="5814600" y="3112362"/>
              <a:chExt cx="306750" cy="180763"/>
            </a:xfrm>
          </p:grpSpPr>
          <p:sp>
            <p:nvSpPr>
              <p:cNvPr id="681" name="Google Shape;681;p11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11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11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11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11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11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11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11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11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11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11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11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11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11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11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11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1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1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1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1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1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11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11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11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11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11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11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11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11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1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1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1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1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1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11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11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11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11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11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0" name="Google Shape;720;p11"/>
            <p:cNvGrpSpPr/>
            <p:nvPr/>
          </p:nvGrpSpPr>
          <p:grpSpPr>
            <a:xfrm flipH="1">
              <a:off x="8684431" y="3704810"/>
              <a:ext cx="270252" cy="633649"/>
              <a:chOff x="4444806" y="3454510"/>
              <a:chExt cx="270252" cy="633649"/>
            </a:xfrm>
          </p:grpSpPr>
          <p:grpSp>
            <p:nvGrpSpPr>
              <p:cNvPr id="721" name="Google Shape;721;p11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722" name="Google Shape;722;p11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723" name="Google Shape;723;p11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4" name="Google Shape;724;p11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25" name="Google Shape;725;p11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726" name="Google Shape;726;p11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" name="Google Shape;727;p11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28" name="Google Shape;728;p11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729" name="Google Shape;729;p11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11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1" name="Google Shape;731;p11"/>
            <p:cNvGrpSpPr/>
            <p:nvPr/>
          </p:nvGrpSpPr>
          <p:grpSpPr>
            <a:xfrm>
              <a:off x="42843" y="2538835"/>
              <a:ext cx="270252" cy="633649"/>
              <a:chOff x="4444806" y="3454510"/>
              <a:chExt cx="270252" cy="633649"/>
            </a:xfrm>
          </p:grpSpPr>
          <p:grpSp>
            <p:nvGrpSpPr>
              <p:cNvPr id="732" name="Google Shape;732;p11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733" name="Google Shape;733;p11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734" name="Google Shape;734;p11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" name="Google Shape;735;p11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36" name="Google Shape;736;p11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737" name="Google Shape;737;p11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" name="Google Shape;738;p11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39" name="Google Shape;739;p11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740" name="Google Shape;740;p11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11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2993786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6"/>
        </a:solidFill>
        <a:effectLst/>
      </p:bgPr>
    </p:bg>
    <p:spTree>
      <p:nvGrpSpPr>
        <p:cNvPr id="1" name="Shape 7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724685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1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45" name="Google Shape;745;p13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" name="Google Shape;746;p13"/>
          <p:cNvSpPr txBox="1">
            <a:spLocks noGrp="1"/>
          </p:cNvSpPr>
          <p:nvPr>
            <p:ph type="subTitle" idx="2"/>
          </p:nvPr>
        </p:nvSpPr>
        <p:spPr>
          <a:xfrm>
            <a:off x="3419269" y="2345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" name="Google Shape;747;p13"/>
          <p:cNvSpPr txBox="1">
            <a:spLocks noGrp="1"/>
          </p:cNvSpPr>
          <p:nvPr>
            <p:ph type="subTitle" idx="3"/>
          </p:nvPr>
        </p:nvSpPr>
        <p:spPr>
          <a:xfrm>
            <a:off x="720000" y="4083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13"/>
          <p:cNvSpPr txBox="1">
            <a:spLocks noGrp="1"/>
          </p:cNvSpPr>
          <p:nvPr>
            <p:ph type="subTitle" idx="4"/>
          </p:nvPr>
        </p:nvSpPr>
        <p:spPr>
          <a:xfrm>
            <a:off x="3419269" y="4083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" name="Google Shape;749;p13"/>
          <p:cNvSpPr txBox="1">
            <a:spLocks noGrp="1"/>
          </p:cNvSpPr>
          <p:nvPr>
            <p:ph type="subTitle" idx="5"/>
          </p:nvPr>
        </p:nvSpPr>
        <p:spPr>
          <a:xfrm>
            <a:off x="6118545" y="2345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13"/>
          <p:cNvSpPr txBox="1">
            <a:spLocks noGrp="1"/>
          </p:cNvSpPr>
          <p:nvPr>
            <p:ph type="subTitle" idx="6"/>
          </p:nvPr>
        </p:nvSpPr>
        <p:spPr>
          <a:xfrm>
            <a:off x="6118545" y="4083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3"/>
          <p:cNvSpPr txBox="1">
            <a:spLocks noGrp="1"/>
          </p:cNvSpPr>
          <p:nvPr>
            <p:ph type="title" idx="7" hasCustomPrompt="1"/>
          </p:nvPr>
        </p:nvSpPr>
        <p:spPr>
          <a:xfrm>
            <a:off x="827978" y="1272250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2" name="Google Shape;752;p13"/>
          <p:cNvSpPr txBox="1">
            <a:spLocks noGrp="1"/>
          </p:cNvSpPr>
          <p:nvPr>
            <p:ph type="title" idx="8" hasCustomPrompt="1"/>
          </p:nvPr>
        </p:nvSpPr>
        <p:spPr>
          <a:xfrm>
            <a:off x="827978" y="3010404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3" name="Google Shape;753;p13"/>
          <p:cNvSpPr txBox="1">
            <a:spLocks noGrp="1"/>
          </p:cNvSpPr>
          <p:nvPr>
            <p:ph type="title" idx="9" hasCustomPrompt="1"/>
          </p:nvPr>
        </p:nvSpPr>
        <p:spPr>
          <a:xfrm>
            <a:off x="3527253" y="1272250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4" name="Google Shape;754;p13"/>
          <p:cNvSpPr txBox="1">
            <a:spLocks noGrp="1"/>
          </p:cNvSpPr>
          <p:nvPr>
            <p:ph type="title" idx="13" hasCustomPrompt="1"/>
          </p:nvPr>
        </p:nvSpPr>
        <p:spPr>
          <a:xfrm>
            <a:off x="3527253" y="3010404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5" name="Google Shape;755;p13"/>
          <p:cNvSpPr txBox="1">
            <a:spLocks noGrp="1"/>
          </p:cNvSpPr>
          <p:nvPr>
            <p:ph type="title" idx="14" hasCustomPrompt="1"/>
          </p:nvPr>
        </p:nvSpPr>
        <p:spPr>
          <a:xfrm>
            <a:off x="6226528" y="1272250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6" name="Google Shape;756;p13"/>
          <p:cNvSpPr txBox="1">
            <a:spLocks noGrp="1"/>
          </p:cNvSpPr>
          <p:nvPr>
            <p:ph type="title" idx="15" hasCustomPrompt="1"/>
          </p:nvPr>
        </p:nvSpPr>
        <p:spPr>
          <a:xfrm>
            <a:off x="6226528" y="3010404"/>
            <a:ext cx="734700" cy="6726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7" name="Google Shape;757;p13"/>
          <p:cNvSpPr txBox="1">
            <a:spLocks noGrp="1"/>
          </p:cNvSpPr>
          <p:nvPr>
            <p:ph type="subTitle" idx="16"/>
          </p:nvPr>
        </p:nvSpPr>
        <p:spPr>
          <a:xfrm>
            <a:off x="720000" y="20565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58" name="Google Shape;758;p13"/>
          <p:cNvSpPr txBox="1">
            <a:spLocks noGrp="1"/>
          </p:cNvSpPr>
          <p:nvPr>
            <p:ph type="subTitle" idx="17"/>
          </p:nvPr>
        </p:nvSpPr>
        <p:spPr>
          <a:xfrm>
            <a:off x="3419275" y="20565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59" name="Google Shape;759;p13"/>
          <p:cNvSpPr txBox="1">
            <a:spLocks noGrp="1"/>
          </p:cNvSpPr>
          <p:nvPr>
            <p:ph type="subTitle" idx="18"/>
          </p:nvPr>
        </p:nvSpPr>
        <p:spPr>
          <a:xfrm>
            <a:off x="6118550" y="20565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60" name="Google Shape;760;p13"/>
          <p:cNvSpPr txBox="1">
            <a:spLocks noGrp="1"/>
          </p:cNvSpPr>
          <p:nvPr>
            <p:ph type="subTitle" idx="19"/>
          </p:nvPr>
        </p:nvSpPr>
        <p:spPr>
          <a:xfrm>
            <a:off x="720000" y="37948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61" name="Google Shape;761;p13"/>
          <p:cNvSpPr txBox="1">
            <a:spLocks noGrp="1"/>
          </p:cNvSpPr>
          <p:nvPr>
            <p:ph type="subTitle" idx="20"/>
          </p:nvPr>
        </p:nvSpPr>
        <p:spPr>
          <a:xfrm>
            <a:off x="3419275" y="37948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62" name="Google Shape;762;p13"/>
          <p:cNvSpPr txBox="1">
            <a:spLocks noGrp="1"/>
          </p:cNvSpPr>
          <p:nvPr>
            <p:ph type="subTitle" idx="21"/>
          </p:nvPr>
        </p:nvSpPr>
        <p:spPr>
          <a:xfrm>
            <a:off x="6118550" y="37948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763" name="Google Shape;763;p13"/>
          <p:cNvGrpSpPr/>
          <p:nvPr/>
        </p:nvGrpSpPr>
        <p:grpSpPr>
          <a:xfrm>
            <a:off x="-921412" y="-816983"/>
            <a:ext cx="10864024" cy="6848024"/>
            <a:chOff x="-921412" y="-816983"/>
            <a:chExt cx="10864024" cy="6848024"/>
          </a:xfrm>
        </p:grpSpPr>
        <p:grpSp>
          <p:nvGrpSpPr>
            <p:cNvPr id="764" name="Google Shape;764;p13"/>
            <p:cNvGrpSpPr/>
            <p:nvPr/>
          </p:nvGrpSpPr>
          <p:grpSpPr>
            <a:xfrm>
              <a:off x="8578388" y="3594558"/>
              <a:ext cx="491314" cy="692248"/>
              <a:chOff x="7861725" y="935150"/>
              <a:chExt cx="253150" cy="356700"/>
            </a:xfrm>
          </p:grpSpPr>
          <p:sp>
            <p:nvSpPr>
              <p:cNvPr id="765" name="Google Shape;765;p13"/>
              <p:cNvSpPr/>
              <p:nvPr/>
            </p:nvSpPr>
            <p:spPr>
              <a:xfrm>
                <a:off x="7861725" y="935150"/>
                <a:ext cx="253150" cy="20695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8278" extrusionOk="0">
                    <a:moveTo>
                      <a:pt x="5062" y="581"/>
                    </a:moveTo>
                    <a:lnTo>
                      <a:pt x="5556" y="2864"/>
                    </a:lnTo>
                    <a:cubicBezTo>
                      <a:pt x="5562" y="2896"/>
                      <a:pt x="5584" y="2922"/>
                      <a:pt x="5615" y="2935"/>
                    </a:cubicBezTo>
                    <a:cubicBezTo>
                      <a:pt x="5627" y="2941"/>
                      <a:pt x="5641" y="2944"/>
                      <a:pt x="5654" y="2944"/>
                    </a:cubicBezTo>
                    <a:cubicBezTo>
                      <a:pt x="5673" y="2944"/>
                      <a:pt x="5691" y="2938"/>
                      <a:pt x="5707" y="2929"/>
                    </a:cubicBezTo>
                    <a:lnTo>
                      <a:pt x="7050" y="2109"/>
                    </a:lnTo>
                    <a:lnTo>
                      <a:pt x="6220" y="3467"/>
                    </a:lnTo>
                    <a:cubicBezTo>
                      <a:pt x="6203" y="3497"/>
                      <a:pt x="6201" y="3532"/>
                      <a:pt x="6213" y="3563"/>
                    </a:cubicBezTo>
                    <a:cubicBezTo>
                      <a:pt x="6227" y="3592"/>
                      <a:pt x="6257" y="3614"/>
                      <a:pt x="6289" y="3620"/>
                    </a:cubicBezTo>
                    <a:lnTo>
                      <a:pt x="9408" y="4139"/>
                    </a:lnTo>
                    <a:lnTo>
                      <a:pt x="6289" y="4659"/>
                    </a:lnTo>
                    <a:cubicBezTo>
                      <a:pt x="6257" y="4663"/>
                      <a:pt x="6229" y="4685"/>
                      <a:pt x="6213" y="4716"/>
                    </a:cubicBezTo>
                    <a:cubicBezTo>
                      <a:pt x="6201" y="4747"/>
                      <a:pt x="6203" y="4782"/>
                      <a:pt x="6220" y="4810"/>
                    </a:cubicBezTo>
                    <a:lnTo>
                      <a:pt x="7050" y="6170"/>
                    </a:lnTo>
                    <a:lnTo>
                      <a:pt x="5707" y="5350"/>
                    </a:lnTo>
                    <a:cubicBezTo>
                      <a:pt x="5691" y="5340"/>
                      <a:pt x="5672" y="5335"/>
                      <a:pt x="5653" y="5335"/>
                    </a:cubicBezTo>
                    <a:cubicBezTo>
                      <a:pt x="5640" y="5335"/>
                      <a:pt x="5627" y="5337"/>
                      <a:pt x="5615" y="5342"/>
                    </a:cubicBezTo>
                    <a:cubicBezTo>
                      <a:pt x="5585" y="5356"/>
                      <a:pt x="5562" y="5382"/>
                      <a:pt x="5556" y="5415"/>
                    </a:cubicBezTo>
                    <a:lnTo>
                      <a:pt x="5062" y="7697"/>
                    </a:lnTo>
                    <a:lnTo>
                      <a:pt x="4570" y="5415"/>
                    </a:lnTo>
                    <a:cubicBezTo>
                      <a:pt x="4564" y="5382"/>
                      <a:pt x="4542" y="5356"/>
                      <a:pt x="4511" y="5342"/>
                    </a:cubicBezTo>
                    <a:cubicBezTo>
                      <a:pt x="4499" y="5338"/>
                      <a:pt x="4485" y="5335"/>
                      <a:pt x="4471" y="5335"/>
                    </a:cubicBezTo>
                    <a:cubicBezTo>
                      <a:pt x="4453" y="5335"/>
                      <a:pt x="4436" y="5339"/>
                      <a:pt x="4419" y="5350"/>
                    </a:cubicBezTo>
                    <a:lnTo>
                      <a:pt x="3076" y="6170"/>
                    </a:lnTo>
                    <a:lnTo>
                      <a:pt x="3906" y="4810"/>
                    </a:lnTo>
                    <a:cubicBezTo>
                      <a:pt x="3923" y="4782"/>
                      <a:pt x="3926" y="4747"/>
                      <a:pt x="3912" y="4716"/>
                    </a:cubicBezTo>
                    <a:cubicBezTo>
                      <a:pt x="3898" y="4685"/>
                      <a:pt x="3869" y="4663"/>
                      <a:pt x="3837" y="4659"/>
                    </a:cubicBezTo>
                    <a:lnTo>
                      <a:pt x="718" y="4139"/>
                    </a:lnTo>
                    <a:lnTo>
                      <a:pt x="3837" y="3620"/>
                    </a:lnTo>
                    <a:cubicBezTo>
                      <a:pt x="3869" y="3614"/>
                      <a:pt x="3897" y="3592"/>
                      <a:pt x="3912" y="3563"/>
                    </a:cubicBezTo>
                    <a:cubicBezTo>
                      <a:pt x="3925" y="3532"/>
                      <a:pt x="3923" y="3497"/>
                      <a:pt x="3906" y="3467"/>
                    </a:cubicBezTo>
                    <a:lnTo>
                      <a:pt x="3076" y="2109"/>
                    </a:lnTo>
                    <a:lnTo>
                      <a:pt x="3076" y="2109"/>
                    </a:lnTo>
                    <a:lnTo>
                      <a:pt x="4419" y="2929"/>
                    </a:lnTo>
                    <a:cubicBezTo>
                      <a:pt x="4435" y="2938"/>
                      <a:pt x="4453" y="2944"/>
                      <a:pt x="4471" y="2944"/>
                    </a:cubicBezTo>
                    <a:cubicBezTo>
                      <a:pt x="4484" y="2944"/>
                      <a:pt x="4498" y="2941"/>
                      <a:pt x="4511" y="2935"/>
                    </a:cubicBezTo>
                    <a:cubicBezTo>
                      <a:pt x="4541" y="2922"/>
                      <a:pt x="4564" y="2896"/>
                      <a:pt x="4570" y="2864"/>
                    </a:cubicBezTo>
                    <a:lnTo>
                      <a:pt x="5062" y="581"/>
                    </a:lnTo>
                    <a:close/>
                    <a:moveTo>
                      <a:pt x="5064" y="1"/>
                    </a:moveTo>
                    <a:cubicBezTo>
                      <a:pt x="5016" y="1"/>
                      <a:pt x="4974" y="33"/>
                      <a:pt x="4965" y="80"/>
                    </a:cubicBezTo>
                    <a:lnTo>
                      <a:pt x="4402" y="2682"/>
                    </a:lnTo>
                    <a:lnTo>
                      <a:pt x="2824" y="1719"/>
                    </a:lnTo>
                    <a:cubicBezTo>
                      <a:pt x="2808" y="1708"/>
                      <a:pt x="2789" y="1704"/>
                      <a:pt x="2771" y="1704"/>
                    </a:cubicBezTo>
                    <a:cubicBezTo>
                      <a:pt x="2745" y="1704"/>
                      <a:pt x="2720" y="1714"/>
                      <a:pt x="2701" y="1733"/>
                    </a:cubicBezTo>
                    <a:cubicBezTo>
                      <a:pt x="2667" y="1767"/>
                      <a:pt x="2661" y="1817"/>
                      <a:pt x="2685" y="1858"/>
                    </a:cubicBezTo>
                    <a:lnTo>
                      <a:pt x="3655" y="3446"/>
                    </a:lnTo>
                    <a:lnTo>
                      <a:pt x="83" y="4040"/>
                    </a:lnTo>
                    <a:cubicBezTo>
                      <a:pt x="36" y="4048"/>
                      <a:pt x="0" y="4089"/>
                      <a:pt x="0" y="4139"/>
                    </a:cubicBezTo>
                    <a:cubicBezTo>
                      <a:pt x="0" y="4188"/>
                      <a:pt x="36" y="4231"/>
                      <a:pt x="83" y="4239"/>
                    </a:cubicBezTo>
                    <a:lnTo>
                      <a:pt x="3655" y="4833"/>
                    </a:lnTo>
                    <a:lnTo>
                      <a:pt x="2685" y="6421"/>
                    </a:lnTo>
                    <a:cubicBezTo>
                      <a:pt x="2661" y="6461"/>
                      <a:pt x="2667" y="6512"/>
                      <a:pt x="2701" y="6545"/>
                    </a:cubicBezTo>
                    <a:cubicBezTo>
                      <a:pt x="2720" y="6565"/>
                      <a:pt x="2746" y="6575"/>
                      <a:pt x="2772" y="6575"/>
                    </a:cubicBezTo>
                    <a:cubicBezTo>
                      <a:pt x="2790" y="6575"/>
                      <a:pt x="2808" y="6570"/>
                      <a:pt x="2824" y="6560"/>
                    </a:cubicBezTo>
                    <a:lnTo>
                      <a:pt x="4402" y="5597"/>
                    </a:lnTo>
                    <a:lnTo>
                      <a:pt x="4965" y="8197"/>
                    </a:lnTo>
                    <a:cubicBezTo>
                      <a:pt x="4974" y="8245"/>
                      <a:pt x="5016" y="8278"/>
                      <a:pt x="5064" y="8278"/>
                    </a:cubicBezTo>
                    <a:cubicBezTo>
                      <a:pt x="5110" y="8278"/>
                      <a:pt x="5152" y="8244"/>
                      <a:pt x="5162" y="8197"/>
                    </a:cubicBezTo>
                    <a:lnTo>
                      <a:pt x="5723" y="5597"/>
                    </a:lnTo>
                    <a:lnTo>
                      <a:pt x="7301" y="6560"/>
                    </a:lnTo>
                    <a:cubicBezTo>
                      <a:pt x="7318" y="6570"/>
                      <a:pt x="7336" y="6575"/>
                      <a:pt x="7354" y="6575"/>
                    </a:cubicBezTo>
                    <a:cubicBezTo>
                      <a:pt x="7380" y="6575"/>
                      <a:pt x="7406" y="6565"/>
                      <a:pt x="7425" y="6545"/>
                    </a:cubicBezTo>
                    <a:cubicBezTo>
                      <a:pt x="7459" y="6512"/>
                      <a:pt x="7465" y="6461"/>
                      <a:pt x="7440" y="6421"/>
                    </a:cubicBezTo>
                    <a:lnTo>
                      <a:pt x="6471" y="4833"/>
                    </a:lnTo>
                    <a:lnTo>
                      <a:pt x="10042" y="4239"/>
                    </a:lnTo>
                    <a:cubicBezTo>
                      <a:pt x="10090" y="4231"/>
                      <a:pt x="10126" y="4188"/>
                      <a:pt x="10126" y="4139"/>
                    </a:cubicBezTo>
                    <a:cubicBezTo>
                      <a:pt x="10126" y="4089"/>
                      <a:pt x="10090" y="4048"/>
                      <a:pt x="10042" y="4040"/>
                    </a:cubicBezTo>
                    <a:lnTo>
                      <a:pt x="6471" y="3446"/>
                    </a:lnTo>
                    <a:lnTo>
                      <a:pt x="7440" y="1858"/>
                    </a:lnTo>
                    <a:cubicBezTo>
                      <a:pt x="7465" y="1817"/>
                      <a:pt x="7459" y="1767"/>
                      <a:pt x="7425" y="1733"/>
                    </a:cubicBezTo>
                    <a:cubicBezTo>
                      <a:pt x="7406" y="1714"/>
                      <a:pt x="7381" y="1704"/>
                      <a:pt x="7355" y="1704"/>
                    </a:cubicBezTo>
                    <a:cubicBezTo>
                      <a:pt x="7336" y="1704"/>
                      <a:pt x="7318" y="1708"/>
                      <a:pt x="7301" y="1719"/>
                    </a:cubicBezTo>
                    <a:lnTo>
                      <a:pt x="5723" y="2682"/>
                    </a:lnTo>
                    <a:lnTo>
                      <a:pt x="5162" y="80"/>
                    </a:lnTo>
                    <a:cubicBezTo>
                      <a:pt x="5152" y="33"/>
                      <a:pt x="5110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13"/>
              <p:cNvSpPr/>
              <p:nvPr/>
            </p:nvSpPr>
            <p:spPr>
              <a:xfrm>
                <a:off x="7979825" y="1173150"/>
                <a:ext cx="16850" cy="47850"/>
              </a:xfrm>
              <a:custGeom>
                <a:avLst/>
                <a:gdLst/>
                <a:ahLst/>
                <a:cxnLst/>
                <a:rect l="l" t="t" r="r" b="b"/>
                <a:pathLst>
                  <a:path w="674" h="1914" extrusionOk="0">
                    <a:moveTo>
                      <a:pt x="357" y="1"/>
                    </a:moveTo>
                    <a:cubicBezTo>
                      <a:pt x="328" y="1"/>
                      <a:pt x="297" y="45"/>
                      <a:pt x="281" y="113"/>
                    </a:cubicBezTo>
                    <a:cubicBezTo>
                      <a:pt x="249" y="241"/>
                      <a:pt x="210" y="375"/>
                      <a:pt x="176" y="505"/>
                    </a:cubicBezTo>
                    <a:cubicBezTo>
                      <a:pt x="104" y="773"/>
                      <a:pt x="31" y="1045"/>
                      <a:pt x="11" y="1323"/>
                    </a:cubicBezTo>
                    <a:cubicBezTo>
                      <a:pt x="0" y="1457"/>
                      <a:pt x="3" y="1596"/>
                      <a:pt x="63" y="1715"/>
                    </a:cubicBezTo>
                    <a:cubicBezTo>
                      <a:pt x="117" y="1825"/>
                      <a:pt x="230" y="1913"/>
                      <a:pt x="350" y="1913"/>
                    </a:cubicBezTo>
                    <a:cubicBezTo>
                      <a:pt x="361" y="1913"/>
                      <a:pt x="372" y="1912"/>
                      <a:pt x="383" y="1911"/>
                    </a:cubicBezTo>
                    <a:cubicBezTo>
                      <a:pt x="488" y="1897"/>
                      <a:pt x="573" y="1817"/>
                      <a:pt x="619" y="1721"/>
                    </a:cubicBezTo>
                    <a:cubicBezTo>
                      <a:pt x="664" y="1627"/>
                      <a:pt x="673" y="1519"/>
                      <a:pt x="672" y="1414"/>
                    </a:cubicBezTo>
                    <a:cubicBezTo>
                      <a:pt x="668" y="1158"/>
                      <a:pt x="608" y="904"/>
                      <a:pt x="550" y="654"/>
                    </a:cubicBezTo>
                    <a:cubicBezTo>
                      <a:pt x="499" y="445"/>
                      <a:pt x="462" y="289"/>
                      <a:pt x="411" y="79"/>
                    </a:cubicBezTo>
                    <a:cubicBezTo>
                      <a:pt x="398" y="24"/>
                      <a:pt x="378" y="1"/>
                      <a:pt x="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13"/>
              <p:cNvSpPr/>
              <p:nvPr/>
            </p:nvSpPr>
            <p:spPr>
              <a:xfrm>
                <a:off x="7979825" y="1244025"/>
                <a:ext cx="16850" cy="47825"/>
              </a:xfrm>
              <a:custGeom>
                <a:avLst/>
                <a:gdLst/>
                <a:ahLst/>
                <a:cxnLst/>
                <a:rect l="l" t="t" r="r" b="b"/>
                <a:pathLst>
                  <a:path w="674" h="1913" extrusionOk="0">
                    <a:moveTo>
                      <a:pt x="357" y="1"/>
                    </a:moveTo>
                    <a:cubicBezTo>
                      <a:pt x="328" y="1"/>
                      <a:pt x="297" y="45"/>
                      <a:pt x="281" y="111"/>
                    </a:cubicBezTo>
                    <a:cubicBezTo>
                      <a:pt x="249" y="241"/>
                      <a:pt x="210" y="375"/>
                      <a:pt x="176" y="503"/>
                    </a:cubicBezTo>
                    <a:cubicBezTo>
                      <a:pt x="104" y="773"/>
                      <a:pt x="31" y="1043"/>
                      <a:pt x="11" y="1323"/>
                    </a:cubicBezTo>
                    <a:cubicBezTo>
                      <a:pt x="0" y="1455"/>
                      <a:pt x="3" y="1594"/>
                      <a:pt x="63" y="1715"/>
                    </a:cubicBezTo>
                    <a:cubicBezTo>
                      <a:pt x="117" y="1826"/>
                      <a:pt x="231" y="1913"/>
                      <a:pt x="352" y="1913"/>
                    </a:cubicBezTo>
                    <a:cubicBezTo>
                      <a:pt x="362" y="1913"/>
                      <a:pt x="372" y="1912"/>
                      <a:pt x="383" y="1911"/>
                    </a:cubicBezTo>
                    <a:cubicBezTo>
                      <a:pt x="488" y="1895"/>
                      <a:pt x="573" y="1815"/>
                      <a:pt x="619" y="1721"/>
                    </a:cubicBezTo>
                    <a:cubicBezTo>
                      <a:pt x="664" y="1625"/>
                      <a:pt x="673" y="1517"/>
                      <a:pt x="672" y="1414"/>
                    </a:cubicBezTo>
                    <a:cubicBezTo>
                      <a:pt x="668" y="1156"/>
                      <a:pt x="608" y="904"/>
                      <a:pt x="550" y="654"/>
                    </a:cubicBezTo>
                    <a:cubicBezTo>
                      <a:pt x="499" y="445"/>
                      <a:pt x="462" y="287"/>
                      <a:pt x="411" y="79"/>
                    </a:cubicBezTo>
                    <a:cubicBezTo>
                      <a:pt x="398" y="24"/>
                      <a:pt x="378" y="1"/>
                      <a:pt x="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8" name="Google Shape;768;p13"/>
            <p:cNvSpPr/>
            <p:nvPr/>
          </p:nvSpPr>
          <p:spPr>
            <a:xfrm>
              <a:off x="8494388" y="2951530"/>
              <a:ext cx="659316" cy="518339"/>
            </a:xfrm>
            <a:custGeom>
              <a:avLst/>
              <a:gdLst/>
              <a:ahLst/>
              <a:cxnLst/>
              <a:rect l="l" t="t" r="r" b="b"/>
              <a:pathLst>
                <a:path w="14540" h="11431" extrusionOk="0">
                  <a:moveTo>
                    <a:pt x="7170" y="5120"/>
                  </a:moveTo>
                  <a:cubicBezTo>
                    <a:pt x="8056" y="5120"/>
                    <a:pt x="8915" y="5294"/>
                    <a:pt x="9742" y="5654"/>
                  </a:cubicBezTo>
                  <a:cubicBezTo>
                    <a:pt x="11060" y="6229"/>
                    <a:pt x="12069" y="7145"/>
                    <a:pt x="12743" y="8421"/>
                  </a:cubicBezTo>
                  <a:cubicBezTo>
                    <a:pt x="12763" y="8458"/>
                    <a:pt x="12782" y="8498"/>
                    <a:pt x="12802" y="8537"/>
                  </a:cubicBezTo>
                  <a:cubicBezTo>
                    <a:pt x="12796" y="8541"/>
                    <a:pt x="12790" y="8547"/>
                    <a:pt x="12783" y="8552"/>
                  </a:cubicBezTo>
                  <a:cubicBezTo>
                    <a:pt x="12768" y="8546"/>
                    <a:pt x="12751" y="8540"/>
                    <a:pt x="12737" y="8532"/>
                  </a:cubicBezTo>
                  <a:cubicBezTo>
                    <a:pt x="11987" y="8125"/>
                    <a:pt x="11186" y="7865"/>
                    <a:pt x="10357" y="7680"/>
                  </a:cubicBezTo>
                  <a:cubicBezTo>
                    <a:pt x="9365" y="7457"/>
                    <a:pt x="8362" y="7352"/>
                    <a:pt x="7350" y="7352"/>
                  </a:cubicBezTo>
                  <a:cubicBezTo>
                    <a:pt x="7165" y="7352"/>
                    <a:pt x="6980" y="7355"/>
                    <a:pt x="6795" y="7362"/>
                  </a:cubicBezTo>
                  <a:cubicBezTo>
                    <a:pt x="5723" y="7402"/>
                    <a:pt x="4667" y="7554"/>
                    <a:pt x="3638" y="7862"/>
                  </a:cubicBezTo>
                  <a:cubicBezTo>
                    <a:pt x="2977" y="8060"/>
                    <a:pt x="2343" y="8321"/>
                    <a:pt x="1756" y="8688"/>
                  </a:cubicBezTo>
                  <a:cubicBezTo>
                    <a:pt x="1664" y="8747"/>
                    <a:pt x="1574" y="8810"/>
                    <a:pt x="1482" y="8872"/>
                  </a:cubicBezTo>
                  <a:cubicBezTo>
                    <a:pt x="1471" y="8878"/>
                    <a:pt x="1459" y="8881"/>
                    <a:pt x="1425" y="8895"/>
                  </a:cubicBezTo>
                  <a:cubicBezTo>
                    <a:pt x="1448" y="8835"/>
                    <a:pt x="1463" y="8791"/>
                    <a:pt x="1480" y="8748"/>
                  </a:cubicBezTo>
                  <a:cubicBezTo>
                    <a:pt x="1948" y="7628"/>
                    <a:pt x="2706" y="6753"/>
                    <a:pt x="3724" y="6103"/>
                  </a:cubicBezTo>
                  <a:cubicBezTo>
                    <a:pt x="4599" y="5546"/>
                    <a:pt x="5556" y="5231"/>
                    <a:pt x="6589" y="5144"/>
                  </a:cubicBezTo>
                  <a:cubicBezTo>
                    <a:pt x="6784" y="5128"/>
                    <a:pt x="6977" y="5120"/>
                    <a:pt x="7170" y="5120"/>
                  </a:cubicBezTo>
                  <a:close/>
                  <a:moveTo>
                    <a:pt x="7328" y="7526"/>
                  </a:moveTo>
                  <a:cubicBezTo>
                    <a:pt x="7744" y="7526"/>
                    <a:pt x="8160" y="7544"/>
                    <a:pt x="8575" y="7578"/>
                  </a:cubicBezTo>
                  <a:cubicBezTo>
                    <a:pt x="8775" y="8058"/>
                    <a:pt x="8649" y="8739"/>
                    <a:pt x="8144" y="9151"/>
                  </a:cubicBezTo>
                  <a:cubicBezTo>
                    <a:pt x="7887" y="9361"/>
                    <a:pt x="7568" y="9466"/>
                    <a:pt x="7248" y="9466"/>
                  </a:cubicBezTo>
                  <a:cubicBezTo>
                    <a:pt x="6930" y="9466"/>
                    <a:pt x="6612" y="9363"/>
                    <a:pt x="6352" y="9156"/>
                  </a:cubicBezTo>
                  <a:cubicBezTo>
                    <a:pt x="5786" y="8702"/>
                    <a:pt x="5741" y="7966"/>
                    <a:pt x="5906" y="7600"/>
                  </a:cubicBezTo>
                  <a:cubicBezTo>
                    <a:pt x="6379" y="7550"/>
                    <a:pt x="6853" y="7526"/>
                    <a:pt x="7328" y="7526"/>
                  </a:cubicBezTo>
                  <a:close/>
                  <a:moveTo>
                    <a:pt x="8791" y="7601"/>
                  </a:moveTo>
                  <a:cubicBezTo>
                    <a:pt x="9157" y="7635"/>
                    <a:pt x="9509" y="7688"/>
                    <a:pt x="9870" y="7754"/>
                  </a:cubicBezTo>
                  <a:cubicBezTo>
                    <a:pt x="9908" y="8088"/>
                    <a:pt x="9867" y="8407"/>
                    <a:pt x="9777" y="8723"/>
                  </a:cubicBezTo>
                  <a:cubicBezTo>
                    <a:pt x="9629" y="9251"/>
                    <a:pt x="9342" y="9691"/>
                    <a:pt x="8921" y="10041"/>
                  </a:cubicBezTo>
                  <a:cubicBezTo>
                    <a:pt x="8429" y="10451"/>
                    <a:pt x="7820" y="10661"/>
                    <a:pt x="7208" y="10661"/>
                  </a:cubicBezTo>
                  <a:cubicBezTo>
                    <a:pt x="6746" y="10661"/>
                    <a:pt x="6282" y="10541"/>
                    <a:pt x="5865" y="10299"/>
                  </a:cubicBezTo>
                  <a:cubicBezTo>
                    <a:pt x="4806" y="9685"/>
                    <a:pt x="4467" y="8569"/>
                    <a:pt x="4550" y="7811"/>
                  </a:cubicBezTo>
                  <a:cubicBezTo>
                    <a:pt x="4925" y="7730"/>
                    <a:pt x="5298" y="7668"/>
                    <a:pt x="5690" y="7625"/>
                  </a:cubicBezTo>
                  <a:lnTo>
                    <a:pt x="5690" y="7625"/>
                  </a:lnTo>
                  <a:cubicBezTo>
                    <a:pt x="5686" y="7668"/>
                    <a:pt x="5684" y="7700"/>
                    <a:pt x="5677" y="7733"/>
                  </a:cubicBezTo>
                  <a:cubicBezTo>
                    <a:pt x="5469" y="8679"/>
                    <a:pt x="6188" y="9658"/>
                    <a:pt x="7256" y="9658"/>
                  </a:cubicBezTo>
                  <a:cubicBezTo>
                    <a:pt x="7293" y="9658"/>
                    <a:pt x="7331" y="9656"/>
                    <a:pt x="7370" y="9654"/>
                  </a:cubicBezTo>
                  <a:cubicBezTo>
                    <a:pt x="8078" y="9608"/>
                    <a:pt x="8698" y="9037"/>
                    <a:pt x="8816" y="8336"/>
                  </a:cubicBezTo>
                  <a:cubicBezTo>
                    <a:pt x="8853" y="8122"/>
                    <a:pt x="8853" y="7905"/>
                    <a:pt x="8802" y="7692"/>
                  </a:cubicBezTo>
                  <a:cubicBezTo>
                    <a:pt x="8796" y="7668"/>
                    <a:pt x="8796" y="7640"/>
                    <a:pt x="8791" y="7601"/>
                  </a:cubicBezTo>
                  <a:close/>
                  <a:moveTo>
                    <a:pt x="10064" y="7793"/>
                  </a:moveTo>
                  <a:lnTo>
                    <a:pt x="10064" y="7793"/>
                  </a:lnTo>
                  <a:cubicBezTo>
                    <a:pt x="11047" y="7989"/>
                    <a:pt x="11969" y="8297"/>
                    <a:pt x="12850" y="8767"/>
                  </a:cubicBezTo>
                  <a:cubicBezTo>
                    <a:pt x="12819" y="8805"/>
                    <a:pt x="12797" y="8839"/>
                    <a:pt x="12771" y="8868"/>
                  </a:cubicBezTo>
                  <a:cubicBezTo>
                    <a:pt x="12299" y="9446"/>
                    <a:pt x="11725" y="9898"/>
                    <a:pt x="11075" y="10257"/>
                  </a:cubicBezTo>
                  <a:cubicBezTo>
                    <a:pt x="10279" y="10699"/>
                    <a:pt x="9427" y="10975"/>
                    <a:pt x="8532" y="11125"/>
                  </a:cubicBezTo>
                  <a:cubicBezTo>
                    <a:pt x="8044" y="11207"/>
                    <a:pt x="7555" y="11247"/>
                    <a:pt x="7064" y="11247"/>
                  </a:cubicBezTo>
                  <a:cubicBezTo>
                    <a:pt x="6875" y="11247"/>
                    <a:pt x="6687" y="11241"/>
                    <a:pt x="6498" y="11230"/>
                  </a:cubicBezTo>
                  <a:cubicBezTo>
                    <a:pt x="5112" y="11145"/>
                    <a:pt x="3804" y="10784"/>
                    <a:pt x="2604" y="10074"/>
                  </a:cubicBezTo>
                  <a:cubicBezTo>
                    <a:pt x="2224" y="9848"/>
                    <a:pt x="1869" y="9589"/>
                    <a:pt x="1544" y="9293"/>
                  </a:cubicBezTo>
                  <a:cubicBezTo>
                    <a:pt x="1505" y="9257"/>
                    <a:pt x="1468" y="9222"/>
                    <a:pt x="1431" y="9185"/>
                  </a:cubicBezTo>
                  <a:cubicBezTo>
                    <a:pt x="1425" y="9179"/>
                    <a:pt x="1420" y="9168"/>
                    <a:pt x="1408" y="9149"/>
                  </a:cubicBezTo>
                  <a:cubicBezTo>
                    <a:pt x="1434" y="9126"/>
                    <a:pt x="1460" y="9102"/>
                    <a:pt x="1490" y="9080"/>
                  </a:cubicBezTo>
                  <a:cubicBezTo>
                    <a:pt x="1854" y="8805"/>
                    <a:pt x="2250" y="8588"/>
                    <a:pt x="2667" y="8404"/>
                  </a:cubicBezTo>
                  <a:cubicBezTo>
                    <a:pt x="3173" y="8180"/>
                    <a:pt x="3701" y="8012"/>
                    <a:pt x="4238" y="7881"/>
                  </a:cubicBezTo>
                  <a:cubicBezTo>
                    <a:pt x="4267" y="7873"/>
                    <a:pt x="4298" y="7870"/>
                    <a:pt x="4340" y="7864"/>
                  </a:cubicBezTo>
                  <a:lnTo>
                    <a:pt x="4340" y="7864"/>
                  </a:lnTo>
                  <a:cubicBezTo>
                    <a:pt x="4334" y="8847"/>
                    <a:pt x="4693" y="9657"/>
                    <a:pt x="5471" y="10262"/>
                  </a:cubicBezTo>
                  <a:cubicBezTo>
                    <a:pt x="5981" y="10658"/>
                    <a:pt x="6564" y="10853"/>
                    <a:pt x="7207" y="10853"/>
                  </a:cubicBezTo>
                  <a:cubicBezTo>
                    <a:pt x="7234" y="10853"/>
                    <a:pt x="7261" y="10852"/>
                    <a:pt x="7288" y="10852"/>
                  </a:cubicBezTo>
                  <a:cubicBezTo>
                    <a:pt x="7811" y="10838"/>
                    <a:pt x="8294" y="10685"/>
                    <a:pt x="8737" y="10406"/>
                  </a:cubicBezTo>
                  <a:cubicBezTo>
                    <a:pt x="9177" y="10128"/>
                    <a:pt x="9515" y="9754"/>
                    <a:pt x="9754" y="9291"/>
                  </a:cubicBezTo>
                  <a:cubicBezTo>
                    <a:pt x="9993" y="8827"/>
                    <a:pt x="10090" y="8330"/>
                    <a:pt x="10064" y="7793"/>
                  </a:cubicBezTo>
                  <a:close/>
                  <a:moveTo>
                    <a:pt x="7075" y="0"/>
                  </a:moveTo>
                  <a:cubicBezTo>
                    <a:pt x="7061" y="0"/>
                    <a:pt x="7044" y="5"/>
                    <a:pt x="7024" y="15"/>
                  </a:cubicBezTo>
                  <a:cubicBezTo>
                    <a:pt x="7019" y="53"/>
                    <a:pt x="7007" y="99"/>
                    <a:pt x="7007" y="144"/>
                  </a:cubicBezTo>
                  <a:cubicBezTo>
                    <a:pt x="7005" y="362"/>
                    <a:pt x="7002" y="578"/>
                    <a:pt x="7008" y="794"/>
                  </a:cubicBezTo>
                  <a:cubicBezTo>
                    <a:pt x="7041" y="2113"/>
                    <a:pt x="7075" y="3433"/>
                    <a:pt x="7109" y="4751"/>
                  </a:cubicBezTo>
                  <a:cubicBezTo>
                    <a:pt x="7110" y="4808"/>
                    <a:pt x="7109" y="4865"/>
                    <a:pt x="7109" y="4915"/>
                  </a:cubicBezTo>
                  <a:cubicBezTo>
                    <a:pt x="6703" y="4955"/>
                    <a:pt x="6311" y="4993"/>
                    <a:pt x="5908" y="5032"/>
                  </a:cubicBezTo>
                  <a:cubicBezTo>
                    <a:pt x="5899" y="5002"/>
                    <a:pt x="5888" y="4964"/>
                    <a:pt x="5877" y="4924"/>
                  </a:cubicBezTo>
                  <a:cubicBezTo>
                    <a:pt x="5579" y="3814"/>
                    <a:pt x="5280" y="2703"/>
                    <a:pt x="4980" y="1592"/>
                  </a:cubicBezTo>
                  <a:cubicBezTo>
                    <a:pt x="4942" y="1450"/>
                    <a:pt x="4896" y="1309"/>
                    <a:pt x="4851" y="1169"/>
                  </a:cubicBezTo>
                  <a:cubicBezTo>
                    <a:pt x="4840" y="1132"/>
                    <a:pt x="4831" y="1087"/>
                    <a:pt x="4764" y="1079"/>
                  </a:cubicBezTo>
                  <a:cubicBezTo>
                    <a:pt x="4763" y="1123"/>
                    <a:pt x="4757" y="1163"/>
                    <a:pt x="4761" y="1200"/>
                  </a:cubicBezTo>
                  <a:cubicBezTo>
                    <a:pt x="4767" y="1248"/>
                    <a:pt x="4780" y="1295"/>
                    <a:pt x="4791" y="1342"/>
                  </a:cubicBezTo>
                  <a:cubicBezTo>
                    <a:pt x="5047" y="2357"/>
                    <a:pt x="5303" y="3373"/>
                    <a:pt x="5559" y="4388"/>
                  </a:cubicBezTo>
                  <a:cubicBezTo>
                    <a:pt x="5616" y="4614"/>
                    <a:pt x="5677" y="4839"/>
                    <a:pt x="5737" y="5067"/>
                  </a:cubicBezTo>
                  <a:lnTo>
                    <a:pt x="5738" y="5067"/>
                  </a:lnTo>
                  <a:cubicBezTo>
                    <a:pt x="5369" y="5180"/>
                    <a:pt x="5013" y="5290"/>
                    <a:pt x="4647" y="5402"/>
                  </a:cubicBezTo>
                  <a:cubicBezTo>
                    <a:pt x="4627" y="5370"/>
                    <a:pt x="4604" y="5333"/>
                    <a:pt x="4582" y="5294"/>
                  </a:cubicBezTo>
                  <a:cubicBezTo>
                    <a:pt x="4065" y="4391"/>
                    <a:pt x="3547" y="3489"/>
                    <a:pt x="3028" y="2586"/>
                  </a:cubicBezTo>
                  <a:cubicBezTo>
                    <a:pt x="2991" y="2521"/>
                    <a:pt x="2949" y="2458"/>
                    <a:pt x="2906" y="2396"/>
                  </a:cubicBezTo>
                  <a:cubicBezTo>
                    <a:pt x="2891" y="2374"/>
                    <a:pt x="2865" y="2362"/>
                    <a:pt x="2843" y="2345"/>
                  </a:cubicBezTo>
                  <a:cubicBezTo>
                    <a:pt x="2835" y="2350"/>
                    <a:pt x="2828" y="2356"/>
                    <a:pt x="2820" y="2360"/>
                  </a:cubicBezTo>
                  <a:cubicBezTo>
                    <a:pt x="2828" y="2396"/>
                    <a:pt x="2831" y="2431"/>
                    <a:pt x="2845" y="2464"/>
                  </a:cubicBezTo>
                  <a:cubicBezTo>
                    <a:pt x="2880" y="2542"/>
                    <a:pt x="2917" y="2620"/>
                    <a:pt x="2959" y="2694"/>
                  </a:cubicBezTo>
                  <a:cubicBezTo>
                    <a:pt x="3446" y="3583"/>
                    <a:pt x="3934" y="4472"/>
                    <a:pt x="4420" y="5359"/>
                  </a:cubicBezTo>
                  <a:cubicBezTo>
                    <a:pt x="4442" y="5398"/>
                    <a:pt x="4462" y="5436"/>
                    <a:pt x="4480" y="5469"/>
                  </a:cubicBezTo>
                  <a:cubicBezTo>
                    <a:pt x="4116" y="5672"/>
                    <a:pt x="3761" y="5870"/>
                    <a:pt x="3400" y="6072"/>
                  </a:cubicBezTo>
                  <a:cubicBezTo>
                    <a:pt x="3385" y="6055"/>
                    <a:pt x="3365" y="6032"/>
                    <a:pt x="3345" y="6009"/>
                  </a:cubicBezTo>
                  <a:cubicBezTo>
                    <a:pt x="3246" y="5881"/>
                    <a:pt x="3147" y="5753"/>
                    <a:pt x="3047" y="5626"/>
                  </a:cubicBezTo>
                  <a:cubicBezTo>
                    <a:pt x="2278" y="4657"/>
                    <a:pt x="1510" y="3689"/>
                    <a:pt x="739" y="2720"/>
                  </a:cubicBezTo>
                  <a:cubicBezTo>
                    <a:pt x="684" y="2650"/>
                    <a:pt x="624" y="2584"/>
                    <a:pt x="564" y="2518"/>
                  </a:cubicBezTo>
                  <a:cubicBezTo>
                    <a:pt x="544" y="2496"/>
                    <a:pt x="523" y="2471"/>
                    <a:pt x="488" y="2471"/>
                  </a:cubicBezTo>
                  <a:cubicBezTo>
                    <a:pt x="476" y="2471"/>
                    <a:pt x="462" y="2474"/>
                    <a:pt x="446" y="2481"/>
                  </a:cubicBezTo>
                  <a:cubicBezTo>
                    <a:pt x="465" y="2521"/>
                    <a:pt x="479" y="2563"/>
                    <a:pt x="502" y="2598"/>
                  </a:cubicBezTo>
                  <a:cubicBezTo>
                    <a:pt x="582" y="2714"/>
                    <a:pt x="664" y="2828"/>
                    <a:pt x="750" y="2939"/>
                  </a:cubicBezTo>
                  <a:cubicBezTo>
                    <a:pt x="1559" y="3987"/>
                    <a:pt x="2368" y="5033"/>
                    <a:pt x="3178" y="6080"/>
                  </a:cubicBezTo>
                  <a:cubicBezTo>
                    <a:pt x="3204" y="6114"/>
                    <a:pt x="3230" y="6149"/>
                    <a:pt x="3255" y="6182"/>
                  </a:cubicBezTo>
                  <a:cubicBezTo>
                    <a:pt x="2990" y="6416"/>
                    <a:pt x="2730" y="6645"/>
                    <a:pt x="2465" y="6879"/>
                  </a:cubicBezTo>
                  <a:cubicBezTo>
                    <a:pt x="2439" y="6859"/>
                    <a:pt x="2408" y="6837"/>
                    <a:pt x="2378" y="6814"/>
                  </a:cubicBezTo>
                  <a:cubicBezTo>
                    <a:pt x="1756" y="6334"/>
                    <a:pt x="1133" y="5853"/>
                    <a:pt x="510" y="5373"/>
                  </a:cubicBezTo>
                  <a:cubicBezTo>
                    <a:pt x="388" y="5279"/>
                    <a:pt x="259" y="5192"/>
                    <a:pt x="133" y="5103"/>
                  </a:cubicBezTo>
                  <a:cubicBezTo>
                    <a:pt x="110" y="5087"/>
                    <a:pt x="85" y="5067"/>
                    <a:pt x="55" y="5067"/>
                  </a:cubicBezTo>
                  <a:cubicBezTo>
                    <a:pt x="39" y="5067"/>
                    <a:pt x="21" y="5072"/>
                    <a:pt x="0" y="5086"/>
                  </a:cubicBezTo>
                  <a:cubicBezTo>
                    <a:pt x="23" y="5118"/>
                    <a:pt x="42" y="5154"/>
                    <a:pt x="71" y="5178"/>
                  </a:cubicBezTo>
                  <a:cubicBezTo>
                    <a:pt x="173" y="5269"/>
                    <a:pt x="278" y="5361"/>
                    <a:pt x="384" y="5445"/>
                  </a:cubicBezTo>
                  <a:cubicBezTo>
                    <a:pt x="1011" y="5938"/>
                    <a:pt x="1639" y="6430"/>
                    <a:pt x="2266" y="6922"/>
                  </a:cubicBezTo>
                  <a:cubicBezTo>
                    <a:pt x="2297" y="6947"/>
                    <a:pt x="2328" y="6973"/>
                    <a:pt x="2366" y="7004"/>
                  </a:cubicBezTo>
                  <a:cubicBezTo>
                    <a:pt x="2334" y="7041"/>
                    <a:pt x="2307" y="7074"/>
                    <a:pt x="2281" y="7104"/>
                  </a:cubicBezTo>
                  <a:cubicBezTo>
                    <a:pt x="1811" y="7652"/>
                    <a:pt x="1456" y="8267"/>
                    <a:pt x="1207" y="8946"/>
                  </a:cubicBezTo>
                  <a:cubicBezTo>
                    <a:pt x="1148" y="9108"/>
                    <a:pt x="1179" y="9213"/>
                    <a:pt x="1303" y="9325"/>
                  </a:cubicBezTo>
                  <a:cubicBezTo>
                    <a:pt x="1732" y="9716"/>
                    <a:pt x="2193" y="10060"/>
                    <a:pt x="2701" y="10341"/>
                  </a:cubicBezTo>
                  <a:cubicBezTo>
                    <a:pt x="3900" y="11006"/>
                    <a:pt x="5193" y="11341"/>
                    <a:pt x="6558" y="11416"/>
                  </a:cubicBezTo>
                  <a:cubicBezTo>
                    <a:pt x="6728" y="11426"/>
                    <a:pt x="6898" y="11431"/>
                    <a:pt x="7068" y="11431"/>
                  </a:cubicBezTo>
                  <a:cubicBezTo>
                    <a:pt x="7778" y="11431"/>
                    <a:pt x="8482" y="11347"/>
                    <a:pt x="9177" y="11180"/>
                  </a:cubicBezTo>
                  <a:cubicBezTo>
                    <a:pt x="10093" y="10961"/>
                    <a:pt x="10952" y="10603"/>
                    <a:pt x="11729" y="10063"/>
                  </a:cubicBezTo>
                  <a:cubicBezTo>
                    <a:pt x="12209" y="9728"/>
                    <a:pt x="12632" y="9336"/>
                    <a:pt x="12987" y="8868"/>
                  </a:cubicBezTo>
                  <a:cubicBezTo>
                    <a:pt x="13052" y="8784"/>
                    <a:pt x="13058" y="8710"/>
                    <a:pt x="13018" y="8614"/>
                  </a:cubicBezTo>
                  <a:cubicBezTo>
                    <a:pt x="12816" y="8134"/>
                    <a:pt x="12544" y="7699"/>
                    <a:pt x="12220" y="7294"/>
                  </a:cubicBezTo>
                  <a:cubicBezTo>
                    <a:pt x="12195" y="7263"/>
                    <a:pt x="12172" y="7231"/>
                    <a:pt x="12145" y="7194"/>
                  </a:cubicBezTo>
                  <a:cubicBezTo>
                    <a:pt x="12182" y="7165"/>
                    <a:pt x="12211" y="7140"/>
                    <a:pt x="12240" y="7117"/>
                  </a:cubicBezTo>
                  <a:cubicBezTo>
                    <a:pt x="12837" y="6643"/>
                    <a:pt x="13436" y="6171"/>
                    <a:pt x="14034" y="5695"/>
                  </a:cubicBezTo>
                  <a:cubicBezTo>
                    <a:pt x="14180" y="5577"/>
                    <a:pt x="14324" y="5453"/>
                    <a:pt x="14466" y="5330"/>
                  </a:cubicBezTo>
                  <a:cubicBezTo>
                    <a:pt x="14498" y="5302"/>
                    <a:pt x="14540" y="5276"/>
                    <a:pt x="14532" y="5222"/>
                  </a:cubicBezTo>
                  <a:cubicBezTo>
                    <a:pt x="14507" y="5218"/>
                    <a:pt x="14491" y="5216"/>
                    <a:pt x="14479" y="5216"/>
                  </a:cubicBezTo>
                  <a:cubicBezTo>
                    <a:pt x="14458" y="5216"/>
                    <a:pt x="14447" y="5222"/>
                    <a:pt x="14418" y="5242"/>
                  </a:cubicBezTo>
                  <a:cubicBezTo>
                    <a:pt x="14341" y="5294"/>
                    <a:pt x="14263" y="5347"/>
                    <a:pt x="14189" y="5404"/>
                  </a:cubicBezTo>
                  <a:cubicBezTo>
                    <a:pt x="13512" y="5930"/>
                    <a:pt x="12834" y="6458"/>
                    <a:pt x="12157" y="6986"/>
                  </a:cubicBezTo>
                  <a:cubicBezTo>
                    <a:pt x="12120" y="7015"/>
                    <a:pt x="12081" y="7043"/>
                    <a:pt x="12047" y="7069"/>
                  </a:cubicBezTo>
                  <a:cubicBezTo>
                    <a:pt x="11793" y="6827"/>
                    <a:pt x="11544" y="6592"/>
                    <a:pt x="11288" y="6350"/>
                  </a:cubicBezTo>
                  <a:cubicBezTo>
                    <a:pt x="11313" y="6319"/>
                    <a:pt x="11339" y="6283"/>
                    <a:pt x="11365" y="6248"/>
                  </a:cubicBezTo>
                  <a:cubicBezTo>
                    <a:pt x="12132" y="5246"/>
                    <a:pt x="12899" y="4246"/>
                    <a:pt x="13665" y="3245"/>
                  </a:cubicBezTo>
                  <a:cubicBezTo>
                    <a:pt x="13787" y="3083"/>
                    <a:pt x="13904" y="2917"/>
                    <a:pt x="14021" y="2752"/>
                  </a:cubicBezTo>
                  <a:cubicBezTo>
                    <a:pt x="14047" y="2715"/>
                    <a:pt x="14081" y="2677"/>
                    <a:pt x="14069" y="2621"/>
                  </a:cubicBezTo>
                  <a:cubicBezTo>
                    <a:pt x="14058" y="2618"/>
                    <a:pt x="14049" y="2617"/>
                    <a:pt x="14040" y="2617"/>
                  </a:cubicBezTo>
                  <a:cubicBezTo>
                    <a:pt x="13992" y="2617"/>
                    <a:pt x="13969" y="2658"/>
                    <a:pt x="13942" y="2689"/>
                  </a:cubicBezTo>
                  <a:cubicBezTo>
                    <a:pt x="13804" y="2854"/>
                    <a:pt x="13663" y="3019"/>
                    <a:pt x="13530" y="3191"/>
                  </a:cubicBezTo>
                  <a:cubicBezTo>
                    <a:pt x="12757" y="4178"/>
                    <a:pt x="11986" y="5168"/>
                    <a:pt x="11214" y="6155"/>
                  </a:cubicBezTo>
                  <a:cubicBezTo>
                    <a:pt x="11189" y="6186"/>
                    <a:pt x="11163" y="6216"/>
                    <a:pt x="11148" y="6234"/>
                  </a:cubicBezTo>
                  <a:cubicBezTo>
                    <a:pt x="10789" y="6015"/>
                    <a:pt x="10445" y="5805"/>
                    <a:pt x="10093" y="5590"/>
                  </a:cubicBezTo>
                  <a:cubicBezTo>
                    <a:pt x="10107" y="5563"/>
                    <a:pt x="10123" y="5530"/>
                    <a:pt x="10141" y="5496"/>
                  </a:cubicBezTo>
                  <a:cubicBezTo>
                    <a:pt x="10564" y="4719"/>
                    <a:pt x="10989" y="3941"/>
                    <a:pt x="11410" y="3161"/>
                  </a:cubicBezTo>
                  <a:cubicBezTo>
                    <a:pt x="11502" y="2992"/>
                    <a:pt x="11587" y="2819"/>
                    <a:pt x="11672" y="2647"/>
                  </a:cubicBezTo>
                  <a:cubicBezTo>
                    <a:pt x="11692" y="2607"/>
                    <a:pt x="11723" y="2564"/>
                    <a:pt x="11685" y="2499"/>
                  </a:cubicBezTo>
                  <a:lnTo>
                    <a:pt x="11685" y="2499"/>
                  </a:lnTo>
                  <a:cubicBezTo>
                    <a:pt x="11655" y="2529"/>
                    <a:pt x="11626" y="2549"/>
                    <a:pt x="11606" y="2578"/>
                  </a:cubicBezTo>
                  <a:cubicBezTo>
                    <a:pt x="11544" y="2672"/>
                    <a:pt x="11484" y="2769"/>
                    <a:pt x="11428" y="2867"/>
                  </a:cubicBezTo>
                  <a:cubicBezTo>
                    <a:pt x="10945" y="3718"/>
                    <a:pt x="10465" y="4572"/>
                    <a:pt x="9982" y="5424"/>
                  </a:cubicBezTo>
                  <a:cubicBezTo>
                    <a:pt x="9964" y="5459"/>
                    <a:pt x="9941" y="5492"/>
                    <a:pt x="9922" y="5524"/>
                  </a:cubicBezTo>
                  <a:cubicBezTo>
                    <a:pt x="9734" y="5452"/>
                    <a:pt x="9559" y="5379"/>
                    <a:pt x="9382" y="5316"/>
                  </a:cubicBezTo>
                  <a:cubicBezTo>
                    <a:pt x="9201" y="5253"/>
                    <a:pt x="9019" y="5198"/>
                    <a:pt x="8834" y="5140"/>
                  </a:cubicBezTo>
                  <a:cubicBezTo>
                    <a:pt x="8843" y="5098"/>
                    <a:pt x="8850" y="5069"/>
                    <a:pt x="8857" y="5040"/>
                  </a:cubicBezTo>
                  <a:cubicBezTo>
                    <a:pt x="9075" y="4177"/>
                    <a:pt x="9292" y="3314"/>
                    <a:pt x="9507" y="2451"/>
                  </a:cubicBezTo>
                  <a:cubicBezTo>
                    <a:pt x="9593" y="2104"/>
                    <a:pt x="9671" y="1755"/>
                    <a:pt x="9751" y="1408"/>
                  </a:cubicBezTo>
                  <a:cubicBezTo>
                    <a:pt x="9763" y="1356"/>
                    <a:pt x="9782" y="1302"/>
                    <a:pt x="9738" y="1248"/>
                  </a:cubicBezTo>
                  <a:cubicBezTo>
                    <a:pt x="9686" y="1268"/>
                    <a:pt x="9677" y="1312"/>
                    <a:pt x="9664" y="1354"/>
                  </a:cubicBezTo>
                  <a:cubicBezTo>
                    <a:pt x="9609" y="1538"/>
                    <a:pt x="9552" y="1721"/>
                    <a:pt x="9502" y="1907"/>
                  </a:cubicBezTo>
                  <a:cubicBezTo>
                    <a:pt x="9231" y="2933"/>
                    <a:pt x="8962" y="3959"/>
                    <a:pt x="8692" y="4986"/>
                  </a:cubicBezTo>
                  <a:cubicBezTo>
                    <a:pt x="8681" y="5024"/>
                    <a:pt x="8667" y="5061"/>
                    <a:pt x="8654" y="5104"/>
                  </a:cubicBezTo>
                  <a:cubicBezTo>
                    <a:pt x="8198" y="4999"/>
                    <a:pt x="7746" y="4952"/>
                    <a:pt x="7288" y="4933"/>
                  </a:cubicBezTo>
                  <a:cubicBezTo>
                    <a:pt x="7283" y="4891"/>
                    <a:pt x="7280" y="4865"/>
                    <a:pt x="7278" y="4837"/>
                  </a:cubicBezTo>
                  <a:cubicBezTo>
                    <a:pt x="7272" y="4629"/>
                    <a:pt x="7268" y="4419"/>
                    <a:pt x="7263" y="4209"/>
                  </a:cubicBezTo>
                  <a:cubicBezTo>
                    <a:pt x="7235" y="3172"/>
                    <a:pt x="7211" y="2135"/>
                    <a:pt x="7181" y="1098"/>
                  </a:cubicBezTo>
                  <a:cubicBezTo>
                    <a:pt x="7172" y="785"/>
                    <a:pt x="7155" y="473"/>
                    <a:pt x="7140" y="160"/>
                  </a:cubicBezTo>
                  <a:cubicBezTo>
                    <a:pt x="7138" y="123"/>
                    <a:pt x="7133" y="84"/>
                    <a:pt x="7124" y="48"/>
                  </a:cubicBezTo>
                  <a:cubicBezTo>
                    <a:pt x="7117" y="19"/>
                    <a:pt x="7102" y="0"/>
                    <a:pt x="7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3"/>
            <p:cNvSpPr/>
            <p:nvPr/>
          </p:nvSpPr>
          <p:spPr>
            <a:xfrm rot="5400000" flipH="1">
              <a:off x="-493563" y="3976564"/>
              <a:ext cx="1152664" cy="2008361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0" name="Google Shape;770;p13"/>
            <p:cNvGrpSpPr/>
            <p:nvPr/>
          </p:nvGrpSpPr>
          <p:grpSpPr>
            <a:xfrm rot="9000025" flipH="1">
              <a:off x="7851960" y="4483262"/>
              <a:ext cx="1935188" cy="1140377"/>
              <a:chOff x="5814600" y="3112362"/>
              <a:chExt cx="306750" cy="180763"/>
            </a:xfrm>
          </p:grpSpPr>
          <p:sp>
            <p:nvSpPr>
              <p:cNvPr id="771" name="Google Shape;771;p1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1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1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1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1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1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1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1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1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1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1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1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1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1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1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1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1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1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1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1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1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1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0" name="Google Shape;810;p13"/>
            <p:cNvSpPr/>
            <p:nvPr/>
          </p:nvSpPr>
          <p:spPr>
            <a:xfrm rot="-1111088">
              <a:off x="8500794" y="-276010"/>
              <a:ext cx="1152668" cy="2008413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1" name="Google Shape;811;p13"/>
            <p:cNvGrpSpPr/>
            <p:nvPr/>
          </p:nvGrpSpPr>
          <p:grpSpPr>
            <a:xfrm rot="-2143365" flipH="1">
              <a:off x="-667051" y="-359322"/>
              <a:ext cx="1935183" cy="1140374"/>
              <a:chOff x="5814600" y="3112362"/>
              <a:chExt cx="306750" cy="180763"/>
            </a:xfrm>
          </p:grpSpPr>
          <p:sp>
            <p:nvSpPr>
              <p:cNvPr id="812" name="Google Shape;812;p1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1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1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1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1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1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1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1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1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1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1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1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1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1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1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1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1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1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1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1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1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1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1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1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1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1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1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1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1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1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1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1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1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1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1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1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1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1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1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451222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" name="Google Shape;852;p1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53" name="Google Shape;853;p14"/>
          <p:cNvGrpSpPr/>
          <p:nvPr/>
        </p:nvGrpSpPr>
        <p:grpSpPr>
          <a:xfrm>
            <a:off x="-521329" y="-127730"/>
            <a:ext cx="10334342" cy="5347438"/>
            <a:chOff x="-521329" y="-127730"/>
            <a:chExt cx="10334342" cy="5347438"/>
          </a:xfrm>
        </p:grpSpPr>
        <p:grpSp>
          <p:nvGrpSpPr>
            <p:cNvPr id="854" name="Google Shape;854;p14"/>
            <p:cNvGrpSpPr/>
            <p:nvPr/>
          </p:nvGrpSpPr>
          <p:grpSpPr>
            <a:xfrm rot="-5400000">
              <a:off x="-918742" y="269683"/>
              <a:ext cx="1935224" cy="1140399"/>
              <a:chOff x="5814600" y="3112362"/>
              <a:chExt cx="306750" cy="180763"/>
            </a:xfrm>
          </p:grpSpPr>
          <p:sp>
            <p:nvSpPr>
              <p:cNvPr id="855" name="Google Shape;855;p14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14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14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14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14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14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14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14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14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14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14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14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14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14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14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14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14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14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14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14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14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14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14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14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14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14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14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14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14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14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14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14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14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14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14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14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14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14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14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4" name="Google Shape;894;p14"/>
            <p:cNvGrpSpPr/>
            <p:nvPr/>
          </p:nvGrpSpPr>
          <p:grpSpPr>
            <a:xfrm>
              <a:off x="-907" y="4120138"/>
              <a:ext cx="9192192" cy="1099570"/>
              <a:chOff x="-907" y="4120138"/>
              <a:chExt cx="9192192" cy="1099570"/>
            </a:xfrm>
          </p:grpSpPr>
          <p:sp>
            <p:nvSpPr>
              <p:cNvPr id="895" name="Google Shape;895;p14"/>
              <p:cNvSpPr/>
              <p:nvPr/>
            </p:nvSpPr>
            <p:spPr>
              <a:xfrm rot="5178454">
                <a:off x="-157416" y="4442832"/>
                <a:ext cx="945763" cy="573027"/>
              </a:xfrm>
              <a:custGeom>
                <a:avLst/>
                <a:gdLst/>
                <a:ahLst/>
                <a:cxnLst/>
                <a:rect l="l" t="t" r="r" b="b"/>
                <a:pathLst>
                  <a:path w="12643" h="7661" extrusionOk="0">
                    <a:moveTo>
                      <a:pt x="3875" y="1"/>
                    </a:moveTo>
                    <a:cubicBezTo>
                      <a:pt x="3848" y="1"/>
                      <a:pt x="3819" y="8"/>
                      <a:pt x="3787" y="24"/>
                    </a:cubicBezTo>
                    <a:cubicBezTo>
                      <a:pt x="3775" y="41"/>
                      <a:pt x="3755" y="64"/>
                      <a:pt x="3743" y="89"/>
                    </a:cubicBezTo>
                    <a:cubicBezTo>
                      <a:pt x="3729" y="115"/>
                      <a:pt x="3716" y="144"/>
                      <a:pt x="3713" y="172"/>
                    </a:cubicBezTo>
                    <a:cubicBezTo>
                      <a:pt x="3701" y="297"/>
                      <a:pt x="3678" y="422"/>
                      <a:pt x="3684" y="545"/>
                    </a:cubicBezTo>
                    <a:cubicBezTo>
                      <a:pt x="3698" y="819"/>
                      <a:pt x="3737" y="1089"/>
                      <a:pt x="3795" y="1357"/>
                    </a:cubicBezTo>
                    <a:cubicBezTo>
                      <a:pt x="3946" y="2050"/>
                      <a:pt x="4164" y="2721"/>
                      <a:pt x="4457" y="3367"/>
                    </a:cubicBezTo>
                    <a:cubicBezTo>
                      <a:pt x="4476" y="3408"/>
                      <a:pt x="4490" y="3451"/>
                      <a:pt x="4513" y="3513"/>
                    </a:cubicBezTo>
                    <a:cubicBezTo>
                      <a:pt x="4471" y="3502"/>
                      <a:pt x="4446" y="3502"/>
                      <a:pt x="4429" y="3492"/>
                    </a:cubicBezTo>
                    <a:cubicBezTo>
                      <a:pt x="4048" y="3258"/>
                      <a:pt x="3669" y="3025"/>
                      <a:pt x="3290" y="2791"/>
                    </a:cubicBezTo>
                    <a:cubicBezTo>
                      <a:pt x="3246" y="2763"/>
                      <a:pt x="3207" y="2721"/>
                      <a:pt x="3179" y="2678"/>
                    </a:cubicBezTo>
                    <a:cubicBezTo>
                      <a:pt x="3016" y="2427"/>
                      <a:pt x="2823" y="2201"/>
                      <a:pt x="2611" y="1993"/>
                    </a:cubicBezTo>
                    <a:cubicBezTo>
                      <a:pt x="2315" y="1701"/>
                      <a:pt x="2013" y="1414"/>
                      <a:pt x="1706" y="1133"/>
                    </a:cubicBezTo>
                    <a:cubicBezTo>
                      <a:pt x="1451" y="902"/>
                      <a:pt x="1176" y="690"/>
                      <a:pt x="884" y="505"/>
                    </a:cubicBezTo>
                    <a:cubicBezTo>
                      <a:pt x="746" y="416"/>
                      <a:pt x="596" y="340"/>
                      <a:pt x="448" y="266"/>
                    </a:cubicBezTo>
                    <a:cubicBezTo>
                      <a:pt x="378" y="231"/>
                      <a:pt x="303" y="214"/>
                      <a:pt x="225" y="214"/>
                    </a:cubicBezTo>
                    <a:cubicBezTo>
                      <a:pt x="213" y="214"/>
                      <a:pt x="201" y="214"/>
                      <a:pt x="188" y="215"/>
                    </a:cubicBezTo>
                    <a:cubicBezTo>
                      <a:pt x="124" y="220"/>
                      <a:pt x="73" y="241"/>
                      <a:pt x="40" y="302"/>
                    </a:cubicBezTo>
                    <a:cubicBezTo>
                      <a:pt x="0" y="414"/>
                      <a:pt x="46" y="514"/>
                      <a:pt x="113" y="599"/>
                    </a:cubicBezTo>
                    <a:cubicBezTo>
                      <a:pt x="236" y="758"/>
                      <a:pt x="361" y="919"/>
                      <a:pt x="502" y="1062"/>
                    </a:cubicBezTo>
                    <a:cubicBezTo>
                      <a:pt x="1172" y="1746"/>
                      <a:pt x="1952" y="2269"/>
                      <a:pt x="2823" y="2661"/>
                    </a:cubicBezTo>
                    <a:cubicBezTo>
                      <a:pt x="2909" y="2700"/>
                      <a:pt x="2994" y="2743"/>
                      <a:pt x="3074" y="2794"/>
                    </a:cubicBezTo>
                    <a:cubicBezTo>
                      <a:pt x="3496" y="3061"/>
                      <a:pt x="3916" y="3333"/>
                      <a:pt x="4335" y="3601"/>
                    </a:cubicBezTo>
                    <a:cubicBezTo>
                      <a:pt x="4374" y="3626"/>
                      <a:pt x="4412" y="3654"/>
                      <a:pt x="4450" y="3680"/>
                    </a:cubicBezTo>
                    <a:cubicBezTo>
                      <a:pt x="4446" y="3692"/>
                      <a:pt x="4445" y="3704"/>
                      <a:pt x="4442" y="3718"/>
                    </a:cubicBezTo>
                    <a:cubicBezTo>
                      <a:pt x="4348" y="3714"/>
                      <a:pt x="4254" y="3711"/>
                      <a:pt x="4159" y="3704"/>
                    </a:cubicBezTo>
                    <a:cubicBezTo>
                      <a:pt x="3750" y="3677"/>
                      <a:pt x="3341" y="3643"/>
                      <a:pt x="2932" y="3624"/>
                    </a:cubicBezTo>
                    <a:cubicBezTo>
                      <a:pt x="2745" y="3616"/>
                      <a:pt x="2558" y="3612"/>
                      <a:pt x="2370" y="3612"/>
                    </a:cubicBezTo>
                    <a:cubicBezTo>
                      <a:pt x="2237" y="3612"/>
                      <a:pt x="2103" y="3614"/>
                      <a:pt x="1969" y="3618"/>
                    </a:cubicBezTo>
                    <a:cubicBezTo>
                      <a:pt x="1732" y="3624"/>
                      <a:pt x="1496" y="3655"/>
                      <a:pt x="1259" y="3683"/>
                    </a:cubicBezTo>
                    <a:cubicBezTo>
                      <a:pt x="1142" y="3698"/>
                      <a:pt x="1026" y="3729"/>
                      <a:pt x="912" y="3762"/>
                    </a:cubicBezTo>
                    <a:cubicBezTo>
                      <a:pt x="851" y="3780"/>
                      <a:pt x="789" y="3808"/>
                      <a:pt x="736" y="3845"/>
                    </a:cubicBezTo>
                    <a:cubicBezTo>
                      <a:pt x="624" y="3922"/>
                      <a:pt x="628" y="4049"/>
                      <a:pt x="739" y="4123"/>
                    </a:cubicBezTo>
                    <a:cubicBezTo>
                      <a:pt x="775" y="4146"/>
                      <a:pt x="813" y="4163"/>
                      <a:pt x="854" y="4175"/>
                    </a:cubicBezTo>
                    <a:cubicBezTo>
                      <a:pt x="932" y="4200"/>
                      <a:pt x="1013" y="4225"/>
                      <a:pt x="1093" y="4242"/>
                    </a:cubicBezTo>
                    <a:cubicBezTo>
                      <a:pt x="1401" y="4308"/>
                      <a:pt x="1716" y="4334"/>
                      <a:pt x="2031" y="4347"/>
                    </a:cubicBezTo>
                    <a:cubicBezTo>
                      <a:pt x="2156" y="4352"/>
                      <a:pt x="2280" y="4354"/>
                      <a:pt x="2404" y="4354"/>
                    </a:cubicBezTo>
                    <a:cubicBezTo>
                      <a:pt x="2893" y="4354"/>
                      <a:pt x="3378" y="4313"/>
                      <a:pt x="3860" y="4232"/>
                    </a:cubicBezTo>
                    <a:cubicBezTo>
                      <a:pt x="4216" y="4174"/>
                      <a:pt x="4581" y="4135"/>
                      <a:pt x="4892" y="3933"/>
                    </a:cubicBezTo>
                    <a:cubicBezTo>
                      <a:pt x="5340" y="4167"/>
                      <a:pt x="5781" y="4401"/>
                      <a:pt x="6223" y="4634"/>
                    </a:cubicBezTo>
                    <a:cubicBezTo>
                      <a:pt x="6230" y="4637"/>
                      <a:pt x="6232" y="4654"/>
                      <a:pt x="6240" y="4672"/>
                    </a:cubicBezTo>
                    <a:cubicBezTo>
                      <a:pt x="6197" y="4677"/>
                      <a:pt x="6156" y="4683"/>
                      <a:pt x="6116" y="4686"/>
                    </a:cubicBezTo>
                    <a:cubicBezTo>
                      <a:pt x="5351" y="4745"/>
                      <a:pt x="4592" y="4843"/>
                      <a:pt x="3840" y="5001"/>
                    </a:cubicBezTo>
                    <a:cubicBezTo>
                      <a:pt x="3456" y="5081"/>
                      <a:pt x="3078" y="5183"/>
                      <a:pt x="2718" y="5343"/>
                    </a:cubicBezTo>
                    <a:cubicBezTo>
                      <a:pt x="2615" y="5388"/>
                      <a:pt x="2516" y="5444"/>
                      <a:pt x="2420" y="5504"/>
                    </a:cubicBezTo>
                    <a:cubicBezTo>
                      <a:pt x="2338" y="5555"/>
                      <a:pt x="2266" y="5626"/>
                      <a:pt x="2286" y="5735"/>
                    </a:cubicBezTo>
                    <a:cubicBezTo>
                      <a:pt x="2306" y="5856"/>
                      <a:pt x="2408" y="5893"/>
                      <a:pt x="2508" y="5911"/>
                    </a:cubicBezTo>
                    <a:cubicBezTo>
                      <a:pt x="2603" y="5931"/>
                      <a:pt x="2701" y="5946"/>
                      <a:pt x="2799" y="5946"/>
                    </a:cubicBezTo>
                    <a:cubicBezTo>
                      <a:pt x="2808" y="5946"/>
                      <a:pt x="2817" y="5946"/>
                      <a:pt x="2826" y="5945"/>
                    </a:cubicBezTo>
                    <a:cubicBezTo>
                      <a:pt x="3039" y="5941"/>
                      <a:pt x="3255" y="5933"/>
                      <a:pt x="3466" y="5904"/>
                    </a:cubicBezTo>
                    <a:cubicBezTo>
                      <a:pt x="4246" y="5797"/>
                      <a:pt x="5005" y="5607"/>
                      <a:pt x="5747" y="5347"/>
                    </a:cubicBezTo>
                    <a:cubicBezTo>
                      <a:pt x="6067" y="5234"/>
                      <a:pt x="6377" y="5098"/>
                      <a:pt x="6658" y="4902"/>
                    </a:cubicBezTo>
                    <a:cubicBezTo>
                      <a:pt x="6677" y="4890"/>
                      <a:pt x="6700" y="4884"/>
                      <a:pt x="6724" y="4873"/>
                    </a:cubicBezTo>
                    <a:cubicBezTo>
                      <a:pt x="7181" y="5072"/>
                      <a:pt x="7636" y="5271"/>
                      <a:pt x="8116" y="5479"/>
                    </a:cubicBezTo>
                    <a:cubicBezTo>
                      <a:pt x="8059" y="5509"/>
                      <a:pt x="8025" y="5529"/>
                      <a:pt x="7988" y="5543"/>
                    </a:cubicBezTo>
                    <a:cubicBezTo>
                      <a:pt x="7751" y="5635"/>
                      <a:pt x="7510" y="5723"/>
                      <a:pt x="7274" y="5819"/>
                    </a:cubicBezTo>
                    <a:cubicBezTo>
                      <a:pt x="6689" y="6052"/>
                      <a:pt x="6105" y="6293"/>
                      <a:pt x="5542" y="6575"/>
                    </a:cubicBezTo>
                    <a:cubicBezTo>
                      <a:pt x="5281" y="6705"/>
                      <a:pt x="5027" y="6847"/>
                      <a:pt x="4795" y="7026"/>
                    </a:cubicBezTo>
                    <a:cubicBezTo>
                      <a:pt x="4701" y="7098"/>
                      <a:pt x="4613" y="7178"/>
                      <a:pt x="4530" y="7262"/>
                    </a:cubicBezTo>
                    <a:cubicBezTo>
                      <a:pt x="4488" y="7303"/>
                      <a:pt x="4454" y="7356"/>
                      <a:pt x="4433" y="7410"/>
                    </a:cubicBezTo>
                    <a:cubicBezTo>
                      <a:pt x="4392" y="7504"/>
                      <a:pt x="4429" y="7591"/>
                      <a:pt x="4522" y="7629"/>
                    </a:cubicBezTo>
                    <a:cubicBezTo>
                      <a:pt x="4565" y="7648"/>
                      <a:pt x="4615" y="7660"/>
                      <a:pt x="4661" y="7660"/>
                    </a:cubicBezTo>
                    <a:cubicBezTo>
                      <a:pt x="4683" y="7660"/>
                      <a:pt x="4705" y="7661"/>
                      <a:pt x="4727" y="7661"/>
                    </a:cubicBezTo>
                    <a:cubicBezTo>
                      <a:pt x="4788" y="7661"/>
                      <a:pt x="4850" y="7658"/>
                      <a:pt x="4908" y="7643"/>
                    </a:cubicBezTo>
                    <a:cubicBezTo>
                      <a:pt x="5098" y="7595"/>
                      <a:pt x="5291" y="7552"/>
                      <a:pt x="5471" y="7479"/>
                    </a:cubicBezTo>
                    <a:cubicBezTo>
                      <a:pt x="6550" y="7046"/>
                      <a:pt x="7541" y="6467"/>
                      <a:pt x="8407" y="5685"/>
                    </a:cubicBezTo>
                    <a:cubicBezTo>
                      <a:pt x="8428" y="5664"/>
                      <a:pt x="8453" y="5648"/>
                      <a:pt x="8484" y="5623"/>
                    </a:cubicBezTo>
                    <a:cubicBezTo>
                      <a:pt x="8544" y="5643"/>
                      <a:pt x="8606" y="5663"/>
                      <a:pt x="8666" y="5686"/>
                    </a:cubicBezTo>
                    <a:cubicBezTo>
                      <a:pt x="9471" y="5992"/>
                      <a:pt x="10289" y="6262"/>
                      <a:pt x="11127" y="6467"/>
                    </a:cubicBezTo>
                    <a:cubicBezTo>
                      <a:pt x="11513" y="6563"/>
                      <a:pt x="11904" y="6638"/>
                      <a:pt x="12299" y="6692"/>
                    </a:cubicBezTo>
                    <a:cubicBezTo>
                      <a:pt x="12355" y="6700"/>
                      <a:pt x="12413" y="6711"/>
                      <a:pt x="12471" y="6711"/>
                    </a:cubicBezTo>
                    <a:cubicBezTo>
                      <a:pt x="12515" y="6711"/>
                      <a:pt x="12559" y="6705"/>
                      <a:pt x="12603" y="6688"/>
                    </a:cubicBezTo>
                    <a:cubicBezTo>
                      <a:pt x="12617" y="6666"/>
                      <a:pt x="12632" y="6641"/>
                      <a:pt x="12643" y="6624"/>
                    </a:cubicBezTo>
                    <a:cubicBezTo>
                      <a:pt x="12637" y="6550"/>
                      <a:pt x="12594" y="6521"/>
                      <a:pt x="12540" y="6507"/>
                    </a:cubicBezTo>
                    <a:cubicBezTo>
                      <a:pt x="12506" y="6498"/>
                      <a:pt x="12469" y="6498"/>
                      <a:pt x="12433" y="6493"/>
                    </a:cubicBezTo>
                    <a:cubicBezTo>
                      <a:pt x="12168" y="6456"/>
                      <a:pt x="11902" y="6428"/>
                      <a:pt x="11640" y="6377"/>
                    </a:cubicBezTo>
                    <a:cubicBezTo>
                      <a:pt x="10603" y="6181"/>
                      <a:pt x="9603" y="5859"/>
                      <a:pt x="8618" y="5485"/>
                    </a:cubicBezTo>
                    <a:cubicBezTo>
                      <a:pt x="8575" y="5468"/>
                      <a:pt x="8535" y="5445"/>
                      <a:pt x="8487" y="5421"/>
                    </a:cubicBezTo>
                    <a:cubicBezTo>
                      <a:pt x="8498" y="5379"/>
                      <a:pt x="8505" y="5345"/>
                      <a:pt x="8516" y="5311"/>
                    </a:cubicBezTo>
                    <a:cubicBezTo>
                      <a:pt x="8592" y="5055"/>
                      <a:pt x="8670" y="4800"/>
                      <a:pt x="8743" y="4543"/>
                    </a:cubicBezTo>
                    <a:cubicBezTo>
                      <a:pt x="8962" y="3780"/>
                      <a:pt x="9079" y="2999"/>
                      <a:pt x="9146" y="2211"/>
                    </a:cubicBezTo>
                    <a:cubicBezTo>
                      <a:pt x="9166" y="1967"/>
                      <a:pt x="9155" y="1723"/>
                      <a:pt x="9112" y="1482"/>
                    </a:cubicBezTo>
                    <a:cubicBezTo>
                      <a:pt x="9096" y="1388"/>
                      <a:pt x="9073" y="1295"/>
                      <a:pt x="9041" y="1206"/>
                    </a:cubicBezTo>
                    <a:cubicBezTo>
                      <a:pt x="9008" y="1110"/>
                      <a:pt x="8965" y="1013"/>
                      <a:pt x="8846" y="998"/>
                    </a:cubicBezTo>
                    <a:cubicBezTo>
                      <a:pt x="8836" y="996"/>
                      <a:pt x="8826" y="996"/>
                      <a:pt x="8817" y="996"/>
                    </a:cubicBezTo>
                    <a:cubicBezTo>
                      <a:pt x="8714" y="996"/>
                      <a:pt x="8652" y="1068"/>
                      <a:pt x="8606" y="1150"/>
                    </a:cubicBezTo>
                    <a:cubicBezTo>
                      <a:pt x="8545" y="1252"/>
                      <a:pt x="8488" y="1359"/>
                      <a:pt x="8451" y="1470"/>
                    </a:cubicBezTo>
                    <a:cubicBezTo>
                      <a:pt x="8394" y="1644"/>
                      <a:pt x="8346" y="1823"/>
                      <a:pt x="8309" y="2002"/>
                    </a:cubicBezTo>
                    <a:cubicBezTo>
                      <a:pt x="8224" y="2411"/>
                      <a:pt x="8183" y="2825"/>
                      <a:pt x="8152" y="3240"/>
                    </a:cubicBezTo>
                    <a:cubicBezTo>
                      <a:pt x="8118" y="3709"/>
                      <a:pt x="8098" y="4178"/>
                      <a:pt x="8126" y="4647"/>
                    </a:cubicBezTo>
                    <a:cubicBezTo>
                      <a:pt x="8136" y="4819"/>
                      <a:pt x="8153" y="4992"/>
                      <a:pt x="8166" y="5163"/>
                    </a:cubicBezTo>
                    <a:cubicBezTo>
                      <a:pt x="8167" y="5200"/>
                      <a:pt x="8158" y="5240"/>
                      <a:pt x="8153" y="5286"/>
                    </a:cubicBezTo>
                    <a:cubicBezTo>
                      <a:pt x="7971" y="5243"/>
                      <a:pt x="7819" y="5163"/>
                      <a:pt x="7661" y="5098"/>
                    </a:cubicBezTo>
                    <a:cubicBezTo>
                      <a:pt x="7501" y="5033"/>
                      <a:pt x="7343" y="4965"/>
                      <a:pt x="7187" y="4891"/>
                    </a:cubicBezTo>
                    <a:cubicBezTo>
                      <a:pt x="7033" y="4819"/>
                      <a:pt x="6868" y="4766"/>
                      <a:pt x="6720" y="4660"/>
                    </a:cubicBezTo>
                    <a:cubicBezTo>
                      <a:pt x="6727" y="4569"/>
                      <a:pt x="6735" y="4481"/>
                      <a:pt x="6743" y="4393"/>
                    </a:cubicBezTo>
                    <a:cubicBezTo>
                      <a:pt x="6760" y="4209"/>
                      <a:pt x="6783" y="4026"/>
                      <a:pt x="6794" y="3842"/>
                    </a:cubicBezTo>
                    <a:cubicBezTo>
                      <a:pt x="6832" y="3272"/>
                      <a:pt x="6842" y="2701"/>
                      <a:pt x="6828" y="2130"/>
                    </a:cubicBezTo>
                    <a:cubicBezTo>
                      <a:pt x="6818" y="1805"/>
                      <a:pt x="6791" y="1478"/>
                      <a:pt x="6761" y="1153"/>
                    </a:cubicBezTo>
                    <a:cubicBezTo>
                      <a:pt x="6741" y="927"/>
                      <a:pt x="6680" y="709"/>
                      <a:pt x="6578" y="505"/>
                    </a:cubicBezTo>
                    <a:cubicBezTo>
                      <a:pt x="6552" y="451"/>
                      <a:pt x="6522" y="399"/>
                      <a:pt x="6485" y="352"/>
                    </a:cubicBezTo>
                    <a:cubicBezTo>
                      <a:pt x="6446" y="303"/>
                      <a:pt x="6395" y="277"/>
                      <a:pt x="6344" y="277"/>
                    </a:cubicBezTo>
                    <a:cubicBezTo>
                      <a:pt x="6296" y="277"/>
                      <a:pt x="6249" y="300"/>
                      <a:pt x="6212" y="348"/>
                    </a:cubicBezTo>
                    <a:cubicBezTo>
                      <a:pt x="6163" y="413"/>
                      <a:pt x="6126" y="491"/>
                      <a:pt x="6098" y="569"/>
                    </a:cubicBezTo>
                    <a:cubicBezTo>
                      <a:pt x="6033" y="741"/>
                      <a:pt x="6011" y="927"/>
                      <a:pt x="5994" y="1109"/>
                    </a:cubicBezTo>
                    <a:cubicBezTo>
                      <a:pt x="5959" y="1494"/>
                      <a:pt x="5943" y="1880"/>
                      <a:pt x="5959" y="2268"/>
                    </a:cubicBezTo>
                    <a:cubicBezTo>
                      <a:pt x="5976" y="2712"/>
                      <a:pt x="6004" y="3158"/>
                      <a:pt x="6099" y="3595"/>
                    </a:cubicBezTo>
                    <a:cubicBezTo>
                      <a:pt x="6153" y="3845"/>
                      <a:pt x="6226" y="4090"/>
                      <a:pt x="6289" y="4337"/>
                    </a:cubicBezTo>
                    <a:cubicBezTo>
                      <a:pt x="6298" y="4374"/>
                      <a:pt x="6300" y="4413"/>
                      <a:pt x="6305" y="4458"/>
                    </a:cubicBezTo>
                    <a:cubicBezTo>
                      <a:pt x="6115" y="4405"/>
                      <a:pt x="5107" y="3888"/>
                      <a:pt x="4946" y="3762"/>
                    </a:cubicBezTo>
                    <a:cubicBezTo>
                      <a:pt x="4942" y="3635"/>
                      <a:pt x="4945" y="3504"/>
                      <a:pt x="4929" y="3374"/>
                    </a:cubicBezTo>
                    <a:cubicBezTo>
                      <a:pt x="4851" y="2670"/>
                      <a:pt x="4710" y="1978"/>
                      <a:pt x="4516" y="1297"/>
                    </a:cubicBezTo>
                    <a:cubicBezTo>
                      <a:pt x="4420" y="965"/>
                      <a:pt x="4311" y="639"/>
                      <a:pt x="4161" y="328"/>
                    </a:cubicBezTo>
                    <a:cubicBezTo>
                      <a:pt x="4118" y="237"/>
                      <a:pt x="4062" y="152"/>
                      <a:pt x="4002" y="72"/>
                    </a:cubicBezTo>
                    <a:cubicBezTo>
                      <a:pt x="3968" y="28"/>
                      <a:pt x="3926" y="1"/>
                      <a:pt x="3875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14"/>
              <p:cNvSpPr/>
              <p:nvPr/>
            </p:nvSpPr>
            <p:spPr>
              <a:xfrm rot="-4453486" flipH="1">
                <a:off x="8314107" y="4366612"/>
                <a:ext cx="945792" cy="573027"/>
              </a:xfrm>
              <a:custGeom>
                <a:avLst/>
                <a:gdLst/>
                <a:ahLst/>
                <a:cxnLst/>
                <a:rect l="l" t="t" r="r" b="b"/>
                <a:pathLst>
                  <a:path w="12643" h="7661" extrusionOk="0">
                    <a:moveTo>
                      <a:pt x="3875" y="1"/>
                    </a:moveTo>
                    <a:cubicBezTo>
                      <a:pt x="3848" y="1"/>
                      <a:pt x="3819" y="8"/>
                      <a:pt x="3787" y="24"/>
                    </a:cubicBezTo>
                    <a:cubicBezTo>
                      <a:pt x="3775" y="41"/>
                      <a:pt x="3755" y="64"/>
                      <a:pt x="3743" y="89"/>
                    </a:cubicBezTo>
                    <a:cubicBezTo>
                      <a:pt x="3729" y="115"/>
                      <a:pt x="3716" y="144"/>
                      <a:pt x="3713" y="172"/>
                    </a:cubicBezTo>
                    <a:cubicBezTo>
                      <a:pt x="3701" y="297"/>
                      <a:pt x="3678" y="422"/>
                      <a:pt x="3684" y="545"/>
                    </a:cubicBezTo>
                    <a:cubicBezTo>
                      <a:pt x="3698" y="819"/>
                      <a:pt x="3737" y="1089"/>
                      <a:pt x="3795" y="1357"/>
                    </a:cubicBezTo>
                    <a:cubicBezTo>
                      <a:pt x="3946" y="2050"/>
                      <a:pt x="4164" y="2721"/>
                      <a:pt x="4457" y="3367"/>
                    </a:cubicBezTo>
                    <a:cubicBezTo>
                      <a:pt x="4476" y="3408"/>
                      <a:pt x="4490" y="3451"/>
                      <a:pt x="4513" y="3513"/>
                    </a:cubicBezTo>
                    <a:cubicBezTo>
                      <a:pt x="4471" y="3502"/>
                      <a:pt x="4446" y="3502"/>
                      <a:pt x="4429" y="3492"/>
                    </a:cubicBezTo>
                    <a:cubicBezTo>
                      <a:pt x="4048" y="3258"/>
                      <a:pt x="3669" y="3025"/>
                      <a:pt x="3290" y="2791"/>
                    </a:cubicBezTo>
                    <a:cubicBezTo>
                      <a:pt x="3246" y="2763"/>
                      <a:pt x="3207" y="2721"/>
                      <a:pt x="3179" y="2678"/>
                    </a:cubicBezTo>
                    <a:cubicBezTo>
                      <a:pt x="3016" y="2427"/>
                      <a:pt x="2823" y="2201"/>
                      <a:pt x="2611" y="1993"/>
                    </a:cubicBezTo>
                    <a:cubicBezTo>
                      <a:pt x="2315" y="1701"/>
                      <a:pt x="2013" y="1414"/>
                      <a:pt x="1706" y="1133"/>
                    </a:cubicBezTo>
                    <a:cubicBezTo>
                      <a:pt x="1451" y="902"/>
                      <a:pt x="1176" y="690"/>
                      <a:pt x="884" y="505"/>
                    </a:cubicBezTo>
                    <a:cubicBezTo>
                      <a:pt x="746" y="416"/>
                      <a:pt x="596" y="340"/>
                      <a:pt x="448" y="266"/>
                    </a:cubicBezTo>
                    <a:cubicBezTo>
                      <a:pt x="378" y="231"/>
                      <a:pt x="303" y="214"/>
                      <a:pt x="225" y="214"/>
                    </a:cubicBezTo>
                    <a:cubicBezTo>
                      <a:pt x="213" y="214"/>
                      <a:pt x="201" y="214"/>
                      <a:pt x="188" y="215"/>
                    </a:cubicBezTo>
                    <a:cubicBezTo>
                      <a:pt x="124" y="220"/>
                      <a:pt x="73" y="241"/>
                      <a:pt x="40" y="302"/>
                    </a:cubicBezTo>
                    <a:cubicBezTo>
                      <a:pt x="0" y="414"/>
                      <a:pt x="46" y="514"/>
                      <a:pt x="113" y="599"/>
                    </a:cubicBezTo>
                    <a:cubicBezTo>
                      <a:pt x="236" y="758"/>
                      <a:pt x="361" y="919"/>
                      <a:pt x="502" y="1062"/>
                    </a:cubicBezTo>
                    <a:cubicBezTo>
                      <a:pt x="1172" y="1746"/>
                      <a:pt x="1952" y="2269"/>
                      <a:pt x="2823" y="2661"/>
                    </a:cubicBezTo>
                    <a:cubicBezTo>
                      <a:pt x="2909" y="2700"/>
                      <a:pt x="2994" y="2743"/>
                      <a:pt x="3074" y="2794"/>
                    </a:cubicBezTo>
                    <a:cubicBezTo>
                      <a:pt x="3496" y="3061"/>
                      <a:pt x="3916" y="3333"/>
                      <a:pt x="4335" y="3601"/>
                    </a:cubicBezTo>
                    <a:cubicBezTo>
                      <a:pt x="4374" y="3626"/>
                      <a:pt x="4412" y="3654"/>
                      <a:pt x="4450" y="3680"/>
                    </a:cubicBezTo>
                    <a:cubicBezTo>
                      <a:pt x="4446" y="3692"/>
                      <a:pt x="4445" y="3704"/>
                      <a:pt x="4442" y="3718"/>
                    </a:cubicBezTo>
                    <a:cubicBezTo>
                      <a:pt x="4348" y="3714"/>
                      <a:pt x="4254" y="3711"/>
                      <a:pt x="4159" y="3704"/>
                    </a:cubicBezTo>
                    <a:cubicBezTo>
                      <a:pt x="3750" y="3677"/>
                      <a:pt x="3341" y="3643"/>
                      <a:pt x="2932" y="3624"/>
                    </a:cubicBezTo>
                    <a:cubicBezTo>
                      <a:pt x="2745" y="3616"/>
                      <a:pt x="2558" y="3612"/>
                      <a:pt x="2370" y="3612"/>
                    </a:cubicBezTo>
                    <a:cubicBezTo>
                      <a:pt x="2237" y="3612"/>
                      <a:pt x="2103" y="3614"/>
                      <a:pt x="1969" y="3618"/>
                    </a:cubicBezTo>
                    <a:cubicBezTo>
                      <a:pt x="1732" y="3624"/>
                      <a:pt x="1496" y="3655"/>
                      <a:pt x="1259" y="3683"/>
                    </a:cubicBezTo>
                    <a:cubicBezTo>
                      <a:pt x="1142" y="3698"/>
                      <a:pt x="1026" y="3729"/>
                      <a:pt x="912" y="3762"/>
                    </a:cubicBezTo>
                    <a:cubicBezTo>
                      <a:pt x="851" y="3780"/>
                      <a:pt x="789" y="3808"/>
                      <a:pt x="736" y="3845"/>
                    </a:cubicBezTo>
                    <a:cubicBezTo>
                      <a:pt x="624" y="3922"/>
                      <a:pt x="628" y="4049"/>
                      <a:pt x="739" y="4123"/>
                    </a:cubicBezTo>
                    <a:cubicBezTo>
                      <a:pt x="775" y="4146"/>
                      <a:pt x="813" y="4163"/>
                      <a:pt x="854" y="4175"/>
                    </a:cubicBezTo>
                    <a:cubicBezTo>
                      <a:pt x="932" y="4200"/>
                      <a:pt x="1013" y="4225"/>
                      <a:pt x="1093" y="4242"/>
                    </a:cubicBezTo>
                    <a:cubicBezTo>
                      <a:pt x="1401" y="4308"/>
                      <a:pt x="1716" y="4334"/>
                      <a:pt x="2031" y="4347"/>
                    </a:cubicBezTo>
                    <a:cubicBezTo>
                      <a:pt x="2156" y="4352"/>
                      <a:pt x="2280" y="4354"/>
                      <a:pt x="2404" y="4354"/>
                    </a:cubicBezTo>
                    <a:cubicBezTo>
                      <a:pt x="2893" y="4354"/>
                      <a:pt x="3378" y="4313"/>
                      <a:pt x="3860" y="4232"/>
                    </a:cubicBezTo>
                    <a:cubicBezTo>
                      <a:pt x="4216" y="4174"/>
                      <a:pt x="4581" y="4135"/>
                      <a:pt x="4892" y="3933"/>
                    </a:cubicBezTo>
                    <a:cubicBezTo>
                      <a:pt x="5340" y="4167"/>
                      <a:pt x="5781" y="4401"/>
                      <a:pt x="6223" y="4634"/>
                    </a:cubicBezTo>
                    <a:cubicBezTo>
                      <a:pt x="6230" y="4637"/>
                      <a:pt x="6232" y="4654"/>
                      <a:pt x="6240" y="4672"/>
                    </a:cubicBezTo>
                    <a:cubicBezTo>
                      <a:pt x="6197" y="4677"/>
                      <a:pt x="6156" y="4683"/>
                      <a:pt x="6116" y="4686"/>
                    </a:cubicBezTo>
                    <a:cubicBezTo>
                      <a:pt x="5351" y="4745"/>
                      <a:pt x="4592" y="4843"/>
                      <a:pt x="3840" y="5001"/>
                    </a:cubicBezTo>
                    <a:cubicBezTo>
                      <a:pt x="3456" y="5081"/>
                      <a:pt x="3078" y="5183"/>
                      <a:pt x="2718" y="5343"/>
                    </a:cubicBezTo>
                    <a:cubicBezTo>
                      <a:pt x="2615" y="5388"/>
                      <a:pt x="2516" y="5444"/>
                      <a:pt x="2420" y="5504"/>
                    </a:cubicBezTo>
                    <a:cubicBezTo>
                      <a:pt x="2338" y="5555"/>
                      <a:pt x="2266" y="5626"/>
                      <a:pt x="2286" y="5735"/>
                    </a:cubicBezTo>
                    <a:cubicBezTo>
                      <a:pt x="2306" y="5856"/>
                      <a:pt x="2408" y="5893"/>
                      <a:pt x="2508" y="5911"/>
                    </a:cubicBezTo>
                    <a:cubicBezTo>
                      <a:pt x="2603" y="5931"/>
                      <a:pt x="2701" y="5946"/>
                      <a:pt x="2799" y="5946"/>
                    </a:cubicBezTo>
                    <a:cubicBezTo>
                      <a:pt x="2808" y="5946"/>
                      <a:pt x="2817" y="5946"/>
                      <a:pt x="2826" y="5945"/>
                    </a:cubicBezTo>
                    <a:cubicBezTo>
                      <a:pt x="3039" y="5941"/>
                      <a:pt x="3255" y="5933"/>
                      <a:pt x="3466" y="5904"/>
                    </a:cubicBezTo>
                    <a:cubicBezTo>
                      <a:pt x="4246" y="5797"/>
                      <a:pt x="5005" y="5607"/>
                      <a:pt x="5747" y="5347"/>
                    </a:cubicBezTo>
                    <a:cubicBezTo>
                      <a:pt x="6067" y="5234"/>
                      <a:pt x="6377" y="5098"/>
                      <a:pt x="6658" y="4902"/>
                    </a:cubicBezTo>
                    <a:cubicBezTo>
                      <a:pt x="6677" y="4890"/>
                      <a:pt x="6700" y="4884"/>
                      <a:pt x="6724" y="4873"/>
                    </a:cubicBezTo>
                    <a:cubicBezTo>
                      <a:pt x="7181" y="5072"/>
                      <a:pt x="7636" y="5271"/>
                      <a:pt x="8116" y="5479"/>
                    </a:cubicBezTo>
                    <a:cubicBezTo>
                      <a:pt x="8059" y="5509"/>
                      <a:pt x="8025" y="5529"/>
                      <a:pt x="7988" y="5543"/>
                    </a:cubicBezTo>
                    <a:cubicBezTo>
                      <a:pt x="7751" y="5635"/>
                      <a:pt x="7510" y="5723"/>
                      <a:pt x="7274" y="5819"/>
                    </a:cubicBezTo>
                    <a:cubicBezTo>
                      <a:pt x="6689" y="6052"/>
                      <a:pt x="6105" y="6293"/>
                      <a:pt x="5542" y="6575"/>
                    </a:cubicBezTo>
                    <a:cubicBezTo>
                      <a:pt x="5281" y="6705"/>
                      <a:pt x="5027" y="6847"/>
                      <a:pt x="4795" y="7026"/>
                    </a:cubicBezTo>
                    <a:cubicBezTo>
                      <a:pt x="4701" y="7098"/>
                      <a:pt x="4613" y="7178"/>
                      <a:pt x="4530" y="7262"/>
                    </a:cubicBezTo>
                    <a:cubicBezTo>
                      <a:pt x="4488" y="7303"/>
                      <a:pt x="4454" y="7356"/>
                      <a:pt x="4433" y="7410"/>
                    </a:cubicBezTo>
                    <a:cubicBezTo>
                      <a:pt x="4392" y="7504"/>
                      <a:pt x="4429" y="7591"/>
                      <a:pt x="4522" y="7629"/>
                    </a:cubicBezTo>
                    <a:cubicBezTo>
                      <a:pt x="4565" y="7648"/>
                      <a:pt x="4615" y="7660"/>
                      <a:pt x="4661" y="7660"/>
                    </a:cubicBezTo>
                    <a:cubicBezTo>
                      <a:pt x="4683" y="7660"/>
                      <a:pt x="4705" y="7661"/>
                      <a:pt x="4727" y="7661"/>
                    </a:cubicBezTo>
                    <a:cubicBezTo>
                      <a:pt x="4788" y="7661"/>
                      <a:pt x="4850" y="7658"/>
                      <a:pt x="4908" y="7643"/>
                    </a:cubicBezTo>
                    <a:cubicBezTo>
                      <a:pt x="5098" y="7595"/>
                      <a:pt x="5291" y="7552"/>
                      <a:pt x="5471" y="7479"/>
                    </a:cubicBezTo>
                    <a:cubicBezTo>
                      <a:pt x="6550" y="7046"/>
                      <a:pt x="7541" y="6467"/>
                      <a:pt x="8407" y="5685"/>
                    </a:cubicBezTo>
                    <a:cubicBezTo>
                      <a:pt x="8428" y="5664"/>
                      <a:pt x="8453" y="5648"/>
                      <a:pt x="8484" y="5623"/>
                    </a:cubicBezTo>
                    <a:cubicBezTo>
                      <a:pt x="8544" y="5643"/>
                      <a:pt x="8606" y="5663"/>
                      <a:pt x="8666" y="5686"/>
                    </a:cubicBezTo>
                    <a:cubicBezTo>
                      <a:pt x="9471" y="5992"/>
                      <a:pt x="10289" y="6262"/>
                      <a:pt x="11127" y="6467"/>
                    </a:cubicBezTo>
                    <a:cubicBezTo>
                      <a:pt x="11513" y="6563"/>
                      <a:pt x="11904" y="6638"/>
                      <a:pt x="12299" y="6692"/>
                    </a:cubicBezTo>
                    <a:cubicBezTo>
                      <a:pt x="12355" y="6700"/>
                      <a:pt x="12413" y="6711"/>
                      <a:pt x="12471" y="6711"/>
                    </a:cubicBezTo>
                    <a:cubicBezTo>
                      <a:pt x="12515" y="6711"/>
                      <a:pt x="12559" y="6705"/>
                      <a:pt x="12603" y="6688"/>
                    </a:cubicBezTo>
                    <a:cubicBezTo>
                      <a:pt x="12617" y="6666"/>
                      <a:pt x="12632" y="6641"/>
                      <a:pt x="12643" y="6624"/>
                    </a:cubicBezTo>
                    <a:cubicBezTo>
                      <a:pt x="12637" y="6550"/>
                      <a:pt x="12594" y="6521"/>
                      <a:pt x="12540" y="6507"/>
                    </a:cubicBezTo>
                    <a:cubicBezTo>
                      <a:pt x="12506" y="6498"/>
                      <a:pt x="12469" y="6498"/>
                      <a:pt x="12433" y="6493"/>
                    </a:cubicBezTo>
                    <a:cubicBezTo>
                      <a:pt x="12168" y="6456"/>
                      <a:pt x="11902" y="6428"/>
                      <a:pt x="11640" y="6377"/>
                    </a:cubicBezTo>
                    <a:cubicBezTo>
                      <a:pt x="10603" y="6181"/>
                      <a:pt x="9603" y="5859"/>
                      <a:pt x="8618" y="5485"/>
                    </a:cubicBezTo>
                    <a:cubicBezTo>
                      <a:pt x="8575" y="5468"/>
                      <a:pt x="8535" y="5445"/>
                      <a:pt x="8487" y="5421"/>
                    </a:cubicBezTo>
                    <a:cubicBezTo>
                      <a:pt x="8498" y="5379"/>
                      <a:pt x="8505" y="5345"/>
                      <a:pt x="8516" y="5311"/>
                    </a:cubicBezTo>
                    <a:cubicBezTo>
                      <a:pt x="8592" y="5055"/>
                      <a:pt x="8670" y="4800"/>
                      <a:pt x="8743" y="4543"/>
                    </a:cubicBezTo>
                    <a:cubicBezTo>
                      <a:pt x="8962" y="3780"/>
                      <a:pt x="9079" y="2999"/>
                      <a:pt x="9146" y="2211"/>
                    </a:cubicBezTo>
                    <a:cubicBezTo>
                      <a:pt x="9166" y="1967"/>
                      <a:pt x="9155" y="1723"/>
                      <a:pt x="9112" y="1482"/>
                    </a:cubicBezTo>
                    <a:cubicBezTo>
                      <a:pt x="9096" y="1388"/>
                      <a:pt x="9073" y="1295"/>
                      <a:pt x="9041" y="1206"/>
                    </a:cubicBezTo>
                    <a:cubicBezTo>
                      <a:pt x="9008" y="1110"/>
                      <a:pt x="8965" y="1013"/>
                      <a:pt x="8846" y="998"/>
                    </a:cubicBezTo>
                    <a:cubicBezTo>
                      <a:pt x="8836" y="996"/>
                      <a:pt x="8826" y="996"/>
                      <a:pt x="8817" y="996"/>
                    </a:cubicBezTo>
                    <a:cubicBezTo>
                      <a:pt x="8714" y="996"/>
                      <a:pt x="8652" y="1068"/>
                      <a:pt x="8606" y="1150"/>
                    </a:cubicBezTo>
                    <a:cubicBezTo>
                      <a:pt x="8545" y="1252"/>
                      <a:pt x="8488" y="1359"/>
                      <a:pt x="8451" y="1470"/>
                    </a:cubicBezTo>
                    <a:cubicBezTo>
                      <a:pt x="8394" y="1644"/>
                      <a:pt x="8346" y="1823"/>
                      <a:pt x="8309" y="2002"/>
                    </a:cubicBezTo>
                    <a:cubicBezTo>
                      <a:pt x="8224" y="2411"/>
                      <a:pt x="8183" y="2825"/>
                      <a:pt x="8152" y="3240"/>
                    </a:cubicBezTo>
                    <a:cubicBezTo>
                      <a:pt x="8118" y="3709"/>
                      <a:pt x="8098" y="4178"/>
                      <a:pt x="8126" y="4647"/>
                    </a:cubicBezTo>
                    <a:cubicBezTo>
                      <a:pt x="8136" y="4819"/>
                      <a:pt x="8153" y="4992"/>
                      <a:pt x="8166" y="5163"/>
                    </a:cubicBezTo>
                    <a:cubicBezTo>
                      <a:pt x="8167" y="5200"/>
                      <a:pt x="8158" y="5240"/>
                      <a:pt x="8153" y="5286"/>
                    </a:cubicBezTo>
                    <a:cubicBezTo>
                      <a:pt x="7971" y="5243"/>
                      <a:pt x="7819" y="5163"/>
                      <a:pt x="7661" y="5098"/>
                    </a:cubicBezTo>
                    <a:cubicBezTo>
                      <a:pt x="7501" y="5033"/>
                      <a:pt x="7343" y="4965"/>
                      <a:pt x="7187" y="4891"/>
                    </a:cubicBezTo>
                    <a:cubicBezTo>
                      <a:pt x="7033" y="4819"/>
                      <a:pt x="6868" y="4766"/>
                      <a:pt x="6720" y="4660"/>
                    </a:cubicBezTo>
                    <a:cubicBezTo>
                      <a:pt x="6727" y="4569"/>
                      <a:pt x="6735" y="4481"/>
                      <a:pt x="6743" y="4393"/>
                    </a:cubicBezTo>
                    <a:cubicBezTo>
                      <a:pt x="6760" y="4209"/>
                      <a:pt x="6783" y="4026"/>
                      <a:pt x="6794" y="3842"/>
                    </a:cubicBezTo>
                    <a:cubicBezTo>
                      <a:pt x="6832" y="3272"/>
                      <a:pt x="6842" y="2701"/>
                      <a:pt x="6828" y="2130"/>
                    </a:cubicBezTo>
                    <a:cubicBezTo>
                      <a:pt x="6818" y="1805"/>
                      <a:pt x="6791" y="1478"/>
                      <a:pt x="6761" y="1153"/>
                    </a:cubicBezTo>
                    <a:cubicBezTo>
                      <a:pt x="6741" y="927"/>
                      <a:pt x="6680" y="709"/>
                      <a:pt x="6578" y="505"/>
                    </a:cubicBezTo>
                    <a:cubicBezTo>
                      <a:pt x="6552" y="451"/>
                      <a:pt x="6522" y="399"/>
                      <a:pt x="6485" y="352"/>
                    </a:cubicBezTo>
                    <a:cubicBezTo>
                      <a:pt x="6446" y="303"/>
                      <a:pt x="6395" y="277"/>
                      <a:pt x="6344" y="277"/>
                    </a:cubicBezTo>
                    <a:cubicBezTo>
                      <a:pt x="6296" y="277"/>
                      <a:pt x="6249" y="300"/>
                      <a:pt x="6212" y="348"/>
                    </a:cubicBezTo>
                    <a:cubicBezTo>
                      <a:pt x="6163" y="413"/>
                      <a:pt x="6126" y="491"/>
                      <a:pt x="6098" y="569"/>
                    </a:cubicBezTo>
                    <a:cubicBezTo>
                      <a:pt x="6033" y="741"/>
                      <a:pt x="6011" y="927"/>
                      <a:pt x="5994" y="1109"/>
                    </a:cubicBezTo>
                    <a:cubicBezTo>
                      <a:pt x="5959" y="1494"/>
                      <a:pt x="5943" y="1880"/>
                      <a:pt x="5959" y="2268"/>
                    </a:cubicBezTo>
                    <a:cubicBezTo>
                      <a:pt x="5976" y="2712"/>
                      <a:pt x="6004" y="3158"/>
                      <a:pt x="6099" y="3595"/>
                    </a:cubicBezTo>
                    <a:cubicBezTo>
                      <a:pt x="6153" y="3845"/>
                      <a:pt x="6226" y="4090"/>
                      <a:pt x="6289" y="4337"/>
                    </a:cubicBezTo>
                    <a:cubicBezTo>
                      <a:pt x="6298" y="4374"/>
                      <a:pt x="6300" y="4413"/>
                      <a:pt x="6305" y="4458"/>
                    </a:cubicBezTo>
                    <a:cubicBezTo>
                      <a:pt x="6115" y="4405"/>
                      <a:pt x="5107" y="3888"/>
                      <a:pt x="4946" y="3762"/>
                    </a:cubicBezTo>
                    <a:cubicBezTo>
                      <a:pt x="4942" y="3635"/>
                      <a:pt x="4945" y="3504"/>
                      <a:pt x="4929" y="3374"/>
                    </a:cubicBezTo>
                    <a:cubicBezTo>
                      <a:pt x="4851" y="2670"/>
                      <a:pt x="4710" y="1978"/>
                      <a:pt x="4516" y="1297"/>
                    </a:cubicBezTo>
                    <a:cubicBezTo>
                      <a:pt x="4420" y="965"/>
                      <a:pt x="4311" y="639"/>
                      <a:pt x="4161" y="328"/>
                    </a:cubicBezTo>
                    <a:cubicBezTo>
                      <a:pt x="4118" y="237"/>
                      <a:pt x="4062" y="152"/>
                      <a:pt x="4002" y="72"/>
                    </a:cubicBezTo>
                    <a:cubicBezTo>
                      <a:pt x="3968" y="28"/>
                      <a:pt x="3926" y="1"/>
                      <a:pt x="3875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7" name="Google Shape;897;p14"/>
            <p:cNvGrpSpPr/>
            <p:nvPr/>
          </p:nvGrpSpPr>
          <p:grpSpPr>
            <a:xfrm rot="5400000">
              <a:off x="8275201" y="2456741"/>
              <a:ext cx="1935224" cy="1140399"/>
              <a:chOff x="5814600" y="3112362"/>
              <a:chExt cx="306750" cy="180763"/>
            </a:xfrm>
          </p:grpSpPr>
          <p:sp>
            <p:nvSpPr>
              <p:cNvPr id="898" name="Google Shape;898;p14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14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14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14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14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14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14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14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14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14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14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14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14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14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14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14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14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14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14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14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14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14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14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14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14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14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14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14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14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14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14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14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14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14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14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14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14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14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14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4962859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p1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4592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39" name="Google Shape;939;p15"/>
          <p:cNvSpPr txBox="1">
            <a:spLocks noGrp="1"/>
          </p:cNvSpPr>
          <p:nvPr>
            <p:ph type="subTitle" idx="1"/>
          </p:nvPr>
        </p:nvSpPr>
        <p:spPr>
          <a:xfrm>
            <a:off x="713225" y="1781460"/>
            <a:ext cx="2599800" cy="111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0" name="Google Shape;940;p15"/>
          <p:cNvGrpSpPr/>
          <p:nvPr/>
        </p:nvGrpSpPr>
        <p:grpSpPr>
          <a:xfrm>
            <a:off x="-870850" y="-466704"/>
            <a:ext cx="10521673" cy="6307945"/>
            <a:chOff x="-870850" y="-466704"/>
            <a:chExt cx="10521673" cy="6307945"/>
          </a:xfrm>
        </p:grpSpPr>
        <p:grpSp>
          <p:nvGrpSpPr>
            <p:cNvPr id="941" name="Google Shape;941;p15"/>
            <p:cNvGrpSpPr/>
            <p:nvPr/>
          </p:nvGrpSpPr>
          <p:grpSpPr>
            <a:xfrm>
              <a:off x="-870850" y="-466704"/>
              <a:ext cx="10521673" cy="6307945"/>
              <a:chOff x="-870850" y="-466704"/>
              <a:chExt cx="10521673" cy="6307945"/>
            </a:xfrm>
          </p:grpSpPr>
          <p:grpSp>
            <p:nvGrpSpPr>
              <p:cNvPr id="942" name="Google Shape;942;p15"/>
              <p:cNvGrpSpPr/>
              <p:nvPr/>
            </p:nvGrpSpPr>
            <p:grpSpPr>
              <a:xfrm rot="-3280117">
                <a:off x="-813709" y="82228"/>
                <a:ext cx="1935167" cy="1140365"/>
                <a:chOff x="5814600" y="3112362"/>
                <a:chExt cx="306750" cy="180763"/>
              </a:xfrm>
            </p:grpSpPr>
            <p:sp>
              <p:nvSpPr>
                <p:cNvPr id="943" name="Google Shape;943;p15"/>
                <p:cNvSpPr/>
                <p:nvPr/>
              </p:nvSpPr>
              <p:spPr>
                <a:xfrm>
                  <a:off x="5814600" y="3261575"/>
                  <a:ext cx="15300" cy="1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603" extrusionOk="0">
                      <a:moveTo>
                        <a:pt x="316" y="0"/>
                      </a:moveTo>
                      <a:cubicBezTo>
                        <a:pt x="314" y="0"/>
                        <a:pt x="312" y="0"/>
                        <a:pt x="310" y="1"/>
                      </a:cubicBezTo>
                      <a:cubicBezTo>
                        <a:pt x="142" y="2"/>
                        <a:pt x="0" y="158"/>
                        <a:pt x="5" y="335"/>
                      </a:cubicBezTo>
                      <a:cubicBezTo>
                        <a:pt x="9" y="485"/>
                        <a:pt x="137" y="602"/>
                        <a:pt x="292" y="602"/>
                      </a:cubicBezTo>
                      <a:cubicBezTo>
                        <a:pt x="294" y="602"/>
                        <a:pt x="296" y="602"/>
                        <a:pt x="298" y="602"/>
                      </a:cubicBezTo>
                      <a:cubicBezTo>
                        <a:pt x="458" y="599"/>
                        <a:pt x="611" y="439"/>
                        <a:pt x="608" y="278"/>
                      </a:cubicBezTo>
                      <a:cubicBezTo>
                        <a:pt x="605" y="127"/>
                        <a:pt x="472" y="0"/>
                        <a:pt x="31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15"/>
                <p:cNvSpPr/>
                <p:nvPr/>
              </p:nvSpPr>
              <p:spPr>
                <a:xfrm rot="3170892">
                  <a:off x="5963946" y="3125576"/>
                  <a:ext cx="13074" cy="12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" h="519" extrusionOk="0">
                      <a:moveTo>
                        <a:pt x="262" y="0"/>
                      </a:moveTo>
                      <a:cubicBezTo>
                        <a:pt x="116" y="0"/>
                        <a:pt x="4" y="112"/>
                        <a:pt x="2" y="256"/>
                      </a:cubicBezTo>
                      <a:cubicBezTo>
                        <a:pt x="1" y="403"/>
                        <a:pt x="113" y="519"/>
                        <a:pt x="261" y="519"/>
                      </a:cubicBezTo>
                      <a:cubicBezTo>
                        <a:pt x="262" y="519"/>
                        <a:pt x="263" y="519"/>
                        <a:pt x="264" y="519"/>
                      </a:cubicBezTo>
                      <a:cubicBezTo>
                        <a:pt x="410" y="519"/>
                        <a:pt x="522" y="404"/>
                        <a:pt x="521" y="258"/>
                      </a:cubicBezTo>
                      <a:cubicBezTo>
                        <a:pt x="521" y="113"/>
                        <a:pt x="411" y="2"/>
                        <a:pt x="268" y="0"/>
                      </a:cubicBezTo>
                      <a:cubicBezTo>
                        <a:pt x="266" y="0"/>
                        <a:pt x="264" y="0"/>
                        <a:pt x="26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15"/>
                <p:cNvSpPr/>
                <p:nvPr/>
              </p:nvSpPr>
              <p:spPr>
                <a:xfrm>
                  <a:off x="5990250" y="3176275"/>
                  <a:ext cx="12425" cy="1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509" extrusionOk="0">
                      <a:moveTo>
                        <a:pt x="260" y="0"/>
                      </a:moveTo>
                      <a:cubicBezTo>
                        <a:pt x="258" y="0"/>
                        <a:pt x="256" y="0"/>
                        <a:pt x="254" y="0"/>
                      </a:cubicBezTo>
                      <a:cubicBezTo>
                        <a:pt x="117" y="3"/>
                        <a:pt x="1" y="131"/>
                        <a:pt x="2" y="275"/>
                      </a:cubicBezTo>
                      <a:cubicBezTo>
                        <a:pt x="5" y="400"/>
                        <a:pt x="113" y="508"/>
                        <a:pt x="236" y="508"/>
                      </a:cubicBezTo>
                      <a:cubicBezTo>
                        <a:pt x="238" y="508"/>
                        <a:pt x="240" y="508"/>
                        <a:pt x="242" y="508"/>
                      </a:cubicBezTo>
                      <a:cubicBezTo>
                        <a:pt x="377" y="505"/>
                        <a:pt x="496" y="372"/>
                        <a:pt x="492" y="232"/>
                      </a:cubicBezTo>
                      <a:cubicBezTo>
                        <a:pt x="489" y="101"/>
                        <a:pt x="385" y="0"/>
                        <a:pt x="26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15"/>
                <p:cNvSpPr/>
                <p:nvPr/>
              </p:nvSpPr>
              <p:spPr>
                <a:xfrm rot="3170892">
                  <a:off x="6059794" y="3144571"/>
                  <a:ext cx="12449" cy="12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489" extrusionOk="0">
                      <a:moveTo>
                        <a:pt x="231" y="1"/>
                      </a:moveTo>
                      <a:cubicBezTo>
                        <a:pt x="102" y="1"/>
                        <a:pt x="2" y="105"/>
                        <a:pt x="2" y="237"/>
                      </a:cubicBezTo>
                      <a:cubicBezTo>
                        <a:pt x="0" y="375"/>
                        <a:pt x="118" y="488"/>
                        <a:pt x="257" y="488"/>
                      </a:cubicBezTo>
                      <a:cubicBezTo>
                        <a:pt x="258" y="488"/>
                        <a:pt x="259" y="488"/>
                        <a:pt x="260" y="488"/>
                      </a:cubicBezTo>
                      <a:cubicBezTo>
                        <a:pt x="389" y="488"/>
                        <a:pt x="497" y="382"/>
                        <a:pt x="496" y="254"/>
                      </a:cubicBezTo>
                      <a:cubicBezTo>
                        <a:pt x="494" y="121"/>
                        <a:pt x="372" y="2"/>
                        <a:pt x="233" y="1"/>
                      </a:cubicBezTo>
                      <a:cubicBezTo>
                        <a:pt x="232" y="1"/>
                        <a:pt x="232" y="1"/>
                        <a:pt x="231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15"/>
                <p:cNvSpPr/>
                <p:nvPr/>
              </p:nvSpPr>
              <p:spPr>
                <a:xfrm>
                  <a:off x="5903375" y="3190400"/>
                  <a:ext cx="12400" cy="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" h="470" extrusionOk="0">
                      <a:moveTo>
                        <a:pt x="256" y="0"/>
                      </a:moveTo>
                      <a:cubicBezTo>
                        <a:pt x="255" y="0"/>
                        <a:pt x="254" y="0"/>
                        <a:pt x="253" y="0"/>
                      </a:cubicBezTo>
                      <a:cubicBezTo>
                        <a:pt x="101" y="2"/>
                        <a:pt x="2" y="90"/>
                        <a:pt x="0" y="225"/>
                      </a:cubicBezTo>
                      <a:cubicBezTo>
                        <a:pt x="0" y="351"/>
                        <a:pt x="124" y="469"/>
                        <a:pt x="257" y="469"/>
                      </a:cubicBezTo>
                      <a:cubicBezTo>
                        <a:pt x="258" y="469"/>
                        <a:pt x="259" y="469"/>
                        <a:pt x="260" y="469"/>
                      </a:cubicBezTo>
                      <a:cubicBezTo>
                        <a:pt x="385" y="466"/>
                        <a:pt x="493" y="357"/>
                        <a:pt x="494" y="229"/>
                      </a:cubicBezTo>
                      <a:cubicBezTo>
                        <a:pt x="496" y="101"/>
                        <a:pt x="389" y="0"/>
                        <a:pt x="25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15"/>
                <p:cNvSpPr/>
                <p:nvPr/>
              </p:nvSpPr>
              <p:spPr>
                <a:xfrm>
                  <a:off x="6020975" y="3255700"/>
                  <a:ext cx="12250" cy="1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483" extrusionOk="0">
                      <a:moveTo>
                        <a:pt x="248" y="1"/>
                      </a:moveTo>
                      <a:cubicBezTo>
                        <a:pt x="127" y="1"/>
                        <a:pt x="11" y="119"/>
                        <a:pt x="6" y="249"/>
                      </a:cubicBezTo>
                      <a:cubicBezTo>
                        <a:pt x="0" y="371"/>
                        <a:pt x="118" y="479"/>
                        <a:pt x="258" y="482"/>
                      </a:cubicBezTo>
                      <a:cubicBezTo>
                        <a:pt x="260" y="483"/>
                        <a:pt x="262" y="483"/>
                        <a:pt x="264" y="483"/>
                      </a:cubicBezTo>
                      <a:cubicBezTo>
                        <a:pt x="386" y="483"/>
                        <a:pt x="482" y="389"/>
                        <a:pt x="486" y="265"/>
                      </a:cubicBezTo>
                      <a:cubicBezTo>
                        <a:pt x="489" y="129"/>
                        <a:pt x="377" y="2"/>
                        <a:pt x="250" y="1"/>
                      </a:cubicBezTo>
                      <a:cubicBezTo>
                        <a:pt x="249" y="1"/>
                        <a:pt x="249" y="1"/>
                        <a:pt x="24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15"/>
                <p:cNvSpPr/>
                <p:nvPr/>
              </p:nvSpPr>
              <p:spPr>
                <a:xfrm>
                  <a:off x="5906500" y="3281300"/>
                  <a:ext cx="117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73" extrusionOk="0">
                      <a:moveTo>
                        <a:pt x="230" y="0"/>
                      </a:moveTo>
                      <a:cubicBezTo>
                        <a:pt x="105" y="2"/>
                        <a:pt x="0" y="113"/>
                        <a:pt x="0" y="242"/>
                      </a:cubicBezTo>
                      <a:cubicBezTo>
                        <a:pt x="2" y="364"/>
                        <a:pt x="122" y="472"/>
                        <a:pt x="255" y="472"/>
                      </a:cubicBezTo>
                      <a:cubicBezTo>
                        <a:pt x="256" y="472"/>
                        <a:pt x="257" y="472"/>
                        <a:pt x="258" y="472"/>
                      </a:cubicBezTo>
                      <a:cubicBezTo>
                        <a:pt x="374" y="471"/>
                        <a:pt x="468" y="363"/>
                        <a:pt x="466" y="236"/>
                      </a:cubicBezTo>
                      <a:cubicBezTo>
                        <a:pt x="465" y="108"/>
                        <a:pt x="357" y="0"/>
                        <a:pt x="23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15"/>
                <p:cNvSpPr/>
                <p:nvPr/>
              </p:nvSpPr>
              <p:spPr>
                <a:xfrm>
                  <a:off x="6055975" y="3260800"/>
                  <a:ext cx="11200" cy="1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8" h="455" extrusionOk="0">
                      <a:moveTo>
                        <a:pt x="219" y="1"/>
                      </a:moveTo>
                      <a:cubicBezTo>
                        <a:pt x="107" y="1"/>
                        <a:pt x="8" y="104"/>
                        <a:pt x="3" y="229"/>
                      </a:cubicBezTo>
                      <a:cubicBezTo>
                        <a:pt x="0" y="348"/>
                        <a:pt x="100" y="451"/>
                        <a:pt x="224" y="454"/>
                      </a:cubicBezTo>
                      <a:cubicBezTo>
                        <a:pt x="226" y="454"/>
                        <a:pt x="229" y="455"/>
                        <a:pt x="231" y="455"/>
                      </a:cubicBezTo>
                      <a:cubicBezTo>
                        <a:pt x="344" y="455"/>
                        <a:pt x="443" y="350"/>
                        <a:pt x="446" y="228"/>
                      </a:cubicBezTo>
                      <a:cubicBezTo>
                        <a:pt x="448" y="110"/>
                        <a:pt x="343" y="2"/>
                        <a:pt x="224" y="1"/>
                      </a:cubicBezTo>
                      <a:cubicBezTo>
                        <a:pt x="222" y="1"/>
                        <a:pt x="221" y="1"/>
                        <a:pt x="21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15"/>
                <p:cNvSpPr/>
                <p:nvPr/>
              </p:nvSpPr>
              <p:spPr>
                <a:xfrm>
                  <a:off x="6095050" y="3198725"/>
                  <a:ext cx="11525" cy="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444" extrusionOk="0">
                      <a:moveTo>
                        <a:pt x="224" y="0"/>
                      </a:moveTo>
                      <a:cubicBezTo>
                        <a:pt x="102" y="0"/>
                        <a:pt x="11" y="80"/>
                        <a:pt x="7" y="195"/>
                      </a:cubicBezTo>
                      <a:cubicBezTo>
                        <a:pt x="0" y="318"/>
                        <a:pt x="119" y="440"/>
                        <a:pt x="247" y="443"/>
                      </a:cubicBezTo>
                      <a:cubicBezTo>
                        <a:pt x="248" y="443"/>
                        <a:pt x="249" y="443"/>
                        <a:pt x="250" y="443"/>
                      </a:cubicBezTo>
                      <a:cubicBezTo>
                        <a:pt x="360" y="443"/>
                        <a:pt x="451" y="356"/>
                        <a:pt x="456" y="244"/>
                      </a:cubicBezTo>
                      <a:cubicBezTo>
                        <a:pt x="460" y="116"/>
                        <a:pt x="355" y="4"/>
                        <a:pt x="227" y="2"/>
                      </a:cubicBezTo>
                      <a:lnTo>
                        <a:pt x="227" y="0"/>
                      </a:lnTo>
                      <a:cubicBezTo>
                        <a:pt x="226" y="0"/>
                        <a:pt x="225" y="0"/>
                        <a:pt x="22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15"/>
                <p:cNvSpPr/>
                <p:nvPr/>
              </p:nvSpPr>
              <p:spPr>
                <a:xfrm>
                  <a:off x="5981925" y="3275375"/>
                  <a:ext cx="10825" cy="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48" extrusionOk="0">
                      <a:moveTo>
                        <a:pt x="208" y="1"/>
                      </a:moveTo>
                      <a:cubicBezTo>
                        <a:pt x="99" y="1"/>
                        <a:pt x="7" y="95"/>
                        <a:pt x="4" y="211"/>
                      </a:cubicBezTo>
                      <a:cubicBezTo>
                        <a:pt x="0" y="343"/>
                        <a:pt x="101" y="447"/>
                        <a:pt x="232" y="447"/>
                      </a:cubicBezTo>
                      <a:cubicBezTo>
                        <a:pt x="233" y="447"/>
                        <a:pt x="234" y="447"/>
                        <a:pt x="235" y="447"/>
                      </a:cubicBezTo>
                      <a:cubicBezTo>
                        <a:pt x="352" y="445"/>
                        <a:pt x="431" y="362"/>
                        <a:pt x="433" y="242"/>
                      </a:cubicBezTo>
                      <a:cubicBezTo>
                        <a:pt x="433" y="112"/>
                        <a:pt x="335" y="4"/>
                        <a:pt x="213" y="1"/>
                      </a:cubicBezTo>
                      <a:cubicBezTo>
                        <a:pt x="212" y="1"/>
                        <a:pt x="210" y="1"/>
                        <a:pt x="20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15"/>
                <p:cNvSpPr/>
                <p:nvPr/>
              </p:nvSpPr>
              <p:spPr>
                <a:xfrm>
                  <a:off x="5967725" y="3215650"/>
                  <a:ext cx="10450" cy="1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446" extrusionOk="0">
                      <a:moveTo>
                        <a:pt x="208" y="1"/>
                      </a:moveTo>
                      <a:cubicBezTo>
                        <a:pt x="206" y="1"/>
                        <a:pt x="204" y="1"/>
                        <a:pt x="203" y="1"/>
                      </a:cubicBezTo>
                      <a:cubicBezTo>
                        <a:pt x="93" y="3"/>
                        <a:pt x="0" y="97"/>
                        <a:pt x="2" y="208"/>
                      </a:cubicBezTo>
                      <a:cubicBezTo>
                        <a:pt x="4" y="336"/>
                        <a:pt x="101" y="446"/>
                        <a:pt x="216" y="446"/>
                      </a:cubicBezTo>
                      <a:cubicBezTo>
                        <a:pt x="218" y="446"/>
                        <a:pt x="220" y="446"/>
                        <a:pt x="223" y="445"/>
                      </a:cubicBezTo>
                      <a:cubicBezTo>
                        <a:pt x="334" y="441"/>
                        <a:pt x="417" y="344"/>
                        <a:pt x="416" y="220"/>
                      </a:cubicBezTo>
                      <a:cubicBezTo>
                        <a:pt x="414" y="97"/>
                        <a:pt x="323" y="1"/>
                        <a:pt x="20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15"/>
                <p:cNvSpPr/>
                <p:nvPr/>
              </p:nvSpPr>
              <p:spPr>
                <a:xfrm>
                  <a:off x="5861575" y="3223925"/>
                  <a:ext cx="11000" cy="1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" h="424" extrusionOk="0">
                      <a:moveTo>
                        <a:pt x="222" y="0"/>
                      </a:moveTo>
                      <a:cubicBezTo>
                        <a:pt x="221" y="0"/>
                        <a:pt x="219" y="0"/>
                        <a:pt x="218" y="0"/>
                      </a:cubicBezTo>
                      <a:cubicBezTo>
                        <a:pt x="97" y="0"/>
                        <a:pt x="1" y="94"/>
                        <a:pt x="2" y="212"/>
                      </a:cubicBezTo>
                      <a:cubicBezTo>
                        <a:pt x="2" y="330"/>
                        <a:pt x="106" y="423"/>
                        <a:pt x="231" y="423"/>
                      </a:cubicBezTo>
                      <a:cubicBezTo>
                        <a:pt x="232" y="423"/>
                        <a:pt x="233" y="423"/>
                        <a:pt x="234" y="423"/>
                      </a:cubicBezTo>
                      <a:cubicBezTo>
                        <a:pt x="351" y="422"/>
                        <a:pt x="439" y="329"/>
                        <a:pt x="438" y="210"/>
                      </a:cubicBezTo>
                      <a:cubicBezTo>
                        <a:pt x="436" y="91"/>
                        <a:pt x="343" y="0"/>
                        <a:pt x="22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15"/>
                <p:cNvSpPr/>
                <p:nvPr/>
              </p:nvSpPr>
              <p:spPr>
                <a:xfrm rot="3170892">
                  <a:off x="6021016" y="3114417"/>
                  <a:ext cx="10300" cy="1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414" extrusionOk="0">
                      <a:moveTo>
                        <a:pt x="189" y="1"/>
                      </a:moveTo>
                      <a:cubicBezTo>
                        <a:pt x="83" y="1"/>
                        <a:pt x="2" y="85"/>
                        <a:pt x="2" y="197"/>
                      </a:cubicBezTo>
                      <a:cubicBezTo>
                        <a:pt x="1" y="313"/>
                        <a:pt x="98" y="410"/>
                        <a:pt x="220" y="413"/>
                      </a:cubicBezTo>
                      <a:cubicBezTo>
                        <a:pt x="223" y="413"/>
                        <a:pt x="225" y="413"/>
                        <a:pt x="228" y="413"/>
                      </a:cubicBezTo>
                      <a:cubicBezTo>
                        <a:pt x="326" y="413"/>
                        <a:pt x="405" y="331"/>
                        <a:pt x="408" y="223"/>
                      </a:cubicBezTo>
                      <a:cubicBezTo>
                        <a:pt x="411" y="110"/>
                        <a:pt x="309" y="4"/>
                        <a:pt x="195" y="1"/>
                      </a:cubicBezTo>
                      <a:cubicBezTo>
                        <a:pt x="193" y="1"/>
                        <a:pt x="191" y="1"/>
                        <a:pt x="18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15"/>
                <p:cNvSpPr/>
                <p:nvPr/>
              </p:nvSpPr>
              <p:spPr>
                <a:xfrm>
                  <a:off x="5892675" y="3259425"/>
                  <a:ext cx="10150" cy="1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408" extrusionOk="0">
                      <a:moveTo>
                        <a:pt x="189" y="0"/>
                      </a:moveTo>
                      <a:cubicBezTo>
                        <a:pt x="188" y="0"/>
                        <a:pt x="187" y="0"/>
                        <a:pt x="186" y="0"/>
                      </a:cubicBezTo>
                      <a:cubicBezTo>
                        <a:pt x="79" y="2"/>
                        <a:pt x="1" y="91"/>
                        <a:pt x="1" y="207"/>
                      </a:cubicBezTo>
                      <a:cubicBezTo>
                        <a:pt x="1" y="318"/>
                        <a:pt x="90" y="408"/>
                        <a:pt x="206" y="408"/>
                      </a:cubicBezTo>
                      <a:cubicBezTo>
                        <a:pt x="207" y="408"/>
                        <a:pt x="208" y="408"/>
                        <a:pt x="209" y="408"/>
                      </a:cubicBezTo>
                      <a:cubicBezTo>
                        <a:pt x="319" y="408"/>
                        <a:pt x="405" y="323"/>
                        <a:pt x="405" y="215"/>
                      </a:cubicBezTo>
                      <a:cubicBezTo>
                        <a:pt x="404" y="100"/>
                        <a:pt x="303" y="0"/>
                        <a:pt x="18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15"/>
                <p:cNvSpPr/>
                <p:nvPr/>
              </p:nvSpPr>
              <p:spPr>
                <a:xfrm>
                  <a:off x="6111450" y="3237925"/>
                  <a:ext cx="99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87" extrusionOk="0">
                      <a:moveTo>
                        <a:pt x="195" y="0"/>
                      </a:moveTo>
                      <a:cubicBezTo>
                        <a:pt x="100" y="0"/>
                        <a:pt x="12" y="83"/>
                        <a:pt x="6" y="180"/>
                      </a:cubicBezTo>
                      <a:cubicBezTo>
                        <a:pt x="0" y="288"/>
                        <a:pt x="91" y="382"/>
                        <a:pt x="202" y="386"/>
                      </a:cubicBezTo>
                      <a:cubicBezTo>
                        <a:pt x="204" y="386"/>
                        <a:pt x="206" y="386"/>
                        <a:pt x="208" y="386"/>
                      </a:cubicBezTo>
                      <a:cubicBezTo>
                        <a:pt x="308" y="386"/>
                        <a:pt x="386" y="312"/>
                        <a:pt x="391" y="210"/>
                      </a:cubicBezTo>
                      <a:cubicBezTo>
                        <a:pt x="395" y="109"/>
                        <a:pt x="306" y="7"/>
                        <a:pt x="206" y="0"/>
                      </a:cubicBezTo>
                      <a:cubicBezTo>
                        <a:pt x="202" y="0"/>
                        <a:pt x="199" y="0"/>
                        <a:pt x="19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15"/>
                <p:cNvSpPr/>
                <p:nvPr/>
              </p:nvSpPr>
              <p:spPr>
                <a:xfrm>
                  <a:off x="6101600" y="3256825"/>
                  <a:ext cx="91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72" extrusionOk="0">
                      <a:moveTo>
                        <a:pt x="172" y="1"/>
                      </a:moveTo>
                      <a:cubicBezTo>
                        <a:pt x="78" y="1"/>
                        <a:pt x="2" y="79"/>
                        <a:pt x="1" y="178"/>
                      </a:cubicBezTo>
                      <a:cubicBezTo>
                        <a:pt x="1" y="280"/>
                        <a:pt x="89" y="370"/>
                        <a:pt x="191" y="371"/>
                      </a:cubicBezTo>
                      <a:cubicBezTo>
                        <a:pt x="286" y="371"/>
                        <a:pt x="365" y="292"/>
                        <a:pt x="365" y="194"/>
                      </a:cubicBezTo>
                      <a:cubicBezTo>
                        <a:pt x="363" y="95"/>
                        <a:pt x="272" y="2"/>
                        <a:pt x="175" y="1"/>
                      </a:cubicBezTo>
                      <a:cubicBezTo>
                        <a:pt x="174" y="1"/>
                        <a:pt x="173" y="1"/>
                        <a:pt x="172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15"/>
                <p:cNvSpPr/>
                <p:nvPr/>
              </p:nvSpPr>
              <p:spPr>
                <a:xfrm>
                  <a:off x="6025625" y="3230975"/>
                  <a:ext cx="8150" cy="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342" extrusionOk="0">
                      <a:moveTo>
                        <a:pt x="161" y="1"/>
                      </a:moveTo>
                      <a:cubicBezTo>
                        <a:pt x="159" y="1"/>
                        <a:pt x="157" y="1"/>
                        <a:pt x="155" y="1"/>
                      </a:cubicBezTo>
                      <a:cubicBezTo>
                        <a:pt x="66" y="4"/>
                        <a:pt x="1" y="79"/>
                        <a:pt x="1" y="184"/>
                      </a:cubicBezTo>
                      <a:cubicBezTo>
                        <a:pt x="1" y="276"/>
                        <a:pt x="63" y="342"/>
                        <a:pt x="149" y="342"/>
                      </a:cubicBezTo>
                      <a:cubicBezTo>
                        <a:pt x="150" y="342"/>
                        <a:pt x="151" y="342"/>
                        <a:pt x="152" y="342"/>
                      </a:cubicBezTo>
                      <a:cubicBezTo>
                        <a:pt x="246" y="342"/>
                        <a:pt x="325" y="257"/>
                        <a:pt x="322" y="160"/>
                      </a:cubicBezTo>
                      <a:cubicBezTo>
                        <a:pt x="320" y="72"/>
                        <a:pt x="248" y="1"/>
                        <a:pt x="161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15"/>
                <p:cNvSpPr/>
                <p:nvPr/>
              </p:nvSpPr>
              <p:spPr>
                <a:xfrm>
                  <a:off x="6039150" y="3174875"/>
                  <a:ext cx="7800" cy="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15" extrusionOk="0">
                      <a:moveTo>
                        <a:pt x="167" y="1"/>
                      </a:moveTo>
                      <a:cubicBezTo>
                        <a:pt x="85" y="1"/>
                        <a:pt x="8" y="76"/>
                        <a:pt x="5" y="161"/>
                      </a:cubicBezTo>
                      <a:cubicBezTo>
                        <a:pt x="0" y="245"/>
                        <a:pt x="65" y="312"/>
                        <a:pt x="150" y="314"/>
                      </a:cubicBezTo>
                      <a:cubicBezTo>
                        <a:pt x="151" y="314"/>
                        <a:pt x="152" y="314"/>
                        <a:pt x="153" y="314"/>
                      </a:cubicBezTo>
                      <a:cubicBezTo>
                        <a:pt x="241" y="314"/>
                        <a:pt x="312" y="241"/>
                        <a:pt x="312" y="149"/>
                      </a:cubicBezTo>
                      <a:cubicBezTo>
                        <a:pt x="310" y="67"/>
                        <a:pt x="253" y="5"/>
                        <a:pt x="171" y="1"/>
                      </a:cubicBezTo>
                      <a:cubicBezTo>
                        <a:pt x="170" y="1"/>
                        <a:pt x="168" y="1"/>
                        <a:pt x="16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15"/>
                <p:cNvSpPr/>
                <p:nvPr/>
              </p:nvSpPr>
              <p:spPr>
                <a:xfrm>
                  <a:off x="5956225" y="3194525"/>
                  <a:ext cx="7925" cy="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" h="305" extrusionOk="0">
                      <a:moveTo>
                        <a:pt x="160" y="0"/>
                      </a:moveTo>
                      <a:cubicBezTo>
                        <a:pt x="78" y="0"/>
                        <a:pt x="10" y="63"/>
                        <a:pt x="5" y="144"/>
                      </a:cubicBezTo>
                      <a:cubicBezTo>
                        <a:pt x="1" y="232"/>
                        <a:pt x="67" y="301"/>
                        <a:pt x="155" y="304"/>
                      </a:cubicBezTo>
                      <a:cubicBezTo>
                        <a:pt x="156" y="304"/>
                        <a:pt x="157" y="304"/>
                        <a:pt x="158" y="304"/>
                      </a:cubicBezTo>
                      <a:cubicBezTo>
                        <a:pt x="243" y="304"/>
                        <a:pt x="308" y="245"/>
                        <a:pt x="312" y="161"/>
                      </a:cubicBezTo>
                      <a:cubicBezTo>
                        <a:pt x="317" y="73"/>
                        <a:pt x="251" y="3"/>
                        <a:pt x="163" y="0"/>
                      </a:cubicBezTo>
                      <a:cubicBezTo>
                        <a:pt x="162" y="0"/>
                        <a:pt x="161" y="0"/>
                        <a:pt x="16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15"/>
                <p:cNvSpPr/>
                <p:nvPr/>
              </p:nvSpPr>
              <p:spPr>
                <a:xfrm>
                  <a:off x="5903225" y="3224925"/>
                  <a:ext cx="7775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289" extrusionOk="0">
                      <a:moveTo>
                        <a:pt x="161" y="0"/>
                      </a:moveTo>
                      <a:cubicBezTo>
                        <a:pt x="159" y="0"/>
                        <a:pt x="157" y="0"/>
                        <a:pt x="154" y="0"/>
                      </a:cubicBezTo>
                      <a:cubicBezTo>
                        <a:pt x="57" y="3"/>
                        <a:pt x="0" y="57"/>
                        <a:pt x="3" y="144"/>
                      </a:cubicBezTo>
                      <a:cubicBezTo>
                        <a:pt x="5" y="229"/>
                        <a:pt x="70" y="287"/>
                        <a:pt x="157" y="289"/>
                      </a:cubicBezTo>
                      <a:cubicBezTo>
                        <a:pt x="245" y="289"/>
                        <a:pt x="310" y="226"/>
                        <a:pt x="309" y="141"/>
                      </a:cubicBezTo>
                      <a:cubicBezTo>
                        <a:pt x="307" y="58"/>
                        <a:pt x="247" y="0"/>
                        <a:pt x="16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15"/>
                <p:cNvSpPr/>
                <p:nvPr/>
              </p:nvSpPr>
              <p:spPr>
                <a:xfrm>
                  <a:off x="6014525" y="3199850"/>
                  <a:ext cx="742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" h="303" extrusionOk="0">
                      <a:moveTo>
                        <a:pt x="147" y="0"/>
                      </a:moveTo>
                      <a:cubicBezTo>
                        <a:pt x="65" y="0"/>
                        <a:pt x="8" y="55"/>
                        <a:pt x="5" y="139"/>
                      </a:cubicBezTo>
                      <a:cubicBezTo>
                        <a:pt x="1" y="229"/>
                        <a:pt x="67" y="303"/>
                        <a:pt x="151" y="303"/>
                      </a:cubicBezTo>
                      <a:cubicBezTo>
                        <a:pt x="152" y="303"/>
                        <a:pt x="152" y="303"/>
                        <a:pt x="153" y="303"/>
                      </a:cubicBezTo>
                      <a:cubicBezTo>
                        <a:pt x="230" y="301"/>
                        <a:pt x="294" y="236"/>
                        <a:pt x="295" y="156"/>
                      </a:cubicBezTo>
                      <a:cubicBezTo>
                        <a:pt x="297" y="70"/>
                        <a:pt x="235" y="3"/>
                        <a:pt x="150" y="0"/>
                      </a:cubicBezTo>
                      <a:cubicBezTo>
                        <a:pt x="149" y="0"/>
                        <a:pt x="148" y="0"/>
                        <a:pt x="147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15"/>
                <p:cNvSpPr/>
                <p:nvPr/>
              </p:nvSpPr>
              <p:spPr>
                <a:xfrm rot="3170892">
                  <a:off x="6001690" y="3144299"/>
                  <a:ext cx="76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301" extrusionOk="0">
                      <a:moveTo>
                        <a:pt x="150" y="1"/>
                      </a:moveTo>
                      <a:cubicBezTo>
                        <a:pt x="70" y="1"/>
                        <a:pt x="6" y="61"/>
                        <a:pt x="3" y="143"/>
                      </a:cubicBezTo>
                      <a:cubicBezTo>
                        <a:pt x="0" y="225"/>
                        <a:pt x="67" y="297"/>
                        <a:pt x="148" y="300"/>
                      </a:cubicBezTo>
                      <a:cubicBezTo>
                        <a:pt x="150" y="300"/>
                        <a:pt x="152" y="300"/>
                        <a:pt x="154" y="300"/>
                      </a:cubicBezTo>
                      <a:cubicBezTo>
                        <a:pt x="227" y="300"/>
                        <a:pt x="294" y="237"/>
                        <a:pt x="298" y="160"/>
                      </a:cubicBezTo>
                      <a:cubicBezTo>
                        <a:pt x="304" y="78"/>
                        <a:pt x="241" y="5"/>
                        <a:pt x="159" y="1"/>
                      </a:cubicBezTo>
                      <a:cubicBezTo>
                        <a:pt x="156" y="1"/>
                        <a:pt x="153" y="1"/>
                        <a:pt x="150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15"/>
                <p:cNvSpPr/>
                <p:nvPr/>
              </p:nvSpPr>
              <p:spPr>
                <a:xfrm>
                  <a:off x="6071750" y="3224025"/>
                  <a:ext cx="705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78" extrusionOk="0">
                      <a:moveTo>
                        <a:pt x="136" y="1"/>
                      </a:moveTo>
                      <a:cubicBezTo>
                        <a:pt x="135" y="1"/>
                        <a:pt x="134" y="1"/>
                        <a:pt x="133" y="1"/>
                      </a:cubicBezTo>
                      <a:cubicBezTo>
                        <a:pt x="54" y="2"/>
                        <a:pt x="0" y="61"/>
                        <a:pt x="3" y="141"/>
                      </a:cubicBezTo>
                      <a:cubicBezTo>
                        <a:pt x="5" y="218"/>
                        <a:pt x="65" y="277"/>
                        <a:pt x="139" y="277"/>
                      </a:cubicBezTo>
                      <a:cubicBezTo>
                        <a:pt x="140" y="277"/>
                        <a:pt x="141" y="277"/>
                        <a:pt x="142" y="277"/>
                      </a:cubicBezTo>
                      <a:cubicBezTo>
                        <a:pt x="215" y="277"/>
                        <a:pt x="280" y="212"/>
                        <a:pt x="280" y="140"/>
                      </a:cubicBezTo>
                      <a:cubicBezTo>
                        <a:pt x="281" y="62"/>
                        <a:pt x="216" y="1"/>
                        <a:pt x="136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15"/>
                <p:cNvSpPr/>
                <p:nvPr/>
              </p:nvSpPr>
              <p:spPr>
                <a:xfrm>
                  <a:off x="5947625" y="3223225"/>
                  <a:ext cx="6975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66" extrusionOk="0">
                      <a:moveTo>
                        <a:pt x="145" y="0"/>
                      </a:moveTo>
                      <a:cubicBezTo>
                        <a:pt x="67" y="0"/>
                        <a:pt x="8" y="52"/>
                        <a:pt x="3" y="127"/>
                      </a:cubicBezTo>
                      <a:cubicBezTo>
                        <a:pt x="0" y="201"/>
                        <a:pt x="61" y="266"/>
                        <a:pt x="136" y="266"/>
                      </a:cubicBezTo>
                      <a:cubicBezTo>
                        <a:pt x="137" y="266"/>
                        <a:pt x="138" y="266"/>
                        <a:pt x="139" y="266"/>
                      </a:cubicBezTo>
                      <a:cubicBezTo>
                        <a:pt x="212" y="266"/>
                        <a:pt x="274" y="205"/>
                        <a:pt x="277" y="132"/>
                      </a:cubicBezTo>
                      <a:cubicBezTo>
                        <a:pt x="278" y="56"/>
                        <a:pt x="226" y="4"/>
                        <a:pt x="149" y="0"/>
                      </a:cubicBezTo>
                      <a:cubicBezTo>
                        <a:pt x="147" y="0"/>
                        <a:pt x="146" y="0"/>
                        <a:pt x="14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15"/>
                <p:cNvSpPr/>
                <p:nvPr/>
              </p:nvSpPr>
              <p:spPr>
                <a:xfrm>
                  <a:off x="5859700" y="3271300"/>
                  <a:ext cx="6800" cy="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273" extrusionOk="0">
                      <a:moveTo>
                        <a:pt x="136" y="0"/>
                      </a:moveTo>
                      <a:cubicBezTo>
                        <a:pt x="60" y="2"/>
                        <a:pt x="0" y="61"/>
                        <a:pt x="0" y="136"/>
                      </a:cubicBezTo>
                      <a:cubicBezTo>
                        <a:pt x="0" y="213"/>
                        <a:pt x="59" y="272"/>
                        <a:pt x="136" y="272"/>
                      </a:cubicBezTo>
                      <a:cubicBezTo>
                        <a:pt x="212" y="272"/>
                        <a:pt x="270" y="213"/>
                        <a:pt x="272" y="136"/>
                      </a:cubicBezTo>
                      <a:cubicBezTo>
                        <a:pt x="272" y="59"/>
                        <a:pt x="213" y="0"/>
                        <a:pt x="1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15"/>
                <p:cNvSpPr/>
                <p:nvPr/>
              </p:nvSpPr>
              <p:spPr>
                <a:xfrm>
                  <a:off x="6053600" y="3200925"/>
                  <a:ext cx="675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3" extrusionOk="0">
                      <a:moveTo>
                        <a:pt x="134" y="0"/>
                      </a:moveTo>
                      <a:cubicBezTo>
                        <a:pt x="63" y="0"/>
                        <a:pt x="10" y="51"/>
                        <a:pt x="6" y="122"/>
                      </a:cubicBezTo>
                      <a:cubicBezTo>
                        <a:pt x="1" y="204"/>
                        <a:pt x="55" y="263"/>
                        <a:pt x="134" y="263"/>
                      </a:cubicBezTo>
                      <a:cubicBezTo>
                        <a:pt x="135" y="263"/>
                        <a:pt x="136" y="263"/>
                        <a:pt x="137" y="263"/>
                      </a:cubicBezTo>
                      <a:cubicBezTo>
                        <a:pt x="209" y="263"/>
                        <a:pt x="266" y="209"/>
                        <a:pt x="268" y="138"/>
                      </a:cubicBezTo>
                      <a:cubicBezTo>
                        <a:pt x="269" y="65"/>
                        <a:pt x="214" y="5"/>
                        <a:pt x="143" y="0"/>
                      </a:cubicBezTo>
                      <a:cubicBezTo>
                        <a:pt x="140" y="0"/>
                        <a:pt x="137" y="0"/>
                        <a:pt x="13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" name="Google Shape;969;p15"/>
                <p:cNvSpPr/>
                <p:nvPr/>
              </p:nvSpPr>
              <p:spPr>
                <a:xfrm>
                  <a:off x="5992600" y="3265125"/>
                  <a:ext cx="6625" cy="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260" extrusionOk="0">
                      <a:moveTo>
                        <a:pt x="131" y="0"/>
                      </a:moveTo>
                      <a:cubicBezTo>
                        <a:pt x="63" y="0"/>
                        <a:pt x="4" y="58"/>
                        <a:pt x="2" y="127"/>
                      </a:cubicBezTo>
                      <a:cubicBezTo>
                        <a:pt x="1" y="200"/>
                        <a:pt x="55" y="257"/>
                        <a:pt x="129" y="260"/>
                      </a:cubicBezTo>
                      <a:cubicBezTo>
                        <a:pt x="130" y="260"/>
                        <a:pt x="131" y="260"/>
                        <a:pt x="132" y="260"/>
                      </a:cubicBezTo>
                      <a:cubicBezTo>
                        <a:pt x="205" y="260"/>
                        <a:pt x="262" y="206"/>
                        <a:pt x="263" y="135"/>
                      </a:cubicBezTo>
                      <a:cubicBezTo>
                        <a:pt x="265" y="64"/>
                        <a:pt x="208" y="4"/>
                        <a:pt x="137" y="1"/>
                      </a:cubicBezTo>
                      <a:cubicBezTo>
                        <a:pt x="135" y="0"/>
                        <a:pt x="133" y="0"/>
                        <a:pt x="13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" name="Google Shape;970;p15"/>
                <p:cNvSpPr/>
                <p:nvPr/>
              </p:nvSpPr>
              <p:spPr>
                <a:xfrm>
                  <a:off x="5931225" y="3262050"/>
                  <a:ext cx="6200" cy="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" h="255" extrusionOk="0">
                      <a:moveTo>
                        <a:pt x="129" y="0"/>
                      </a:moveTo>
                      <a:cubicBezTo>
                        <a:pt x="55" y="0"/>
                        <a:pt x="1" y="56"/>
                        <a:pt x="2" y="131"/>
                      </a:cubicBezTo>
                      <a:cubicBezTo>
                        <a:pt x="4" y="201"/>
                        <a:pt x="56" y="255"/>
                        <a:pt x="124" y="255"/>
                      </a:cubicBezTo>
                      <a:cubicBezTo>
                        <a:pt x="125" y="255"/>
                        <a:pt x="126" y="255"/>
                        <a:pt x="127" y="255"/>
                      </a:cubicBezTo>
                      <a:cubicBezTo>
                        <a:pt x="193" y="253"/>
                        <a:pt x="246" y="199"/>
                        <a:pt x="246" y="127"/>
                      </a:cubicBezTo>
                      <a:cubicBezTo>
                        <a:pt x="247" y="53"/>
                        <a:pt x="198" y="0"/>
                        <a:pt x="12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" name="Google Shape;971;p15"/>
                <p:cNvSpPr/>
                <p:nvPr/>
              </p:nvSpPr>
              <p:spPr>
                <a:xfrm>
                  <a:off x="5847150" y="3244325"/>
                  <a:ext cx="612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42" extrusionOk="0">
                      <a:moveTo>
                        <a:pt x="114" y="1"/>
                      </a:moveTo>
                      <a:cubicBezTo>
                        <a:pt x="112" y="1"/>
                        <a:pt x="110" y="1"/>
                        <a:pt x="109" y="1"/>
                      </a:cubicBezTo>
                      <a:cubicBezTo>
                        <a:pt x="47" y="4"/>
                        <a:pt x="1" y="61"/>
                        <a:pt x="2" y="130"/>
                      </a:cubicBezTo>
                      <a:cubicBezTo>
                        <a:pt x="2" y="197"/>
                        <a:pt x="50" y="241"/>
                        <a:pt x="118" y="241"/>
                      </a:cubicBezTo>
                      <a:cubicBezTo>
                        <a:pt x="119" y="241"/>
                        <a:pt x="120" y="241"/>
                        <a:pt x="121" y="241"/>
                      </a:cubicBezTo>
                      <a:cubicBezTo>
                        <a:pt x="190" y="240"/>
                        <a:pt x="244" y="184"/>
                        <a:pt x="241" y="116"/>
                      </a:cubicBezTo>
                      <a:cubicBezTo>
                        <a:pt x="238" y="55"/>
                        <a:pt x="177" y="1"/>
                        <a:pt x="114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" name="Google Shape;972;p15"/>
                <p:cNvSpPr/>
                <p:nvPr/>
              </p:nvSpPr>
              <p:spPr>
                <a:xfrm>
                  <a:off x="5995625" y="3241250"/>
                  <a:ext cx="6000" cy="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237" extrusionOk="0">
                      <a:moveTo>
                        <a:pt x="114" y="0"/>
                      </a:moveTo>
                      <a:cubicBezTo>
                        <a:pt x="47" y="0"/>
                        <a:pt x="0" y="48"/>
                        <a:pt x="0" y="117"/>
                      </a:cubicBezTo>
                      <a:cubicBezTo>
                        <a:pt x="0" y="182"/>
                        <a:pt x="50" y="235"/>
                        <a:pt x="114" y="236"/>
                      </a:cubicBezTo>
                      <a:cubicBezTo>
                        <a:pt x="115" y="236"/>
                        <a:pt x="116" y="236"/>
                        <a:pt x="117" y="236"/>
                      </a:cubicBezTo>
                      <a:cubicBezTo>
                        <a:pt x="179" y="236"/>
                        <a:pt x="235" y="185"/>
                        <a:pt x="238" y="124"/>
                      </a:cubicBezTo>
                      <a:cubicBezTo>
                        <a:pt x="240" y="57"/>
                        <a:pt x="182" y="0"/>
                        <a:pt x="11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15"/>
                <p:cNvSpPr/>
                <p:nvPr/>
              </p:nvSpPr>
              <p:spPr>
                <a:xfrm>
                  <a:off x="6087325" y="3245800"/>
                  <a:ext cx="5675" cy="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232" extrusionOk="0">
                      <a:moveTo>
                        <a:pt x="115" y="0"/>
                      </a:moveTo>
                      <a:cubicBezTo>
                        <a:pt x="52" y="0"/>
                        <a:pt x="1" y="54"/>
                        <a:pt x="2" y="121"/>
                      </a:cubicBezTo>
                      <a:cubicBezTo>
                        <a:pt x="2" y="184"/>
                        <a:pt x="47" y="232"/>
                        <a:pt x="107" y="232"/>
                      </a:cubicBezTo>
                      <a:cubicBezTo>
                        <a:pt x="108" y="232"/>
                        <a:pt x="109" y="232"/>
                        <a:pt x="110" y="232"/>
                      </a:cubicBezTo>
                      <a:cubicBezTo>
                        <a:pt x="174" y="232"/>
                        <a:pt x="226" y="176"/>
                        <a:pt x="226" y="111"/>
                      </a:cubicBezTo>
                      <a:cubicBezTo>
                        <a:pt x="225" y="51"/>
                        <a:pt x="175" y="0"/>
                        <a:pt x="11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15"/>
                <p:cNvSpPr/>
                <p:nvPr/>
              </p:nvSpPr>
              <p:spPr>
                <a:xfrm>
                  <a:off x="5956800" y="3170127"/>
                  <a:ext cx="5775" cy="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230" extrusionOk="0">
                      <a:moveTo>
                        <a:pt x="118" y="1"/>
                      </a:moveTo>
                      <a:cubicBezTo>
                        <a:pt x="116" y="1"/>
                        <a:pt x="114" y="1"/>
                        <a:pt x="112" y="1"/>
                      </a:cubicBezTo>
                      <a:cubicBezTo>
                        <a:pt x="46" y="4"/>
                        <a:pt x="1" y="55"/>
                        <a:pt x="4" y="123"/>
                      </a:cubicBezTo>
                      <a:cubicBezTo>
                        <a:pt x="7" y="186"/>
                        <a:pt x="50" y="229"/>
                        <a:pt x="112" y="229"/>
                      </a:cubicBezTo>
                      <a:cubicBezTo>
                        <a:pt x="113" y="229"/>
                        <a:pt x="114" y="229"/>
                        <a:pt x="115" y="229"/>
                      </a:cubicBezTo>
                      <a:cubicBezTo>
                        <a:pt x="181" y="229"/>
                        <a:pt x="231" y="178"/>
                        <a:pt x="229" y="113"/>
                      </a:cubicBezTo>
                      <a:cubicBezTo>
                        <a:pt x="229" y="47"/>
                        <a:pt x="181" y="1"/>
                        <a:pt x="11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15"/>
                <p:cNvSpPr/>
                <p:nvPr/>
              </p:nvSpPr>
              <p:spPr>
                <a:xfrm rot="3170892">
                  <a:off x="6035725" y="3142061"/>
                  <a:ext cx="5550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" h="225" extrusionOk="0">
                      <a:moveTo>
                        <a:pt x="109" y="1"/>
                      </a:moveTo>
                      <a:cubicBezTo>
                        <a:pt x="47" y="1"/>
                        <a:pt x="1" y="50"/>
                        <a:pt x="2" y="115"/>
                      </a:cubicBezTo>
                      <a:cubicBezTo>
                        <a:pt x="2" y="178"/>
                        <a:pt x="49" y="224"/>
                        <a:pt x="112" y="224"/>
                      </a:cubicBezTo>
                      <a:cubicBezTo>
                        <a:pt x="113" y="224"/>
                        <a:pt x="114" y="224"/>
                        <a:pt x="115" y="224"/>
                      </a:cubicBezTo>
                      <a:cubicBezTo>
                        <a:pt x="172" y="224"/>
                        <a:pt x="219" y="180"/>
                        <a:pt x="220" y="124"/>
                      </a:cubicBezTo>
                      <a:cubicBezTo>
                        <a:pt x="222" y="62"/>
                        <a:pt x="165" y="1"/>
                        <a:pt x="10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15"/>
                <p:cNvSpPr/>
                <p:nvPr/>
              </p:nvSpPr>
              <p:spPr>
                <a:xfrm>
                  <a:off x="5949000" y="3286225"/>
                  <a:ext cx="5475" cy="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" h="217" extrusionOk="0">
                      <a:moveTo>
                        <a:pt x="114" y="1"/>
                      </a:moveTo>
                      <a:cubicBezTo>
                        <a:pt x="50" y="2"/>
                        <a:pt x="1" y="53"/>
                        <a:pt x="3" y="113"/>
                      </a:cubicBezTo>
                      <a:cubicBezTo>
                        <a:pt x="4" y="169"/>
                        <a:pt x="55" y="217"/>
                        <a:pt x="111" y="217"/>
                      </a:cubicBezTo>
                      <a:cubicBezTo>
                        <a:pt x="172" y="215"/>
                        <a:pt x="219" y="164"/>
                        <a:pt x="219" y="103"/>
                      </a:cubicBezTo>
                      <a:cubicBezTo>
                        <a:pt x="217" y="41"/>
                        <a:pt x="175" y="1"/>
                        <a:pt x="114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" name="Google Shape;977;p15"/>
                <p:cNvSpPr/>
                <p:nvPr/>
              </p:nvSpPr>
              <p:spPr>
                <a:xfrm>
                  <a:off x="6061950" y="3187075"/>
                  <a:ext cx="5650" cy="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17" extrusionOk="0">
                      <a:moveTo>
                        <a:pt x="112" y="0"/>
                      </a:moveTo>
                      <a:cubicBezTo>
                        <a:pt x="59" y="0"/>
                        <a:pt x="11" y="44"/>
                        <a:pt x="6" y="99"/>
                      </a:cubicBezTo>
                      <a:cubicBezTo>
                        <a:pt x="0" y="159"/>
                        <a:pt x="48" y="213"/>
                        <a:pt x="108" y="216"/>
                      </a:cubicBezTo>
                      <a:cubicBezTo>
                        <a:pt x="109" y="216"/>
                        <a:pt x="110" y="217"/>
                        <a:pt x="111" y="217"/>
                      </a:cubicBezTo>
                      <a:cubicBezTo>
                        <a:pt x="169" y="217"/>
                        <a:pt x="216" y="174"/>
                        <a:pt x="221" y="118"/>
                      </a:cubicBezTo>
                      <a:cubicBezTo>
                        <a:pt x="226" y="58"/>
                        <a:pt x="178" y="2"/>
                        <a:pt x="118" y="0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" name="Google Shape;978;p15"/>
                <p:cNvSpPr/>
                <p:nvPr/>
              </p:nvSpPr>
              <p:spPr>
                <a:xfrm>
                  <a:off x="6054525" y="3236850"/>
                  <a:ext cx="5525" cy="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" h="211" extrusionOk="0">
                      <a:moveTo>
                        <a:pt x="109" y="0"/>
                      </a:moveTo>
                      <a:cubicBezTo>
                        <a:pt x="47" y="0"/>
                        <a:pt x="1" y="46"/>
                        <a:pt x="1" y="107"/>
                      </a:cubicBezTo>
                      <a:cubicBezTo>
                        <a:pt x="1" y="164"/>
                        <a:pt x="47" y="209"/>
                        <a:pt x="106" y="210"/>
                      </a:cubicBezTo>
                      <a:cubicBezTo>
                        <a:pt x="107" y="210"/>
                        <a:pt x="108" y="210"/>
                        <a:pt x="109" y="210"/>
                      </a:cubicBezTo>
                      <a:cubicBezTo>
                        <a:pt x="168" y="210"/>
                        <a:pt x="212" y="171"/>
                        <a:pt x="215" y="114"/>
                      </a:cubicBezTo>
                      <a:cubicBezTo>
                        <a:pt x="220" y="51"/>
                        <a:pt x="175" y="2"/>
                        <a:pt x="112" y="0"/>
                      </a:cubicBezTo>
                      <a:cubicBezTo>
                        <a:pt x="111" y="0"/>
                        <a:pt x="110" y="0"/>
                        <a:pt x="10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" name="Google Shape;979;p15"/>
                <p:cNvSpPr/>
                <p:nvPr/>
              </p:nvSpPr>
              <p:spPr>
                <a:xfrm>
                  <a:off x="5960625" y="3245825"/>
                  <a:ext cx="5400" cy="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" h="210" extrusionOk="0">
                      <a:moveTo>
                        <a:pt x="107" y="1"/>
                      </a:moveTo>
                      <a:cubicBezTo>
                        <a:pt x="45" y="1"/>
                        <a:pt x="1" y="46"/>
                        <a:pt x="2" y="107"/>
                      </a:cubicBezTo>
                      <a:cubicBezTo>
                        <a:pt x="2" y="166"/>
                        <a:pt x="47" y="209"/>
                        <a:pt x="107" y="209"/>
                      </a:cubicBezTo>
                      <a:cubicBezTo>
                        <a:pt x="108" y="209"/>
                        <a:pt x="109" y="209"/>
                        <a:pt x="110" y="209"/>
                      </a:cubicBezTo>
                      <a:cubicBezTo>
                        <a:pt x="167" y="209"/>
                        <a:pt x="212" y="167"/>
                        <a:pt x="213" y="109"/>
                      </a:cubicBezTo>
                      <a:cubicBezTo>
                        <a:pt x="215" y="49"/>
                        <a:pt x="172" y="4"/>
                        <a:pt x="113" y="1"/>
                      </a:cubicBezTo>
                      <a:cubicBezTo>
                        <a:pt x="111" y="1"/>
                        <a:pt x="109" y="1"/>
                        <a:pt x="10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" name="Google Shape;980;p15"/>
                <p:cNvSpPr/>
                <p:nvPr/>
              </p:nvSpPr>
              <p:spPr>
                <a:xfrm>
                  <a:off x="5961100" y="3269825"/>
                  <a:ext cx="4650" cy="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" h="196" extrusionOk="0">
                      <a:moveTo>
                        <a:pt x="97" y="1"/>
                      </a:moveTo>
                      <a:cubicBezTo>
                        <a:pt x="49" y="1"/>
                        <a:pt x="9" y="39"/>
                        <a:pt x="5" y="89"/>
                      </a:cubicBezTo>
                      <a:cubicBezTo>
                        <a:pt x="0" y="146"/>
                        <a:pt x="37" y="194"/>
                        <a:pt x="88" y="195"/>
                      </a:cubicBezTo>
                      <a:cubicBezTo>
                        <a:pt x="90" y="195"/>
                        <a:pt x="91" y="195"/>
                        <a:pt x="93" y="195"/>
                      </a:cubicBezTo>
                      <a:cubicBezTo>
                        <a:pt x="142" y="195"/>
                        <a:pt x="182" y="152"/>
                        <a:pt x="184" y="98"/>
                      </a:cubicBezTo>
                      <a:cubicBezTo>
                        <a:pt x="185" y="47"/>
                        <a:pt x="148" y="4"/>
                        <a:pt x="99" y="1"/>
                      </a:cubicBezTo>
                      <a:lnTo>
                        <a:pt x="100" y="1"/>
                      </a:lnTo>
                      <a:cubicBezTo>
                        <a:pt x="99" y="1"/>
                        <a:pt x="98" y="1"/>
                        <a:pt x="9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15"/>
                <p:cNvSpPr/>
                <p:nvPr/>
              </p:nvSpPr>
              <p:spPr>
                <a:xfrm>
                  <a:off x="5924825" y="3243600"/>
                  <a:ext cx="5025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193" extrusionOk="0">
                      <a:moveTo>
                        <a:pt x="104" y="0"/>
                      </a:moveTo>
                      <a:cubicBezTo>
                        <a:pt x="20" y="36"/>
                        <a:pt x="0" y="61"/>
                        <a:pt x="10" y="116"/>
                      </a:cubicBezTo>
                      <a:cubicBezTo>
                        <a:pt x="19" y="164"/>
                        <a:pt x="50" y="189"/>
                        <a:pt x="93" y="192"/>
                      </a:cubicBezTo>
                      <a:cubicBezTo>
                        <a:pt x="97" y="192"/>
                        <a:pt x="100" y="192"/>
                        <a:pt x="104" y="192"/>
                      </a:cubicBezTo>
                      <a:cubicBezTo>
                        <a:pt x="144" y="192"/>
                        <a:pt x="173" y="168"/>
                        <a:pt x="186" y="128"/>
                      </a:cubicBezTo>
                      <a:cubicBezTo>
                        <a:pt x="201" y="78"/>
                        <a:pt x="181" y="45"/>
                        <a:pt x="10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2" name="Google Shape;982;p15"/>
              <p:cNvGrpSpPr/>
              <p:nvPr/>
            </p:nvGrpSpPr>
            <p:grpSpPr>
              <a:xfrm rot="-982173">
                <a:off x="7594144" y="4172685"/>
                <a:ext cx="1935203" cy="1140387"/>
                <a:chOff x="5814600" y="3112362"/>
                <a:chExt cx="306750" cy="180763"/>
              </a:xfrm>
            </p:grpSpPr>
            <p:sp>
              <p:nvSpPr>
                <p:cNvPr id="983" name="Google Shape;983;p15"/>
                <p:cNvSpPr/>
                <p:nvPr/>
              </p:nvSpPr>
              <p:spPr>
                <a:xfrm>
                  <a:off x="5814600" y="3261575"/>
                  <a:ext cx="15300" cy="1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603" extrusionOk="0">
                      <a:moveTo>
                        <a:pt x="316" y="0"/>
                      </a:moveTo>
                      <a:cubicBezTo>
                        <a:pt x="314" y="0"/>
                        <a:pt x="312" y="0"/>
                        <a:pt x="310" y="1"/>
                      </a:cubicBezTo>
                      <a:cubicBezTo>
                        <a:pt x="142" y="2"/>
                        <a:pt x="0" y="158"/>
                        <a:pt x="5" y="335"/>
                      </a:cubicBezTo>
                      <a:cubicBezTo>
                        <a:pt x="9" y="485"/>
                        <a:pt x="137" y="602"/>
                        <a:pt x="292" y="602"/>
                      </a:cubicBezTo>
                      <a:cubicBezTo>
                        <a:pt x="294" y="602"/>
                        <a:pt x="296" y="602"/>
                        <a:pt x="298" y="602"/>
                      </a:cubicBezTo>
                      <a:cubicBezTo>
                        <a:pt x="458" y="599"/>
                        <a:pt x="611" y="439"/>
                        <a:pt x="608" y="278"/>
                      </a:cubicBezTo>
                      <a:cubicBezTo>
                        <a:pt x="605" y="127"/>
                        <a:pt x="472" y="0"/>
                        <a:pt x="31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15"/>
                <p:cNvSpPr/>
                <p:nvPr/>
              </p:nvSpPr>
              <p:spPr>
                <a:xfrm rot="3170892">
                  <a:off x="5963946" y="3125576"/>
                  <a:ext cx="13074" cy="12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" h="519" extrusionOk="0">
                      <a:moveTo>
                        <a:pt x="262" y="0"/>
                      </a:moveTo>
                      <a:cubicBezTo>
                        <a:pt x="116" y="0"/>
                        <a:pt x="4" y="112"/>
                        <a:pt x="2" y="256"/>
                      </a:cubicBezTo>
                      <a:cubicBezTo>
                        <a:pt x="1" y="403"/>
                        <a:pt x="113" y="519"/>
                        <a:pt x="261" y="519"/>
                      </a:cubicBezTo>
                      <a:cubicBezTo>
                        <a:pt x="262" y="519"/>
                        <a:pt x="263" y="519"/>
                        <a:pt x="264" y="519"/>
                      </a:cubicBezTo>
                      <a:cubicBezTo>
                        <a:pt x="410" y="519"/>
                        <a:pt x="522" y="404"/>
                        <a:pt x="521" y="258"/>
                      </a:cubicBezTo>
                      <a:cubicBezTo>
                        <a:pt x="521" y="113"/>
                        <a:pt x="411" y="2"/>
                        <a:pt x="268" y="0"/>
                      </a:cubicBezTo>
                      <a:cubicBezTo>
                        <a:pt x="266" y="0"/>
                        <a:pt x="264" y="0"/>
                        <a:pt x="26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15"/>
                <p:cNvSpPr/>
                <p:nvPr/>
              </p:nvSpPr>
              <p:spPr>
                <a:xfrm>
                  <a:off x="5990250" y="3176275"/>
                  <a:ext cx="12425" cy="1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509" extrusionOk="0">
                      <a:moveTo>
                        <a:pt x="260" y="0"/>
                      </a:moveTo>
                      <a:cubicBezTo>
                        <a:pt x="258" y="0"/>
                        <a:pt x="256" y="0"/>
                        <a:pt x="254" y="0"/>
                      </a:cubicBezTo>
                      <a:cubicBezTo>
                        <a:pt x="117" y="3"/>
                        <a:pt x="1" y="131"/>
                        <a:pt x="2" y="275"/>
                      </a:cubicBezTo>
                      <a:cubicBezTo>
                        <a:pt x="5" y="400"/>
                        <a:pt x="113" y="508"/>
                        <a:pt x="236" y="508"/>
                      </a:cubicBezTo>
                      <a:cubicBezTo>
                        <a:pt x="238" y="508"/>
                        <a:pt x="240" y="508"/>
                        <a:pt x="242" y="508"/>
                      </a:cubicBezTo>
                      <a:cubicBezTo>
                        <a:pt x="377" y="505"/>
                        <a:pt x="496" y="372"/>
                        <a:pt x="492" y="232"/>
                      </a:cubicBezTo>
                      <a:cubicBezTo>
                        <a:pt x="489" y="101"/>
                        <a:pt x="385" y="0"/>
                        <a:pt x="26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" name="Google Shape;986;p15"/>
                <p:cNvSpPr/>
                <p:nvPr/>
              </p:nvSpPr>
              <p:spPr>
                <a:xfrm rot="3170892">
                  <a:off x="6059794" y="3144571"/>
                  <a:ext cx="12449" cy="12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489" extrusionOk="0">
                      <a:moveTo>
                        <a:pt x="231" y="1"/>
                      </a:moveTo>
                      <a:cubicBezTo>
                        <a:pt x="102" y="1"/>
                        <a:pt x="2" y="105"/>
                        <a:pt x="2" y="237"/>
                      </a:cubicBezTo>
                      <a:cubicBezTo>
                        <a:pt x="0" y="375"/>
                        <a:pt x="118" y="488"/>
                        <a:pt x="257" y="488"/>
                      </a:cubicBezTo>
                      <a:cubicBezTo>
                        <a:pt x="258" y="488"/>
                        <a:pt x="259" y="488"/>
                        <a:pt x="260" y="488"/>
                      </a:cubicBezTo>
                      <a:cubicBezTo>
                        <a:pt x="389" y="488"/>
                        <a:pt x="497" y="382"/>
                        <a:pt x="496" y="254"/>
                      </a:cubicBezTo>
                      <a:cubicBezTo>
                        <a:pt x="494" y="121"/>
                        <a:pt x="372" y="2"/>
                        <a:pt x="233" y="1"/>
                      </a:cubicBezTo>
                      <a:cubicBezTo>
                        <a:pt x="232" y="1"/>
                        <a:pt x="232" y="1"/>
                        <a:pt x="231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15"/>
                <p:cNvSpPr/>
                <p:nvPr/>
              </p:nvSpPr>
              <p:spPr>
                <a:xfrm>
                  <a:off x="5903375" y="3190400"/>
                  <a:ext cx="12400" cy="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" h="470" extrusionOk="0">
                      <a:moveTo>
                        <a:pt x="256" y="0"/>
                      </a:moveTo>
                      <a:cubicBezTo>
                        <a:pt x="255" y="0"/>
                        <a:pt x="254" y="0"/>
                        <a:pt x="253" y="0"/>
                      </a:cubicBezTo>
                      <a:cubicBezTo>
                        <a:pt x="101" y="2"/>
                        <a:pt x="2" y="90"/>
                        <a:pt x="0" y="225"/>
                      </a:cubicBezTo>
                      <a:cubicBezTo>
                        <a:pt x="0" y="351"/>
                        <a:pt x="124" y="469"/>
                        <a:pt x="257" y="469"/>
                      </a:cubicBezTo>
                      <a:cubicBezTo>
                        <a:pt x="258" y="469"/>
                        <a:pt x="259" y="469"/>
                        <a:pt x="260" y="469"/>
                      </a:cubicBezTo>
                      <a:cubicBezTo>
                        <a:pt x="385" y="466"/>
                        <a:pt x="493" y="357"/>
                        <a:pt x="494" y="229"/>
                      </a:cubicBezTo>
                      <a:cubicBezTo>
                        <a:pt x="496" y="101"/>
                        <a:pt x="389" y="0"/>
                        <a:pt x="25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15"/>
                <p:cNvSpPr/>
                <p:nvPr/>
              </p:nvSpPr>
              <p:spPr>
                <a:xfrm>
                  <a:off x="6020975" y="3255700"/>
                  <a:ext cx="12250" cy="1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483" extrusionOk="0">
                      <a:moveTo>
                        <a:pt x="248" y="1"/>
                      </a:moveTo>
                      <a:cubicBezTo>
                        <a:pt x="127" y="1"/>
                        <a:pt x="11" y="119"/>
                        <a:pt x="6" y="249"/>
                      </a:cubicBezTo>
                      <a:cubicBezTo>
                        <a:pt x="0" y="371"/>
                        <a:pt x="118" y="479"/>
                        <a:pt x="258" y="482"/>
                      </a:cubicBezTo>
                      <a:cubicBezTo>
                        <a:pt x="260" y="483"/>
                        <a:pt x="262" y="483"/>
                        <a:pt x="264" y="483"/>
                      </a:cubicBezTo>
                      <a:cubicBezTo>
                        <a:pt x="386" y="483"/>
                        <a:pt x="482" y="389"/>
                        <a:pt x="486" y="265"/>
                      </a:cubicBezTo>
                      <a:cubicBezTo>
                        <a:pt x="489" y="129"/>
                        <a:pt x="377" y="2"/>
                        <a:pt x="250" y="1"/>
                      </a:cubicBezTo>
                      <a:cubicBezTo>
                        <a:pt x="249" y="1"/>
                        <a:pt x="249" y="1"/>
                        <a:pt x="24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15"/>
                <p:cNvSpPr/>
                <p:nvPr/>
              </p:nvSpPr>
              <p:spPr>
                <a:xfrm>
                  <a:off x="5906500" y="3281300"/>
                  <a:ext cx="117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73" extrusionOk="0">
                      <a:moveTo>
                        <a:pt x="230" y="0"/>
                      </a:moveTo>
                      <a:cubicBezTo>
                        <a:pt x="105" y="2"/>
                        <a:pt x="0" y="113"/>
                        <a:pt x="0" y="242"/>
                      </a:cubicBezTo>
                      <a:cubicBezTo>
                        <a:pt x="2" y="364"/>
                        <a:pt x="122" y="472"/>
                        <a:pt x="255" y="472"/>
                      </a:cubicBezTo>
                      <a:cubicBezTo>
                        <a:pt x="256" y="472"/>
                        <a:pt x="257" y="472"/>
                        <a:pt x="258" y="472"/>
                      </a:cubicBezTo>
                      <a:cubicBezTo>
                        <a:pt x="374" y="471"/>
                        <a:pt x="468" y="363"/>
                        <a:pt x="466" y="236"/>
                      </a:cubicBezTo>
                      <a:cubicBezTo>
                        <a:pt x="465" y="108"/>
                        <a:pt x="357" y="0"/>
                        <a:pt x="23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15"/>
                <p:cNvSpPr/>
                <p:nvPr/>
              </p:nvSpPr>
              <p:spPr>
                <a:xfrm>
                  <a:off x="6055975" y="3260800"/>
                  <a:ext cx="11200" cy="1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8" h="455" extrusionOk="0">
                      <a:moveTo>
                        <a:pt x="219" y="1"/>
                      </a:moveTo>
                      <a:cubicBezTo>
                        <a:pt x="107" y="1"/>
                        <a:pt x="8" y="104"/>
                        <a:pt x="3" y="229"/>
                      </a:cubicBezTo>
                      <a:cubicBezTo>
                        <a:pt x="0" y="348"/>
                        <a:pt x="100" y="451"/>
                        <a:pt x="224" y="454"/>
                      </a:cubicBezTo>
                      <a:cubicBezTo>
                        <a:pt x="226" y="454"/>
                        <a:pt x="229" y="455"/>
                        <a:pt x="231" y="455"/>
                      </a:cubicBezTo>
                      <a:cubicBezTo>
                        <a:pt x="344" y="455"/>
                        <a:pt x="443" y="350"/>
                        <a:pt x="446" y="228"/>
                      </a:cubicBezTo>
                      <a:cubicBezTo>
                        <a:pt x="448" y="110"/>
                        <a:pt x="343" y="2"/>
                        <a:pt x="224" y="1"/>
                      </a:cubicBezTo>
                      <a:cubicBezTo>
                        <a:pt x="222" y="1"/>
                        <a:pt x="221" y="1"/>
                        <a:pt x="21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15"/>
                <p:cNvSpPr/>
                <p:nvPr/>
              </p:nvSpPr>
              <p:spPr>
                <a:xfrm>
                  <a:off x="6095050" y="3198725"/>
                  <a:ext cx="11525" cy="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444" extrusionOk="0">
                      <a:moveTo>
                        <a:pt x="224" y="0"/>
                      </a:moveTo>
                      <a:cubicBezTo>
                        <a:pt x="102" y="0"/>
                        <a:pt x="11" y="80"/>
                        <a:pt x="7" y="195"/>
                      </a:cubicBezTo>
                      <a:cubicBezTo>
                        <a:pt x="0" y="318"/>
                        <a:pt x="119" y="440"/>
                        <a:pt x="247" y="443"/>
                      </a:cubicBezTo>
                      <a:cubicBezTo>
                        <a:pt x="248" y="443"/>
                        <a:pt x="249" y="443"/>
                        <a:pt x="250" y="443"/>
                      </a:cubicBezTo>
                      <a:cubicBezTo>
                        <a:pt x="360" y="443"/>
                        <a:pt x="451" y="356"/>
                        <a:pt x="456" y="244"/>
                      </a:cubicBezTo>
                      <a:cubicBezTo>
                        <a:pt x="460" y="116"/>
                        <a:pt x="355" y="4"/>
                        <a:pt x="227" y="2"/>
                      </a:cubicBezTo>
                      <a:lnTo>
                        <a:pt x="227" y="0"/>
                      </a:lnTo>
                      <a:cubicBezTo>
                        <a:pt x="226" y="0"/>
                        <a:pt x="225" y="0"/>
                        <a:pt x="22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15"/>
                <p:cNvSpPr/>
                <p:nvPr/>
              </p:nvSpPr>
              <p:spPr>
                <a:xfrm>
                  <a:off x="5981925" y="3275375"/>
                  <a:ext cx="10825" cy="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48" extrusionOk="0">
                      <a:moveTo>
                        <a:pt x="208" y="1"/>
                      </a:moveTo>
                      <a:cubicBezTo>
                        <a:pt x="99" y="1"/>
                        <a:pt x="7" y="95"/>
                        <a:pt x="4" y="211"/>
                      </a:cubicBezTo>
                      <a:cubicBezTo>
                        <a:pt x="0" y="343"/>
                        <a:pt x="101" y="447"/>
                        <a:pt x="232" y="447"/>
                      </a:cubicBezTo>
                      <a:cubicBezTo>
                        <a:pt x="233" y="447"/>
                        <a:pt x="234" y="447"/>
                        <a:pt x="235" y="447"/>
                      </a:cubicBezTo>
                      <a:cubicBezTo>
                        <a:pt x="352" y="445"/>
                        <a:pt x="431" y="362"/>
                        <a:pt x="433" y="242"/>
                      </a:cubicBezTo>
                      <a:cubicBezTo>
                        <a:pt x="433" y="112"/>
                        <a:pt x="335" y="4"/>
                        <a:pt x="213" y="1"/>
                      </a:cubicBezTo>
                      <a:cubicBezTo>
                        <a:pt x="212" y="1"/>
                        <a:pt x="210" y="1"/>
                        <a:pt x="20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15"/>
                <p:cNvSpPr/>
                <p:nvPr/>
              </p:nvSpPr>
              <p:spPr>
                <a:xfrm>
                  <a:off x="5967725" y="3215650"/>
                  <a:ext cx="10450" cy="1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446" extrusionOk="0">
                      <a:moveTo>
                        <a:pt x="208" y="1"/>
                      </a:moveTo>
                      <a:cubicBezTo>
                        <a:pt x="206" y="1"/>
                        <a:pt x="204" y="1"/>
                        <a:pt x="203" y="1"/>
                      </a:cubicBezTo>
                      <a:cubicBezTo>
                        <a:pt x="93" y="3"/>
                        <a:pt x="0" y="97"/>
                        <a:pt x="2" y="208"/>
                      </a:cubicBezTo>
                      <a:cubicBezTo>
                        <a:pt x="4" y="336"/>
                        <a:pt x="101" y="446"/>
                        <a:pt x="216" y="446"/>
                      </a:cubicBezTo>
                      <a:cubicBezTo>
                        <a:pt x="218" y="446"/>
                        <a:pt x="220" y="446"/>
                        <a:pt x="223" y="445"/>
                      </a:cubicBezTo>
                      <a:cubicBezTo>
                        <a:pt x="334" y="441"/>
                        <a:pt x="417" y="344"/>
                        <a:pt x="416" y="220"/>
                      </a:cubicBezTo>
                      <a:cubicBezTo>
                        <a:pt x="414" y="97"/>
                        <a:pt x="323" y="1"/>
                        <a:pt x="20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15"/>
                <p:cNvSpPr/>
                <p:nvPr/>
              </p:nvSpPr>
              <p:spPr>
                <a:xfrm>
                  <a:off x="5861575" y="3223925"/>
                  <a:ext cx="11000" cy="1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" h="424" extrusionOk="0">
                      <a:moveTo>
                        <a:pt x="222" y="0"/>
                      </a:moveTo>
                      <a:cubicBezTo>
                        <a:pt x="221" y="0"/>
                        <a:pt x="219" y="0"/>
                        <a:pt x="218" y="0"/>
                      </a:cubicBezTo>
                      <a:cubicBezTo>
                        <a:pt x="97" y="0"/>
                        <a:pt x="1" y="94"/>
                        <a:pt x="2" y="212"/>
                      </a:cubicBezTo>
                      <a:cubicBezTo>
                        <a:pt x="2" y="330"/>
                        <a:pt x="106" y="423"/>
                        <a:pt x="231" y="423"/>
                      </a:cubicBezTo>
                      <a:cubicBezTo>
                        <a:pt x="232" y="423"/>
                        <a:pt x="233" y="423"/>
                        <a:pt x="234" y="423"/>
                      </a:cubicBezTo>
                      <a:cubicBezTo>
                        <a:pt x="351" y="422"/>
                        <a:pt x="439" y="329"/>
                        <a:pt x="438" y="210"/>
                      </a:cubicBezTo>
                      <a:cubicBezTo>
                        <a:pt x="436" y="91"/>
                        <a:pt x="343" y="0"/>
                        <a:pt x="22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" name="Google Shape;995;p15"/>
                <p:cNvSpPr/>
                <p:nvPr/>
              </p:nvSpPr>
              <p:spPr>
                <a:xfrm rot="3170892">
                  <a:off x="6021016" y="3114417"/>
                  <a:ext cx="10300" cy="1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414" extrusionOk="0">
                      <a:moveTo>
                        <a:pt x="189" y="1"/>
                      </a:moveTo>
                      <a:cubicBezTo>
                        <a:pt x="83" y="1"/>
                        <a:pt x="2" y="85"/>
                        <a:pt x="2" y="197"/>
                      </a:cubicBezTo>
                      <a:cubicBezTo>
                        <a:pt x="1" y="313"/>
                        <a:pt x="98" y="410"/>
                        <a:pt x="220" y="413"/>
                      </a:cubicBezTo>
                      <a:cubicBezTo>
                        <a:pt x="223" y="413"/>
                        <a:pt x="225" y="413"/>
                        <a:pt x="228" y="413"/>
                      </a:cubicBezTo>
                      <a:cubicBezTo>
                        <a:pt x="326" y="413"/>
                        <a:pt x="405" y="331"/>
                        <a:pt x="408" y="223"/>
                      </a:cubicBezTo>
                      <a:cubicBezTo>
                        <a:pt x="411" y="110"/>
                        <a:pt x="309" y="4"/>
                        <a:pt x="195" y="1"/>
                      </a:cubicBezTo>
                      <a:cubicBezTo>
                        <a:pt x="193" y="1"/>
                        <a:pt x="191" y="1"/>
                        <a:pt x="18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15"/>
                <p:cNvSpPr/>
                <p:nvPr/>
              </p:nvSpPr>
              <p:spPr>
                <a:xfrm>
                  <a:off x="5892675" y="3259425"/>
                  <a:ext cx="10150" cy="1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408" extrusionOk="0">
                      <a:moveTo>
                        <a:pt x="189" y="0"/>
                      </a:moveTo>
                      <a:cubicBezTo>
                        <a:pt x="188" y="0"/>
                        <a:pt x="187" y="0"/>
                        <a:pt x="186" y="0"/>
                      </a:cubicBezTo>
                      <a:cubicBezTo>
                        <a:pt x="79" y="2"/>
                        <a:pt x="1" y="91"/>
                        <a:pt x="1" y="207"/>
                      </a:cubicBezTo>
                      <a:cubicBezTo>
                        <a:pt x="1" y="318"/>
                        <a:pt x="90" y="408"/>
                        <a:pt x="206" y="408"/>
                      </a:cubicBezTo>
                      <a:cubicBezTo>
                        <a:pt x="207" y="408"/>
                        <a:pt x="208" y="408"/>
                        <a:pt x="209" y="408"/>
                      </a:cubicBezTo>
                      <a:cubicBezTo>
                        <a:pt x="319" y="408"/>
                        <a:pt x="405" y="323"/>
                        <a:pt x="405" y="215"/>
                      </a:cubicBezTo>
                      <a:cubicBezTo>
                        <a:pt x="404" y="100"/>
                        <a:pt x="303" y="0"/>
                        <a:pt x="18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15"/>
                <p:cNvSpPr/>
                <p:nvPr/>
              </p:nvSpPr>
              <p:spPr>
                <a:xfrm>
                  <a:off x="6111450" y="3237925"/>
                  <a:ext cx="990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87" extrusionOk="0">
                      <a:moveTo>
                        <a:pt x="195" y="0"/>
                      </a:moveTo>
                      <a:cubicBezTo>
                        <a:pt x="100" y="0"/>
                        <a:pt x="12" y="83"/>
                        <a:pt x="6" y="180"/>
                      </a:cubicBezTo>
                      <a:cubicBezTo>
                        <a:pt x="0" y="288"/>
                        <a:pt x="91" y="382"/>
                        <a:pt x="202" y="386"/>
                      </a:cubicBezTo>
                      <a:cubicBezTo>
                        <a:pt x="204" y="386"/>
                        <a:pt x="206" y="386"/>
                        <a:pt x="208" y="386"/>
                      </a:cubicBezTo>
                      <a:cubicBezTo>
                        <a:pt x="308" y="386"/>
                        <a:pt x="386" y="312"/>
                        <a:pt x="391" y="210"/>
                      </a:cubicBezTo>
                      <a:cubicBezTo>
                        <a:pt x="395" y="109"/>
                        <a:pt x="306" y="7"/>
                        <a:pt x="206" y="0"/>
                      </a:cubicBezTo>
                      <a:cubicBezTo>
                        <a:pt x="202" y="0"/>
                        <a:pt x="199" y="0"/>
                        <a:pt x="19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15"/>
                <p:cNvSpPr/>
                <p:nvPr/>
              </p:nvSpPr>
              <p:spPr>
                <a:xfrm>
                  <a:off x="6101600" y="3256825"/>
                  <a:ext cx="91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72" extrusionOk="0">
                      <a:moveTo>
                        <a:pt x="172" y="1"/>
                      </a:moveTo>
                      <a:cubicBezTo>
                        <a:pt x="78" y="1"/>
                        <a:pt x="2" y="79"/>
                        <a:pt x="1" y="178"/>
                      </a:cubicBezTo>
                      <a:cubicBezTo>
                        <a:pt x="1" y="280"/>
                        <a:pt x="89" y="370"/>
                        <a:pt x="191" y="371"/>
                      </a:cubicBezTo>
                      <a:cubicBezTo>
                        <a:pt x="286" y="371"/>
                        <a:pt x="365" y="292"/>
                        <a:pt x="365" y="194"/>
                      </a:cubicBezTo>
                      <a:cubicBezTo>
                        <a:pt x="363" y="95"/>
                        <a:pt x="272" y="2"/>
                        <a:pt x="175" y="1"/>
                      </a:cubicBezTo>
                      <a:cubicBezTo>
                        <a:pt x="174" y="1"/>
                        <a:pt x="173" y="1"/>
                        <a:pt x="172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15"/>
                <p:cNvSpPr/>
                <p:nvPr/>
              </p:nvSpPr>
              <p:spPr>
                <a:xfrm>
                  <a:off x="6025625" y="3230975"/>
                  <a:ext cx="8150" cy="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342" extrusionOk="0">
                      <a:moveTo>
                        <a:pt x="161" y="1"/>
                      </a:moveTo>
                      <a:cubicBezTo>
                        <a:pt x="159" y="1"/>
                        <a:pt x="157" y="1"/>
                        <a:pt x="155" y="1"/>
                      </a:cubicBezTo>
                      <a:cubicBezTo>
                        <a:pt x="66" y="4"/>
                        <a:pt x="1" y="79"/>
                        <a:pt x="1" y="184"/>
                      </a:cubicBezTo>
                      <a:cubicBezTo>
                        <a:pt x="1" y="276"/>
                        <a:pt x="63" y="342"/>
                        <a:pt x="149" y="342"/>
                      </a:cubicBezTo>
                      <a:cubicBezTo>
                        <a:pt x="150" y="342"/>
                        <a:pt x="151" y="342"/>
                        <a:pt x="152" y="342"/>
                      </a:cubicBezTo>
                      <a:cubicBezTo>
                        <a:pt x="246" y="342"/>
                        <a:pt x="325" y="257"/>
                        <a:pt x="322" y="160"/>
                      </a:cubicBezTo>
                      <a:cubicBezTo>
                        <a:pt x="320" y="72"/>
                        <a:pt x="248" y="1"/>
                        <a:pt x="161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15"/>
                <p:cNvSpPr/>
                <p:nvPr/>
              </p:nvSpPr>
              <p:spPr>
                <a:xfrm>
                  <a:off x="6039150" y="3174875"/>
                  <a:ext cx="7800" cy="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15" extrusionOk="0">
                      <a:moveTo>
                        <a:pt x="167" y="1"/>
                      </a:moveTo>
                      <a:cubicBezTo>
                        <a:pt x="85" y="1"/>
                        <a:pt x="8" y="76"/>
                        <a:pt x="5" y="161"/>
                      </a:cubicBezTo>
                      <a:cubicBezTo>
                        <a:pt x="0" y="245"/>
                        <a:pt x="65" y="312"/>
                        <a:pt x="150" y="314"/>
                      </a:cubicBezTo>
                      <a:cubicBezTo>
                        <a:pt x="151" y="314"/>
                        <a:pt x="152" y="314"/>
                        <a:pt x="153" y="314"/>
                      </a:cubicBezTo>
                      <a:cubicBezTo>
                        <a:pt x="241" y="314"/>
                        <a:pt x="312" y="241"/>
                        <a:pt x="312" y="149"/>
                      </a:cubicBezTo>
                      <a:cubicBezTo>
                        <a:pt x="310" y="67"/>
                        <a:pt x="253" y="5"/>
                        <a:pt x="171" y="1"/>
                      </a:cubicBezTo>
                      <a:cubicBezTo>
                        <a:pt x="170" y="1"/>
                        <a:pt x="168" y="1"/>
                        <a:pt x="16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15"/>
                <p:cNvSpPr/>
                <p:nvPr/>
              </p:nvSpPr>
              <p:spPr>
                <a:xfrm>
                  <a:off x="5956225" y="3194525"/>
                  <a:ext cx="7925" cy="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" h="305" extrusionOk="0">
                      <a:moveTo>
                        <a:pt x="160" y="0"/>
                      </a:moveTo>
                      <a:cubicBezTo>
                        <a:pt x="78" y="0"/>
                        <a:pt x="10" y="63"/>
                        <a:pt x="5" y="144"/>
                      </a:cubicBezTo>
                      <a:cubicBezTo>
                        <a:pt x="1" y="232"/>
                        <a:pt x="67" y="301"/>
                        <a:pt x="155" y="304"/>
                      </a:cubicBezTo>
                      <a:cubicBezTo>
                        <a:pt x="156" y="304"/>
                        <a:pt x="157" y="304"/>
                        <a:pt x="158" y="304"/>
                      </a:cubicBezTo>
                      <a:cubicBezTo>
                        <a:pt x="243" y="304"/>
                        <a:pt x="308" y="245"/>
                        <a:pt x="312" y="161"/>
                      </a:cubicBezTo>
                      <a:cubicBezTo>
                        <a:pt x="317" y="73"/>
                        <a:pt x="251" y="3"/>
                        <a:pt x="163" y="0"/>
                      </a:cubicBezTo>
                      <a:cubicBezTo>
                        <a:pt x="162" y="0"/>
                        <a:pt x="161" y="0"/>
                        <a:pt x="16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15"/>
                <p:cNvSpPr/>
                <p:nvPr/>
              </p:nvSpPr>
              <p:spPr>
                <a:xfrm>
                  <a:off x="5903225" y="3224925"/>
                  <a:ext cx="7775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289" extrusionOk="0">
                      <a:moveTo>
                        <a:pt x="161" y="0"/>
                      </a:moveTo>
                      <a:cubicBezTo>
                        <a:pt x="159" y="0"/>
                        <a:pt x="157" y="0"/>
                        <a:pt x="154" y="0"/>
                      </a:cubicBezTo>
                      <a:cubicBezTo>
                        <a:pt x="57" y="3"/>
                        <a:pt x="0" y="57"/>
                        <a:pt x="3" y="144"/>
                      </a:cubicBezTo>
                      <a:cubicBezTo>
                        <a:pt x="5" y="229"/>
                        <a:pt x="70" y="287"/>
                        <a:pt x="157" y="289"/>
                      </a:cubicBezTo>
                      <a:cubicBezTo>
                        <a:pt x="245" y="289"/>
                        <a:pt x="310" y="226"/>
                        <a:pt x="309" y="141"/>
                      </a:cubicBezTo>
                      <a:cubicBezTo>
                        <a:pt x="307" y="58"/>
                        <a:pt x="247" y="0"/>
                        <a:pt x="16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15"/>
                <p:cNvSpPr/>
                <p:nvPr/>
              </p:nvSpPr>
              <p:spPr>
                <a:xfrm>
                  <a:off x="6014525" y="3199850"/>
                  <a:ext cx="742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" h="303" extrusionOk="0">
                      <a:moveTo>
                        <a:pt x="147" y="0"/>
                      </a:moveTo>
                      <a:cubicBezTo>
                        <a:pt x="65" y="0"/>
                        <a:pt x="8" y="55"/>
                        <a:pt x="5" y="139"/>
                      </a:cubicBezTo>
                      <a:cubicBezTo>
                        <a:pt x="1" y="229"/>
                        <a:pt x="67" y="303"/>
                        <a:pt x="151" y="303"/>
                      </a:cubicBezTo>
                      <a:cubicBezTo>
                        <a:pt x="152" y="303"/>
                        <a:pt x="152" y="303"/>
                        <a:pt x="153" y="303"/>
                      </a:cubicBezTo>
                      <a:cubicBezTo>
                        <a:pt x="230" y="301"/>
                        <a:pt x="294" y="236"/>
                        <a:pt x="295" y="156"/>
                      </a:cubicBezTo>
                      <a:cubicBezTo>
                        <a:pt x="297" y="70"/>
                        <a:pt x="235" y="3"/>
                        <a:pt x="150" y="0"/>
                      </a:cubicBezTo>
                      <a:cubicBezTo>
                        <a:pt x="149" y="0"/>
                        <a:pt x="148" y="0"/>
                        <a:pt x="147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15"/>
                <p:cNvSpPr/>
                <p:nvPr/>
              </p:nvSpPr>
              <p:spPr>
                <a:xfrm rot="3170892">
                  <a:off x="6001690" y="3144299"/>
                  <a:ext cx="76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301" extrusionOk="0">
                      <a:moveTo>
                        <a:pt x="150" y="1"/>
                      </a:moveTo>
                      <a:cubicBezTo>
                        <a:pt x="70" y="1"/>
                        <a:pt x="6" y="61"/>
                        <a:pt x="3" y="143"/>
                      </a:cubicBezTo>
                      <a:cubicBezTo>
                        <a:pt x="0" y="225"/>
                        <a:pt x="67" y="297"/>
                        <a:pt x="148" y="300"/>
                      </a:cubicBezTo>
                      <a:cubicBezTo>
                        <a:pt x="150" y="300"/>
                        <a:pt x="152" y="300"/>
                        <a:pt x="154" y="300"/>
                      </a:cubicBezTo>
                      <a:cubicBezTo>
                        <a:pt x="227" y="300"/>
                        <a:pt x="294" y="237"/>
                        <a:pt x="298" y="160"/>
                      </a:cubicBezTo>
                      <a:cubicBezTo>
                        <a:pt x="304" y="78"/>
                        <a:pt x="241" y="5"/>
                        <a:pt x="159" y="1"/>
                      </a:cubicBezTo>
                      <a:cubicBezTo>
                        <a:pt x="156" y="1"/>
                        <a:pt x="153" y="1"/>
                        <a:pt x="150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15"/>
                <p:cNvSpPr/>
                <p:nvPr/>
              </p:nvSpPr>
              <p:spPr>
                <a:xfrm>
                  <a:off x="6071750" y="3224025"/>
                  <a:ext cx="705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78" extrusionOk="0">
                      <a:moveTo>
                        <a:pt x="136" y="1"/>
                      </a:moveTo>
                      <a:cubicBezTo>
                        <a:pt x="135" y="1"/>
                        <a:pt x="134" y="1"/>
                        <a:pt x="133" y="1"/>
                      </a:cubicBezTo>
                      <a:cubicBezTo>
                        <a:pt x="54" y="2"/>
                        <a:pt x="0" y="61"/>
                        <a:pt x="3" y="141"/>
                      </a:cubicBezTo>
                      <a:cubicBezTo>
                        <a:pt x="5" y="218"/>
                        <a:pt x="65" y="277"/>
                        <a:pt x="139" y="277"/>
                      </a:cubicBezTo>
                      <a:cubicBezTo>
                        <a:pt x="140" y="277"/>
                        <a:pt x="141" y="277"/>
                        <a:pt x="142" y="277"/>
                      </a:cubicBezTo>
                      <a:cubicBezTo>
                        <a:pt x="215" y="277"/>
                        <a:pt x="280" y="212"/>
                        <a:pt x="280" y="140"/>
                      </a:cubicBezTo>
                      <a:cubicBezTo>
                        <a:pt x="281" y="62"/>
                        <a:pt x="216" y="1"/>
                        <a:pt x="136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15"/>
                <p:cNvSpPr/>
                <p:nvPr/>
              </p:nvSpPr>
              <p:spPr>
                <a:xfrm>
                  <a:off x="5947625" y="3223225"/>
                  <a:ext cx="6975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66" extrusionOk="0">
                      <a:moveTo>
                        <a:pt x="145" y="0"/>
                      </a:moveTo>
                      <a:cubicBezTo>
                        <a:pt x="67" y="0"/>
                        <a:pt x="8" y="52"/>
                        <a:pt x="3" y="127"/>
                      </a:cubicBezTo>
                      <a:cubicBezTo>
                        <a:pt x="0" y="201"/>
                        <a:pt x="61" y="266"/>
                        <a:pt x="136" y="266"/>
                      </a:cubicBezTo>
                      <a:cubicBezTo>
                        <a:pt x="137" y="266"/>
                        <a:pt x="138" y="266"/>
                        <a:pt x="139" y="266"/>
                      </a:cubicBezTo>
                      <a:cubicBezTo>
                        <a:pt x="212" y="266"/>
                        <a:pt x="274" y="205"/>
                        <a:pt x="277" y="132"/>
                      </a:cubicBezTo>
                      <a:cubicBezTo>
                        <a:pt x="278" y="56"/>
                        <a:pt x="226" y="4"/>
                        <a:pt x="149" y="0"/>
                      </a:cubicBezTo>
                      <a:cubicBezTo>
                        <a:pt x="147" y="0"/>
                        <a:pt x="146" y="0"/>
                        <a:pt x="14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15"/>
                <p:cNvSpPr/>
                <p:nvPr/>
              </p:nvSpPr>
              <p:spPr>
                <a:xfrm>
                  <a:off x="5859700" y="3271300"/>
                  <a:ext cx="6800" cy="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273" extrusionOk="0">
                      <a:moveTo>
                        <a:pt x="136" y="0"/>
                      </a:moveTo>
                      <a:cubicBezTo>
                        <a:pt x="60" y="2"/>
                        <a:pt x="0" y="61"/>
                        <a:pt x="0" y="136"/>
                      </a:cubicBezTo>
                      <a:cubicBezTo>
                        <a:pt x="0" y="213"/>
                        <a:pt x="59" y="272"/>
                        <a:pt x="136" y="272"/>
                      </a:cubicBezTo>
                      <a:cubicBezTo>
                        <a:pt x="212" y="272"/>
                        <a:pt x="270" y="213"/>
                        <a:pt x="272" y="136"/>
                      </a:cubicBezTo>
                      <a:cubicBezTo>
                        <a:pt x="272" y="59"/>
                        <a:pt x="213" y="0"/>
                        <a:pt x="1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15"/>
                <p:cNvSpPr/>
                <p:nvPr/>
              </p:nvSpPr>
              <p:spPr>
                <a:xfrm>
                  <a:off x="6053600" y="3200925"/>
                  <a:ext cx="675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3" extrusionOk="0">
                      <a:moveTo>
                        <a:pt x="134" y="0"/>
                      </a:moveTo>
                      <a:cubicBezTo>
                        <a:pt x="63" y="0"/>
                        <a:pt x="10" y="51"/>
                        <a:pt x="6" y="122"/>
                      </a:cubicBezTo>
                      <a:cubicBezTo>
                        <a:pt x="1" y="204"/>
                        <a:pt x="55" y="263"/>
                        <a:pt x="134" y="263"/>
                      </a:cubicBezTo>
                      <a:cubicBezTo>
                        <a:pt x="135" y="263"/>
                        <a:pt x="136" y="263"/>
                        <a:pt x="137" y="263"/>
                      </a:cubicBezTo>
                      <a:cubicBezTo>
                        <a:pt x="209" y="263"/>
                        <a:pt x="266" y="209"/>
                        <a:pt x="268" y="138"/>
                      </a:cubicBezTo>
                      <a:cubicBezTo>
                        <a:pt x="269" y="65"/>
                        <a:pt x="214" y="5"/>
                        <a:pt x="143" y="0"/>
                      </a:cubicBezTo>
                      <a:cubicBezTo>
                        <a:pt x="140" y="0"/>
                        <a:pt x="137" y="0"/>
                        <a:pt x="13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15"/>
                <p:cNvSpPr/>
                <p:nvPr/>
              </p:nvSpPr>
              <p:spPr>
                <a:xfrm>
                  <a:off x="5992600" y="3265125"/>
                  <a:ext cx="6625" cy="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260" extrusionOk="0">
                      <a:moveTo>
                        <a:pt x="131" y="0"/>
                      </a:moveTo>
                      <a:cubicBezTo>
                        <a:pt x="63" y="0"/>
                        <a:pt x="4" y="58"/>
                        <a:pt x="2" y="127"/>
                      </a:cubicBezTo>
                      <a:cubicBezTo>
                        <a:pt x="1" y="200"/>
                        <a:pt x="55" y="257"/>
                        <a:pt x="129" y="260"/>
                      </a:cubicBezTo>
                      <a:cubicBezTo>
                        <a:pt x="130" y="260"/>
                        <a:pt x="131" y="260"/>
                        <a:pt x="132" y="260"/>
                      </a:cubicBezTo>
                      <a:cubicBezTo>
                        <a:pt x="205" y="260"/>
                        <a:pt x="262" y="206"/>
                        <a:pt x="263" y="135"/>
                      </a:cubicBezTo>
                      <a:cubicBezTo>
                        <a:pt x="265" y="64"/>
                        <a:pt x="208" y="4"/>
                        <a:pt x="137" y="1"/>
                      </a:cubicBezTo>
                      <a:cubicBezTo>
                        <a:pt x="135" y="0"/>
                        <a:pt x="133" y="0"/>
                        <a:pt x="131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15"/>
                <p:cNvSpPr/>
                <p:nvPr/>
              </p:nvSpPr>
              <p:spPr>
                <a:xfrm>
                  <a:off x="5931225" y="3262050"/>
                  <a:ext cx="6200" cy="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" h="255" extrusionOk="0">
                      <a:moveTo>
                        <a:pt x="129" y="0"/>
                      </a:moveTo>
                      <a:cubicBezTo>
                        <a:pt x="55" y="0"/>
                        <a:pt x="1" y="56"/>
                        <a:pt x="2" y="131"/>
                      </a:cubicBezTo>
                      <a:cubicBezTo>
                        <a:pt x="4" y="201"/>
                        <a:pt x="56" y="255"/>
                        <a:pt x="124" y="255"/>
                      </a:cubicBezTo>
                      <a:cubicBezTo>
                        <a:pt x="125" y="255"/>
                        <a:pt x="126" y="255"/>
                        <a:pt x="127" y="255"/>
                      </a:cubicBezTo>
                      <a:cubicBezTo>
                        <a:pt x="193" y="253"/>
                        <a:pt x="246" y="199"/>
                        <a:pt x="246" y="127"/>
                      </a:cubicBezTo>
                      <a:cubicBezTo>
                        <a:pt x="247" y="53"/>
                        <a:pt x="198" y="0"/>
                        <a:pt x="12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15"/>
                <p:cNvSpPr/>
                <p:nvPr/>
              </p:nvSpPr>
              <p:spPr>
                <a:xfrm>
                  <a:off x="5847150" y="3244325"/>
                  <a:ext cx="612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42" extrusionOk="0">
                      <a:moveTo>
                        <a:pt x="114" y="1"/>
                      </a:moveTo>
                      <a:cubicBezTo>
                        <a:pt x="112" y="1"/>
                        <a:pt x="110" y="1"/>
                        <a:pt x="109" y="1"/>
                      </a:cubicBezTo>
                      <a:cubicBezTo>
                        <a:pt x="47" y="4"/>
                        <a:pt x="1" y="61"/>
                        <a:pt x="2" y="130"/>
                      </a:cubicBezTo>
                      <a:cubicBezTo>
                        <a:pt x="2" y="197"/>
                        <a:pt x="50" y="241"/>
                        <a:pt x="118" y="241"/>
                      </a:cubicBezTo>
                      <a:cubicBezTo>
                        <a:pt x="119" y="241"/>
                        <a:pt x="120" y="241"/>
                        <a:pt x="121" y="241"/>
                      </a:cubicBezTo>
                      <a:cubicBezTo>
                        <a:pt x="190" y="240"/>
                        <a:pt x="244" y="184"/>
                        <a:pt x="241" y="116"/>
                      </a:cubicBezTo>
                      <a:cubicBezTo>
                        <a:pt x="238" y="55"/>
                        <a:pt x="177" y="1"/>
                        <a:pt x="114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15"/>
                <p:cNvSpPr/>
                <p:nvPr/>
              </p:nvSpPr>
              <p:spPr>
                <a:xfrm>
                  <a:off x="5995625" y="3241250"/>
                  <a:ext cx="6000" cy="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237" extrusionOk="0">
                      <a:moveTo>
                        <a:pt x="114" y="0"/>
                      </a:moveTo>
                      <a:cubicBezTo>
                        <a:pt x="47" y="0"/>
                        <a:pt x="0" y="48"/>
                        <a:pt x="0" y="117"/>
                      </a:cubicBezTo>
                      <a:cubicBezTo>
                        <a:pt x="0" y="182"/>
                        <a:pt x="50" y="235"/>
                        <a:pt x="114" y="236"/>
                      </a:cubicBezTo>
                      <a:cubicBezTo>
                        <a:pt x="115" y="236"/>
                        <a:pt x="116" y="236"/>
                        <a:pt x="117" y="236"/>
                      </a:cubicBezTo>
                      <a:cubicBezTo>
                        <a:pt x="179" y="236"/>
                        <a:pt x="235" y="185"/>
                        <a:pt x="238" y="124"/>
                      </a:cubicBezTo>
                      <a:cubicBezTo>
                        <a:pt x="240" y="57"/>
                        <a:pt x="182" y="0"/>
                        <a:pt x="11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15"/>
                <p:cNvSpPr/>
                <p:nvPr/>
              </p:nvSpPr>
              <p:spPr>
                <a:xfrm>
                  <a:off x="6087325" y="3245800"/>
                  <a:ext cx="5675" cy="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232" extrusionOk="0">
                      <a:moveTo>
                        <a:pt x="115" y="0"/>
                      </a:moveTo>
                      <a:cubicBezTo>
                        <a:pt x="52" y="0"/>
                        <a:pt x="1" y="54"/>
                        <a:pt x="2" y="121"/>
                      </a:cubicBezTo>
                      <a:cubicBezTo>
                        <a:pt x="2" y="184"/>
                        <a:pt x="47" y="232"/>
                        <a:pt x="107" y="232"/>
                      </a:cubicBezTo>
                      <a:cubicBezTo>
                        <a:pt x="108" y="232"/>
                        <a:pt x="109" y="232"/>
                        <a:pt x="110" y="232"/>
                      </a:cubicBezTo>
                      <a:cubicBezTo>
                        <a:pt x="174" y="232"/>
                        <a:pt x="226" y="176"/>
                        <a:pt x="226" y="111"/>
                      </a:cubicBezTo>
                      <a:cubicBezTo>
                        <a:pt x="225" y="51"/>
                        <a:pt x="175" y="0"/>
                        <a:pt x="11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15"/>
                <p:cNvSpPr/>
                <p:nvPr/>
              </p:nvSpPr>
              <p:spPr>
                <a:xfrm>
                  <a:off x="5956800" y="3170127"/>
                  <a:ext cx="5775" cy="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230" extrusionOk="0">
                      <a:moveTo>
                        <a:pt x="118" y="1"/>
                      </a:moveTo>
                      <a:cubicBezTo>
                        <a:pt x="116" y="1"/>
                        <a:pt x="114" y="1"/>
                        <a:pt x="112" y="1"/>
                      </a:cubicBezTo>
                      <a:cubicBezTo>
                        <a:pt x="46" y="4"/>
                        <a:pt x="1" y="55"/>
                        <a:pt x="4" y="123"/>
                      </a:cubicBezTo>
                      <a:cubicBezTo>
                        <a:pt x="7" y="186"/>
                        <a:pt x="50" y="229"/>
                        <a:pt x="112" y="229"/>
                      </a:cubicBezTo>
                      <a:cubicBezTo>
                        <a:pt x="113" y="229"/>
                        <a:pt x="114" y="229"/>
                        <a:pt x="115" y="229"/>
                      </a:cubicBezTo>
                      <a:cubicBezTo>
                        <a:pt x="181" y="229"/>
                        <a:pt x="231" y="178"/>
                        <a:pt x="229" y="113"/>
                      </a:cubicBezTo>
                      <a:cubicBezTo>
                        <a:pt x="229" y="47"/>
                        <a:pt x="181" y="1"/>
                        <a:pt x="118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15"/>
                <p:cNvSpPr/>
                <p:nvPr/>
              </p:nvSpPr>
              <p:spPr>
                <a:xfrm rot="3170892">
                  <a:off x="6035725" y="3142061"/>
                  <a:ext cx="5550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" h="225" extrusionOk="0">
                      <a:moveTo>
                        <a:pt x="109" y="1"/>
                      </a:moveTo>
                      <a:cubicBezTo>
                        <a:pt x="47" y="1"/>
                        <a:pt x="1" y="50"/>
                        <a:pt x="2" y="115"/>
                      </a:cubicBezTo>
                      <a:cubicBezTo>
                        <a:pt x="2" y="178"/>
                        <a:pt x="49" y="224"/>
                        <a:pt x="112" y="224"/>
                      </a:cubicBezTo>
                      <a:cubicBezTo>
                        <a:pt x="113" y="224"/>
                        <a:pt x="114" y="224"/>
                        <a:pt x="115" y="224"/>
                      </a:cubicBezTo>
                      <a:cubicBezTo>
                        <a:pt x="172" y="224"/>
                        <a:pt x="219" y="180"/>
                        <a:pt x="220" y="124"/>
                      </a:cubicBezTo>
                      <a:cubicBezTo>
                        <a:pt x="222" y="62"/>
                        <a:pt x="165" y="1"/>
                        <a:pt x="10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15"/>
                <p:cNvSpPr/>
                <p:nvPr/>
              </p:nvSpPr>
              <p:spPr>
                <a:xfrm>
                  <a:off x="5949000" y="3286225"/>
                  <a:ext cx="5475" cy="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" h="217" extrusionOk="0">
                      <a:moveTo>
                        <a:pt x="114" y="1"/>
                      </a:moveTo>
                      <a:cubicBezTo>
                        <a:pt x="50" y="2"/>
                        <a:pt x="1" y="53"/>
                        <a:pt x="3" y="113"/>
                      </a:cubicBezTo>
                      <a:cubicBezTo>
                        <a:pt x="4" y="169"/>
                        <a:pt x="55" y="217"/>
                        <a:pt x="111" y="217"/>
                      </a:cubicBezTo>
                      <a:cubicBezTo>
                        <a:pt x="172" y="215"/>
                        <a:pt x="219" y="164"/>
                        <a:pt x="219" y="103"/>
                      </a:cubicBezTo>
                      <a:cubicBezTo>
                        <a:pt x="217" y="41"/>
                        <a:pt x="175" y="1"/>
                        <a:pt x="114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15"/>
                <p:cNvSpPr/>
                <p:nvPr/>
              </p:nvSpPr>
              <p:spPr>
                <a:xfrm>
                  <a:off x="6061950" y="3187075"/>
                  <a:ext cx="5650" cy="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17" extrusionOk="0">
                      <a:moveTo>
                        <a:pt x="112" y="0"/>
                      </a:moveTo>
                      <a:cubicBezTo>
                        <a:pt x="59" y="0"/>
                        <a:pt x="11" y="44"/>
                        <a:pt x="6" y="99"/>
                      </a:cubicBezTo>
                      <a:cubicBezTo>
                        <a:pt x="0" y="159"/>
                        <a:pt x="48" y="213"/>
                        <a:pt x="108" y="216"/>
                      </a:cubicBezTo>
                      <a:cubicBezTo>
                        <a:pt x="109" y="216"/>
                        <a:pt x="110" y="217"/>
                        <a:pt x="111" y="217"/>
                      </a:cubicBezTo>
                      <a:cubicBezTo>
                        <a:pt x="169" y="217"/>
                        <a:pt x="216" y="174"/>
                        <a:pt x="221" y="118"/>
                      </a:cubicBezTo>
                      <a:cubicBezTo>
                        <a:pt x="226" y="58"/>
                        <a:pt x="178" y="2"/>
                        <a:pt x="118" y="0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15"/>
                <p:cNvSpPr/>
                <p:nvPr/>
              </p:nvSpPr>
              <p:spPr>
                <a:xfrm>
                  <a:off x="6054525" y="3236850"/>
                  <a:ext cx="5525" cy="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" h="211" extrusionOk="0">
                      <a:moveTo>
                        <a:pt x="109" y="0"/>
                      </a:moveTo>
                      <a:cubicBezTo>
                        <a:pt x="47" y="0"/>
                        <a:pt x="1" y="46"/>
                        <a:pt x="1" y="107"/>
                      </a:cubicBezTo>
                      <a:cubicBezTo>
                        <a:pt x="1" y="164"/>
                        <a:pt x="47" y="209"/>
                        <a:pt x="106" y="210"/>
                      </a:cubicBezTo>
                      <a:cubicBezTo>
                        <a:pt x="107" y="210"/>
                        <a:pt x="108" y="210"/>
                        <a:pt x="109" y="210"/>
                      </a:cubicBezTo>
                      <a:cubicBezTo>
                        <a:pt x="168" y="210"/>
                        <a:pt x="212" y="171"/>
                        <a:pt x="215" y="114"/>
                      </a:cubicBezTo>
                      <a:cubicBezTo>
                        <a:pt x="220" y="51"/>
                        <a:pt x="175" y="2"/>
                        <a:pt x="112" y="0"/>
                      </a:cubicBezTo>
                      <a:cubicBezTo>
                        <a:pt x="111" y="0"/>
                        <a:pt x="110" y="0"/>
                        <a:pt x="10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15"/>
                <p:cNvSpPr/>
                <p:nvPr/>
              </p:nvSpPr>
              <p:spPr>
                <a:xfrm>
                  <a:off x="5960625" y="3245825"/>
                  <a:ext cx="5400" cy="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" h="210" extrusionOk="0">
                      <a:moveTo>
                        <a:pt x="107" y="1"/>
                      </a:moveTo>
                      <a:cubicBezTo>
                        <a:pt x="45" y="1"/>
                        <a:pt x="1" y="46"/>
                        <a:pt x="2" y="107"/>
                      </a:cubicBezTo>
                      <a:cubicBezTo>
                        <a:pt x="2" y="166"/>
                        <a:pt x="47" y="209"/>
                        <a:pt x="107" y="209"/>
                      </a:cubicBezTo>
                      <a:cubicBezTo>
                        <a:pt x="108" y="209"/>
                        <a:pt x="109" y="209"/>
                        <a:pt x="110" y="209"/>
                      </a:cubicBezTo>
                      <a:cubicBezTo>
                        <a:pt x="167" y="209"/>
                        <a:pt x="212" y="167"/>
                        <a:pt x="213" y="109"/>
                      </a:cubicBezTo>
                      <a:cubicBezTo>
                        <a:pt x="215" y="49"/>
                        <a:pt x="172" y="4"/>
                        <a:pt x="113" y="1"/>
                      </a:cubicBezTo>
                      <a:cubicBezTo>
                        <a:pt x="111" y="1"/>
                        <a:pt x="109" y="1"/>
                        <a:pt x="10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15"/>
                <p:cNvSpPr/>
                <p:nvPr/>
              </p:nvSpPr>
              <p:spPr>
                <a:xfrm>
                  <a:off x="5961100" y="3269825"/>
                  <a:ext cx="4650" cy="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" h="196" extrusionOk="0">
                      <a:moveTo>
                        <a:pt x="97" y="1"/>
                      </a:moveTo>
                      <a:cubicBezTo>
                        <a:pt x="49" y="1"/>
                        <a:pt x="9" y="39"/>
                        <a:pt x="5" y="89"/>
                      </a:cubicBezTo>
                      <a:cubicBezTo>
                        <a:pt x="0" y="146"/>
                        <a:pt x="37" y="194"/>
                        <a:pt x="88" y="195"/>
                      </a:cubicBezTo>
                      <a:cubicBezTo>
                        <a:pt x="90" y="195"/>
                        <a:pt x="91" y="195"/>
                        <a:pt x="93" y="195"/>
                      </a:cubicBezTo>
                      <a:cubicBezTo>
                        <a:pt x="142" y="195"/>
                        <a:pt x="182" y="152"/>
                        <a:pt x="184" y="98"/>
                      </a:cubicBezTo>
                      <a:cubicBezTo>
                        <a:pt x="185" y="47"/>
                        <a:pt x="148" y="4"/>
                        <a:pt x="99" y="1"/>
                      </a:cubicBezTo>
                      <a:lnTo>
                        <a:pt x="100" y="1"/>
                      </a:lnTo>
                      <a:cubicBezTo>
                        <a:pt x="99" y="1"/>
                        <a:pt x="98" y="1"/>
                        <a:pt x="97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15"/>
                <p:cNvSpPr/>
                <p:nvPr/>
              </p:nvSpPr>
              <p:spPr>
                <a:xfrm>
                  <a:off x="5924825" y="3243600"/>
                  <a:ext cx="5025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193" extrusionOk="0">
                      <a:moveTo>
                        <a:pt x="104" y="0"/>
                      </a:moveTo>
                      <a:cubicBezTo>
                        <a:pt x="20" y="36"/>
                        <a:pt x="0" y="61"/>
                        <a:pt x="10" y="116"/>
                      </a:cubicBezTo>
                      <a:cubicBezTo>
                        <a:pt x="19" y="164"/>
                        <a:pt x="50" y="189"/>
                        <a:pt x="93" y="192"/>
                      </a:cubicBezTo>
                      <a:cubicBezTo>
                        <a:pt x="97" y="192"/>
                        <a:pt x="100" y="192"/>
                        <a:pt x="104" y="192"/>
                      </a:cubicBezTo>
                      <a:cubicBezTo>
                        <a:pt x="144" y="192"/>
                        <a:pt x="173" y="168"/>
                        <a:pt x="186" y="128"/>
                      </a:cubicBezTo>
                      <a:cubicBezTo>
                        <a:pt x="201" y="78"/>
                        <a:pt x="181" y="45"/>
                        <a:pt x="104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33000">
                      <a:srgbClr val="D2BF9B"/>
                    </a:gs>
                    <a:gs pos="6700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22" name="Google Shape;1022;p15"/>
              <p:cNvSpPr/>
              <p:nvPr/>
            </p:nvSpPr>
            <p:spPr>
              <a:xfrm rot="4499858" flipH="1">
                <a:off x="-247557" y="4020417"/>
                <a:ext cx="1152688" cy="2008398"/>
              </a:xfrm>
              <a:custGeom>
                <a:avLst/>
                <a:gdLst/>
                <a:ahLst/>
                <a:cxnLst/>
                <a:rect l="l" t="t" r="r" b="b"/>
                <a:pathLst>
                  <a:path w="18900" h="32928" extrusionOk="0">
                    <a:moveTo>
                      <a:pt x="5972" y="15209"/>
                    </a:moveTo>
                    <a:cubicBezTo>
                      <a:pt x="6949" y="15823"/>
                      <a:pt x="7875" y="16508"/>
                      <a:pt x="8739" y="17283"/>
                    </a:cubicBezTo>
                    <a:cubicBezTo>
                      <a:pt x="8668" y="17261"/>
                      <a:pt x="8601" y="17227"/>
                      <a:pt x="8535" y="17199"/>
                    </a:cubicBezTo>
                    <a:cubicBezTo>
                      <a:pt x="8243" y="17076"/>
                      <a:pt x="7956" y="16946"/>
                      <a:pt x="7662" y="16837"/>
                    </a:cubicBezTo>
                    <a:cubicBezTo>
                      <a:pt x="7393" y="16738"/>
                      <a:pt x="7118" y="16648"/>
                      <a:pt x="6841" y="16579"/>
                    </a:cubicBezTo>
                    <a:cubicBezTo>
                      <a:pt x="6581" y="16514"/>
                      <a:pt x="6319" y="16468"/>
                      <a:pt x="6053" y="16437"/>
                    </a:cubicBezTo>
                    <a:cubicBezTo>
                      <a:pt x="6047" y="16385"/>
                      <a:pt x="6040" y="16331"/>
                      <a:pt x="6029" y="16280"/>
                    </a:cubicBezTo>
                    <a:cubicBezTo>
                      <a:pt x="5979" y="16043"/>
                      <a:pt x="5876" y="15832"/>
                      <a:pt x="5714" y="15651"/>
                    </a:cubicBezTo>
                    <a:cubicBezTo>
                      <a:pt x="5674" y="15604"/>
                      <a:pt x="5634" y="15556"/>
                      <a:pt x="5583" y="15496"/>
                    </a:cubicBezTo>
                    <a:cubicBezTo>
                      <a:pt x="5674" y="15439"/>
                      <a:pt x="5754" y="15394"/>
                      <a:pt x="5828" y="15341"/>
                    </a:cubicBezTo>
                    <a:cubicBezTo>
                      <a:pt x="5884" y="15301"/>
                      <a:pt x="5930" y="15256"/>
                      <a:pt x="5972" y="15209"/>
                    </a:cubicBezTo>
                    <a:close/>
                    <a:moveTo>
                      <a:pt x="4403" y="0"/>
                    </a:moveTo>
                    <a:cubicBezTo>
                      <a:pt x="3997" y="0"/>
                      <a:pt x="3691" y="341"/>
                      <a:pt x="3649" y="709"/>
                    </a:cubicBezTo>
                    <a:cubicBezTo>
                      <a:pt x="3590" y="1234"/>
                      <a:pt x="3884" y="1660"/>
                      <a:pt x="4399" y="1777"/>
                    </a:cubicBezTo>
                    <a:cubicBezTo>
                      <a:pt x="4452" y="1789"/>
                      <a:pt x="4505" y="1794"/>
                      <a:pt x="4556" y="1794"/>
                    </a:cubicBezTo>
                    <a:cubicBezTo>
                      <a:pt x="4563" y="1794"/>
                      <a:pt x="4570" y="1794"/>
                      <a:pt x="4576" y="1794"/>
                    </a:cubicBezTo>
                    <a:cubicBezTo>
                      <a:pt x="4688" y="2314"/>
                      <a:pt x="4836" y="2904"/>
                      <a:pt x="4976" y="3351"/>
                    </a:cubicBezTo>
                    <a:cubicBezTo>
                      <a:pt x="5259" y="4246"/>
                      <a:pt x="5533" y="5145"/>
                      <a:pt x="5959" y="5987"/>
                    </a:cubicBezTo>
                    <a:cubicBezTo>
                      <a:pt x="5496" y="5453"/>
                      <a:pt x="5044" y="4912"/>
                      <a:pt x="4581" y="4381"/>
                    </a:cubicBezTo>
                    <a:cubicBezTo>
                      <a:pt x="4363" y="4132"/>
                      <a:pt x="4143" y="3885"/>
                      <a:pt x="3917" y="3641"/>
                    </a:cubicBezTo>
                    <a:cubicBezTo>
                      <a:pt x="3961" y="3592"/>
                      <a:pt x="4001" y="3540"/>
                      <a:pt x="4035" y="3483"/>
                    </a:cubicBezTo>
                    <a:cubicBezTo>
                      <a:pt x="4255" y="3097"/>
                      <a:pt x="4209" y="2720"/>
                      <a:pt x="3860" y="2447"/>
                    </a:cubicBezTo>
                    <a:cubicBezTo>
                      <a:pt x="3799" y="2399"/>
                      <a:pt x="3735" y="2351"/>
                      <a:pt x="3667" y="2311"/>
                    </a:cubicBezTo>
                    <a:cubicBezTo>
                      <a:pt x="3498" y="2209"/>
                      <a:pt x="3359" y="2080"/>
                      <a:pt x="3266" y="1904"/>
                    </a:cubicBezTo>
                    <a:cubicBezTo>
                      <a:pt x="3249" y="1871"/>
                      <a:pt x="3226" y="1844"/>
                      <a:pt x="3204" y="1816"/>
                    </a:cubicBezTo>
                    <a:cubicBezTo>
                      <a:pt x="3046" y="1614"/>
                      <a:pt x="2824" y="1516"/>
                      <a:pt x="2604" y="1516"/>
                    </a:cubicBezTo>
                    <a:cubicBezTo>
                      <a:pt x="2346" y="1516"/>
                      <a:pt x="2091" y="1651"/>
                      <a:pt x="1944" y="1913"/>
                    </a:cubicBezTo>
                    <a:cubicBezTo>
                      <a:pt x="1849" y="2080"/>
                      <a:pt x="1811" y="2257"/>
                      <a:pt x="1797" y="2447"/>
                    </a:cubicBezTo>
                    <a:cubicBezTo>
                      <a:pt x="1749" y="3152"/>
                      <a:pt x="2215" y="3796"/>
                      <a:pt x="2939" y="3976"/>
                    </a:cubicBezTo>
                    <a:cubicBezTo>
                      <a:pt x="2973" y="3981"/>
                      <a:pt x="3042" y="3996"/>
                      <a:pt x="3113" y="4004"/>
                    </a:cubicBezTo>
                    <a:cubicBezTo>
                      <a:pt x="3149" y="4008"/>
                      <a:pt x="3184" y="4010"/>
                      <a:pt x="3219" y="4010"/>
                    </a:cubicBezTo>
                    <a:cubicBezTo>
                      <a:pt x="3357" y="4010"/>
                      <a:pt x="3490" y="3979"/>
                      <a:pt x="3610" y="3902"/>
                    </a:cubicBezTo>
                    <a:cubicBezTo>
                      <a:pt x="3697" y="3847"/>
                      <a:pt x="3777" y="3785"/>
                      <a:pt x="3851" y="3716"/>
                    </a:cubicBezTo>
                    <a:cubicBezTo>
                      <a:pt x="4539" y="4500"/>
                      <a:pt x="5211" y="5301"/>
                      <a:pt x="5850" y="6126"/>
                    </a:cubicBezTo>
                    <a:cubicBezTo>
                      <a:pt x="6719" y="7251"/>
                      <a:pt x="7543" y="8406"/>
                      <a:pt x="8316" y="9609"/>
                    </a:cubicBezTo>
                    <a:cubicBezTo>
                      <a:pt x="8293" y="9608"/>
                      <a:pt x="8285" y="9609"/>
                      <a:pt x="8280" y="9606"/>
                    </a:cubicBezTo>
                    <a:cubicBezTo>
                      <a:pt x="8259" y="9586"/>
                      <a:pt x="8239" y="9566"/>
                      <a:pt x="8220" y="9546"/>
                    </a:cubicBezTo>
                    <a:cubicBezTo>
                      <a:pt x="7848" y="9150"/>
                      <a:pt x="7453" y="8779"/>
                      <a:pt x="7037" y="8433"/>
                    </a:cubicBezTo>
                    <a:cubicBezTo>
                      <a:pt x="5708" y="7333"/>
                      <a:pt x="4262" y="6433"/>
                      <a:pt x="2664" y="5787"/>
                    </a:cubicBezTo>
                    <a:cubicBezTo>
                      <a:pt x="2694" y="5597"/>
                      <a:pt x="2660" y="5412"/>
                      <a:pt x="2575" y="5236"/>
                    </a:cubicBezTo>
                    <a:cubicBezTo>
                      <a:pt x="2369" y="4803"/>
                      <a:pt x="1959" y="4494"/>
                      <a:pt x="1433" y="4494"/>
                    </a:cubicBezTo>
                    <a:cubicBezTo>
                      <a:pt x="1318" y="4494"/>
                      <a:pt x="1196" y="4509"/>
                      <a:pt x="1070" y="4541"/>
                    </a:cubicBezTo>
                    <a:cubicBezTo>
                      <a:pt x="890" y="4586"/>
                      <a:pt x="710" y="4637"/>
                      <a:pt x="533" y="4691"/>
                    </a:cubicBezTo>
                    <a:cubicBezTo>
                      <a:pt x="247" y="4777"/>
                      <a:pt x="67" y="4963"/>
                      <a:pt x="22" y="5265"/>
                    </a:cubicBezTo>
                    <a:cubicBezTo>
                      <a:pt x="1" y="5419"/>
                      <a:pt x="36" y="5564"/>
                      <a:pt x="99" y="5705"/>
                    </a:cubicBezTo>
                    <a:cubicBezTo>
                      <a:pt x="295" y="6139"/>
                      <a:pt x="633" y="6404"/>
                      <a:pt x="1201" y="6557"/>
                    </a:cubicBezTo>
                    <a:cubicBezTo>
                      <a:pt x="1271" y="6577"/>
                      <a:pt x="1354" y="6588"/>
                      <a:pt x="1445" y="6588"/>
                    </a:cubicBezTo>
                    <a:cubicBezTo>
                      <a:pt x="1610" y="6588"/>
                      <a:pt x="1802" y="6550"/>
                      <a:pt x="1988" y="6455"/>
                    </a:cubicBezTo>
                    <a:cubicBezTo>
                      <a:pt x="2038" y="6429"/>
                      <a:pt x="2095" y="6415"/>
                      <a:pt x="2150" y="6399"/>
                    </a:cubicBezTo>
                    <a:cubicBezTo>
                      <a:pt x="2403" y="6327"/>
                      <a:pt x="2558" y="6159"/>
                      <a:pt x="2635" y="5916"/>
                    </a:cubicBezTo>
                    <a:cubicBezTo>
                      <a:pt x="3018" y="6075"/>
                      <a:pt x="3391" y="6254"/>
                      <a:pt x="3757" y="6449"/>
                    </a:cubicBezTo>
                    <a:cubicBezTo>
                      <a:pt x="5481" y="7365"/>
                      <a:pt x="7023" y="8523"/>
                      <a:pt x="8351" y="9958"/>
                    </a:cubicBezTo>
                    <a:cubicBezTo>
                      <a:pt x="8669" y="10299"/>
                      <a:pt x="8975" y="10651"/>
                      <a:pt x="9214" y="11056"/>
                    </a:cubicBezTo>
                    <a:cubicBezTo>
                      <a:pt x="9725" y="11920"/>
                      <a:pt x="10216" y="12792"/>
                      <a:pt x="10680" y="13679"/>
                    </a:cubicBezTo>
                    <a:cubicBezTo>
                      <a:pt x="12035" y="16269"/>
                      <a:pt x="13159" y="18954"/>
                      <a:pt x="14039" y="21741"/>
                    </a:cubicBezTo>
                    <a:cubicBezTo>
                      <a:pt x="14446" y="23035"/>
                      <a:pt x="14793" y="24345"/>
                      <a:pt x="15077" y="25672"/>
                    </a:cubicBezTo>
                    <a:cubicBezTo>
                      <a:pt x="15083" y="25708"/>
                      <a:pt x="15086" y="25743"/>
                      <a:pt x="15094" y="25800"/>
                    </a:cubicBezTo>
                    <a:cubicBezTo>
                      <a:pt x="15074" y="25774"/>
                      <a:pt x="15068" y="25769"/>
                      <a:pt x="15065" y="25763"/>
                    </a:cubicBezTo>
                    <a:cubicBezTo>
                      <a:pt x="15056" y="25745"/>
                      <a:pt x="15048" y="25725"/>
                      <a:pt x="15040" y="25705"/>
                    </a:cubicBezTo>
                    <a:cubicBezTo>
                      <a:pt x="14039" y="23203"/>
                      <a:pt x="12602" y="20977"/>
                      <a:pt x="10787" y="18991"/>
                    </a:cubicBezTo>
                    <a:cubicBezTo>
                      <a:pt x="10501" y="18678"/>
                      <a:pt x="10203" y="18374"/>
                      <a:pt x="9941" y="18044"/>
                    </a:cubicBezTo>
                    <a:cubicBezTo>
                      <a:pt x="9015" y="16878"/>
                      <a:pt x="8174" y="15653"/>
                      <a:pt x="7401" y="14383"/>
                    </a:cubicBezTo>
                    <a:cubicBezTo>
                      <a:pt x="7160" y="13989"/>
                      <a:pt x="6928" y="13591"/>
                      <a:pt x="6708" y="13187"/>
                    </a:cubicBezTo>
                    <a:cubicBezTo>
                      <a:pt x="6756" y="13156"/>
                      <a:pt x="6803" y="13122"/>
                      <a:pt x="6850" y="13079"/>
                    </a:cubicBezTo>
                    <a:cubicBezTo>
                      <a:pt x="6990" y="12949"/>
                      <a:pt x="7077" y="12786"/>
                      <a:pt x="7126" y="12577"/>
                    </a:cubicBezTo>
                    <a:cubicBezTo>
                      <a:pt x="7246" y="12105"/>
                      <a:pt x="6992" y="11421"/>
                      <a:pt x="6570" y="11131"/>
                    </a:cubicBezTo>
                    <a:cubicBezTo>
                      <a:pt x="6427" y="11031"/>
                      <a:pt x="6271" y="10977"/>
                      <a:pt x="6106" y="10977"/>
                    </a:cubicBezTo>
                    <a:cubicBezTo>
                      <a:pt x="6045" y="10977"/>
                      <a:pt x="5982" y="10984"/>
                      <a:pt x="5918" y="11000"/>
                    </a:cubicBezTo>
                    <a:cubicBezTo>
                      <a:pt x="5793" y="11031"/>
                      <a:pt x="5671" y="11074"/>
                      <a:pt x="5549" y="11119"/>
                    </a:cubicBezTo>
                    <a:cubicBezTo>
                      <a:pt x="5286" y="11216"/>
                      <a:pt x="5149" y="11418"/>
                      <a:pt x="5127" y="11688"/>
                    </a:cubicBezTo>
                    <a:cubicBezTo>
                      <a:pt x="5086" y="12178"/>
                      <a:pt x="5245" y="12605"/>
                      <a:pt x="5566" y="12972"/>
                    </a:cubicBezTo>
                    <a:cubicBezTo>
                      <a:pt x="5677" y="13099"/>
                      <a:pt x="5816" y="13188"/>
                      <a:pt x="5973" y="13247"/>
                    </a:cubicBezTo>
                    <a:cubicBezTo>
                      <a:pt x="6084" y="13288"/>
                      <a:pt x="6191" y="13308"/>
                      <a:pt x="6295" y="13308"/>
                    </a:cubicBezTo>
                    <a:cubicBezTo>
                      <a:pt x="6408" y="13308"/>
                      <a:pt x="6516" y="13284"/>
                      <a:pt x="6620" y="13235"/>
                    </a:cubicBezTo>
                    <a:cubicBezTo>
                      <a:pt x="6734" y="13460"/>
                      <a:pt x="6850" y="13685"/>
                      <a:pt x="6972" y="13906"/>
                    </a:cubicBezTo>
                    <a:cubicBezTo>
                      <a:pt x="7635" y="15108"/>
                      <a:pt x="8356" y="16273"/>
                      <a:pt x="9186" y="17371"/>
                    </a:cubicBezTo>
                    <a:cubicBezTo>
                      <a:pt x="9202" y="17392"/>
                      <a:pt x="9216" y="17417"/>
                      <a:pt x="9231" y="17442"/>
                    </a:cubicBezTo>
                    <a:cubicBezTo>
                      <a:pt x="9185" y="17422"/>
                      <a:pt x="9151" y="17394"/>
                      <a:pt x="9118" y="17366"/>
                    </a:cubicBezTo>
                    <a:cubicBezTo>
                      <a:pt x="8458" y="16786"/>
                      <a:pt x="7765" y="16247"/>
                      <a:pt x="7032" y="15758"/>
                    </a:cubicBezTo>
                    <a:cubicBezTo>
                      <a:pt x="6705" y="15540"/>
                      <a:pt x="6371" y="15330"/>
                      <a:pt x="6030" y="15134"/>
                    </a:cubicBezTo>
                    <a:cubicBezTo>
                      <a:pt x="6182" y="14911"/>
                      <a:pt x="6191" y="14631"/>
                      <a:pt x="6046" y="14369"/>
                    </a:cubicBezTo>
                    <a:cubicBezTo>
                      <a:pt x="5836" y="13994"/>
                      <a:pt x="5432" y="13840"/>
                      <a:pt x="5112" y="13840"/>
                    </a:cubicBezTo>
                    <a:cubicBezTo>
                      <a:pt x="5076" y="13840"/>
                      <a:pt x="5042" y="13842"/>
                      <a:pt x="5009" y="13846"/>
                    </a:cubicBezTo>
                    <a:cubicBezTo>
                      <a:pt x="4552" y="13897"/>
                      <a:pt x="4078" y="14463"/>
                      <a:pt x="4387" y="15011"/>
                    </a:cubicBezTo>
                    <a:cubicBezTo>
                      <a:pt x="4408" y="15048"/>
                      <a:pt x="4424" y="15088"/>
                      <a:pt x="4441" y="15122"/>
                    </a:cubicBezTo>
                    <a:cubicBezTo>
                      <a:pt x="4431" y="15134"/>
                      <a:pt x="4428" y="15142"/>
                      <a:pt x="4424" y="15147"/>
                    </a:cubicBezTo>
                    <a:cubicBezTo>
                      <a:pt x="4401" y="15164"/>
                      <a:pt x="4379" y="15182"/>
                      <a:pt x="4354" y="15195"/>
                    </a:cubicBezTo>
                    <a:cubicBezTo>
                      <a:pt x="4041" y="15358"/>
                      <a:pt x="3831" y="15613"/>
                      <a:pt x="3691" y="15932"/>
                    </a:cubicBezTo>
                    <a:cubicBezTo>
                      <a:pt x="3465" y="16442"/>
                      <a:pt x="3610" y="16965"/>
                      <a:pt x="4072" y="17278"/>
                    </a:cubicBezTo>
                    <a:cubicBezTo>
                      <a:pt x="4352" y="17467"/>
                      <a:pt x="4661" y="17560"/>
                      <a:pt x="4993" y="17560"/>
                    </a:cubicBezTo>
                    <a:cubicBezTo>
                      <a:pt x="5032" y="17560"/>
                      <a:pt x="5072" y="17559"/>
                      <a:pt x="5112" y="17556"/>
                    </a:cubicBezTo>
                    <a:cubicBezTo>
                      <a:pt x="5672" y="17519"/>
                      <a:pt x="6041" y="17138"/>
                      <a:pt x="6058" y="16577"/>
                    </a:cubicBezTo>
                    <a:cubicBezTo>
                      <a:pt x="6060" y="16564"/>
                      <a:pt x="6057" y="16548"/>
                      <a:pt x="6057" y="16534"/>
                    </a:cubicBezTo>
                    <a:lnTo>
                      <a:pt x="6057" y="16534"/>
                    </a:lnTo>
                    <a:cubicBezTo>
                      <a:pt x="6203" y="16556"/>
                      <a:pt x="6350" y="16582"/>
                      <a:pt x="6495" y="16611"/>
                    </a:cubicBezTo>
                    <a:cubicBezTo>
                      <a:pt x="6830" y="16678"/>
                      <a:pt x="7160" y="16767"/>
                      <a:pt x="7475" y="16897"/>
                    </a:cubicBezTo>
                    <a:cubicBezTo>
                      <a:pt x="7847" y="17050"/>
                      <a:pt x="8220" y="17196"/>
                      <a:pt x="8584" y="17363"/>
                    </a:cubicBezTo>
                    <a:cubicBezTo>
                      <a:pt x="8919" y="17516"/>
                      <a:pt x="9231" y="17709"/>
                      <a:pt x="9497" y="17965"/>
                    </a:cubicBezTo>
                    <a:cubicBezTo>
                      <a:pt x="10909" y="19323"/>
                      <a:pt x="12139" y="20829"/>
                      <a:pt x="13171" y="22493"/>
                    </a:cubicBezTo>
                    <a:cubicBezTo>
                      <a:pt x="13983" y="23800"/>
                      <a:pt x="14657" y="25174"/>
                      <a:pt x="15164" y="26627"/>
                    </a:cubicBezTo>
                    <a:cubicBezTo>
                      <a:pt x="15278" y="26956"/>
                      <a:pt x="15395" y="27283"/>
                      <a:pt x="15452" y="27631"/>
                    </a:cubicBezTo>
                    <a:cubicBezTo>
                      <a:pt x="15727" y="29325"/>
                      <a:pt x="15906" y="31027"/>
                      <a:pt x="15901" y="32745"/>
                    </a:cubicBezTo>
                    <a:cubicBezTo>
                      <a:pt x="15901" y="32778"/>
                      <a:pt x="15904" y="32811"/>
                      <a:pt x="15914" y="32841"/>
                    </a:cubicBezTo>
                    <a:cubicBezTo>
                      <a:pt x="15931" y="32899"/>
                      <a:pt x="15975" y="32927"/>
                      <a:pt x="16036" y="32927"/>
                    </a:cubicBezTo>
                    <a:cubicBezTo>
                      <a:pt x="16037" y="32927"/>
                      <a:pt x="16038" y="32927"/>
                      <a:pt x="16039" y="32927"/>
                    </a:cubicBezTo>
                    <a:cubicBezTo>
                      <a:pt x="16096" y="32927"/>
                      <a:pt x="16132" y="32894"/>
                      <a:pt x="16147" y="32842"/>
                    </a:cubicBezTo>
                    <a:cubicBezTo>
                      <a:pt x="16157" y="32802"/>
                      <a:pt x="16162" y="32757"/>
                      <a:pt x="16162" y="32716"/>
                    </a:cubicBezTo>
                    <a:cubicBezTo>
                      <a:pt x="16153" y="32342"/>
                      <a:pt x="16145" y="31970"/>
                      <a:pt x="16131" y="31597"/>
                    </a:cubicBezTo>
                    <a:cubicBezTo>
                      <a:pt x="16054" y="29578"/>
                      <a:pt x="15790" y="27583"/>
                      <a:pt x="15370" y="25607"/>
                    </a:cubicBezTo>
                    <a:cubicBezTo>
                      <a:pt x="15295" y="25246"/>
                      <a:pt x="15198" y="24888"/>
                      <a:pt x="15139" y="24525"/>
                    </a:cubicBezTo>
                    <a:cubicBezTo>
                      <a:pt x="14998" y="23663"/>
                      <a:pt x="14948" y="22794"/>
                      <a:pt x="14938" y="21922"/>
                    </a:cubicBezTo>
                    <a:cubicBezTo>
                      <a:pt x="14920" y="20399"/>
                      <a:pt x="15023" y="18883"/>
                      <a:pt x="15253" y="17377"/>
                    </a:cubicBezTo>
                    <a:cubicBezTo>
                      <a:pt x="15273" y="17246"/>
                      <a:pt x="15296" y="17115"/>
                      <a:pt x="15350" y="16991"/>
                    </a:cubicBezTo>
                    <a:cubicBezTo>
                      <a:pt x="15383" y="16920"/>
                      <a:pt x="15414" y="16848"/>
                      <a:pt x="15444" y="16775"/>
                    </a:cubicBezTo>
                    <a:cubicBezTo>
                      <a:pt x="15631" y="16343"/>
                      <a:pt x="15849" y="15928"/>
                      <a:pt x="16128" y="15547"/>
                    </a:cubicBezTo>
                    <a:cubicBezTo>
                      <a:pt x="16434" y="15131"/>
                      <a:pt x="16778" y="14755"/>
                      <a:pt x="17161" y="14421"/>
                    </a:cubicBezTo>
                    <a:cubicBezTo>
                      <a:pt x="17205" y="14471"/>
                      <a:pt x="17258" y="14517"/>
                      <a:pt x="17321" y="14553"/>
                    </a:cubicBezTo>
                    <a:cubicBezTo>
                      <a:pt x="17428" y="14610"/>
                      <a:pt x="17543" y="14650"/>
                      <a:pt x="17654" y="14698"/>
                    </a:cubicBezTo>
                    <a:cubicBezTo>
                      <a:pt x="17656" y="14693"/>
                      <a:pt x="17659" y="14687"/>
                      <a:pt x="17661" y="14682"/>
                    </a:cubicBezTo>
                    <a:cubicBezTo>
                      <a:pt x="17709" y="14695"/>
                      <a:pt x="17756" y="14712"/>
                      <a:pt x="17806" y="14718"/>
                    </a:cubicBezTo>
                    <a:cubicBezTo>
                      <a:pt x="17854" y="14725"/>
                      <a:pt x="17901" y="14729"/>
                      <a:pt x="17948" y="14729"/>
                    </a:cubicBezTo>
                    <a:cubicBezTo>
                      <a:pt x="18305" y="14729"/>
                      <a:pt x="18618" y="14519"/>
                      <a:pt x="18752" y="14176"/>
                    </a:cubicBezTo>
                    <a:cubicBezTo>
                      <a:pt x="18900" y="13795"/>
                      <a:pt x="18756" y="13414"/>
                      <a:pt x="18394" y="13232"/>
                    </a:cubicBezTo>
                    <a:cubicBezTo>
                      <a:pt x="18318" y="13193"/>
                      <a:pt x="18239" y="13158"/>
                      <a:pt x="18161" y="13122"/>
                    </a:cubicBezTo>
                    <a:cubicBezTo>
                      <a:pt x="18037" y="13064"/>
                      <a:pt x="17911" y="13038"/>
                      <a:pt x="17790" y="13038"/>
                    </a:cubicBezTo>
                    <a:cubicBezTo>
                      <a:pt x="17359" y="13038"/>
                      <a:pt x="16989" y="13376"/>
                      <a:pt x="16982" y="13861"/>
                    </a:cubicBezTo>
                    <a:cubicBezTo>
                      <a:pt x="16980" y="13932"/>
                      <a:pt x="16982" y="14005"/>
                      <a:pt x="16992" y="14076"/>
                    </a:cubicBezTo>
                    <a:cubicBezTo>
                      <a:pt x="17008" y="14170"/>
                      <a:pt x="17042" y="14253"/>
                      <a:pt x="17087" y="14329"/>
                    </a:cubicBezTo>
                    <a:cubicBezTo>
                      <a:pt x="16372" y="14906"/>
                      <a:pt x="15815" y="15611"/>
                      <a:pt x="15424" y="16454"/>
                    </a:cubicBezTo>
                    <a:cubicBezTo>
                      <a:pt x="15505" y="15932"/>
                      <a:pt x="15610" y="15417"/>
                      <a:pt x="15741" y="14909"/>
                    </a:cubicBezTo>
                    <a:cubicBezTo>
                      <a:pt x="15874" y="14398"/>
                      <a:pt x="16008" y="13887"/>
                      <a:pt x="16159" y="13383"/>
                    </a:cubicBezTo>
                    <a:cubicBezTo>
                      <a:pt x="16310" y="12875"/>
                      <a:pt x="16483" y="12372"/>
                      <a:pt x="16690" y="11883"/>
                    </a:cubicBezTo>
                    <a:cubicBezTo>
                      <a:pt x="16758" y="11722"/>
                      <a:pt x="16829" y="11563"/>
                      <a:pt x="16898" y="11403"/>
                    </a:cubicBezTo>
                    <a:cubicBezTo>
                      <a:pt x="16903" y="11406"/>
                      <a:pt x="16906" y="11409"/>
                      <a:pt x="16909" y="11412"/>
                    </a:cubicBezTo>
                    <a:cubicBezTo>
                      <a:pt x="16931" y="11429"/>
                      <a:pt x="16960" y="11440"/>
                      <a:pt x="16986" y="11451"/>
                    </a:cubicBezTo>
                    <a:cubicBezTo>
                      <a:pt x="17070" y="11484"/>
                      <a:pt x="17151" y="11501"/>
                      <a:pt x="17228" y="11501"/>
                    </a:cubicBezTo>
                    <a:cubicBezTo>
                      <a:pt x="17386" y="11501"/>
                      <a:pt x="17530" y="11433"/>
                      <a:pt x="17661" y="11310"/>
                    </a:cubicBezTo>
                    <a:cubicBezTo>
                      <a:pt x="17804" y="11174"/>
                      <a:pt x="17895" y="11003"/>
                      <a:pt x="17945" y="10812"/>
                    </a:cubicBezTo>
                    <a:cubicBezTo>
                      <a:pt x="18022" y="10517"/>
                      <a:pt x="17940" y="10265"/>
                      <a:pt x="17709" y="10108"/>
                    </a:cubicBezTo>
                    <a:cubicBezTo>
                      <a:pt x="17575" y="10018"/>
                      <a:pt x="17437" y="9971"/>
                      <a:pt x="17297" y="9971"/>
                    </a:cubicBezTo>
                    <a:cubicBezTo>
                      <a:pt x="17183" y="9971"/>
                      <a:pt x="17068" y="10002"/>
                      <a:pt x="16954" y="10063"/>
                    </a:cubicBezTo>
                    <a:cubicBezTo>
                      <a:pt x="16475" y="10319"/>
                      <a:pt x="16421" y="10931"/>
                      <a:pt x="16818" y="11330"/>
                    </a:cubicBezTo>
                    <a:cubicBezTo>
                      <a:pt x="16588" y="11801"/>
                      <a:pt x="16386" y="12284"/>
                      <a:pt x="16205" y="12776"/>
                    </a:cubicBezTo>
                    <a:cubicBezTo>
                      <a:pt x="16032" y="13244"/>
                      <a:pt x="15877" y="13718"/>
                      <a:pt x="15735" y="14195"/>
                    </a:cubicBezTo>
                    <a:cubicBezTo>
                      <a:pt x="15610" y="14611"/>
                      <a:pt x="15514" y="15036"/>
                      <a:pt x="15406" y="15455"/>
                    </a:cubicBezTo>
                    <a:cubicBezTo>
                      <a:pt x="15397" y="15491"/>
                      <a:pt x="15387" y="15526"/>
                      <a:pt x="15378" y="15560"/>
                    </a:cubicBezTo>
                    <a:cubicBezTo>
                      <a:pt x="15357" y="15519"/>
                      <a:pt x="15350" y="15480"/>
                      <a:pt x="15349" y="15442"/>
                    </a:cubicBezTo>
                    <a:cubicBezTo>
                      <a:pt x="15296" y="14513"/>
                      <a:pt x="15113" y="13613"/>
                      <a:pt x="14802" y="12742"/>
                    </a:cubicBezTo>
                    <a:cubicBezTo>
                      <a:pt x="14957" y="12676"/>
                      <a:pt x="15080" y="12545"/>
                      <a:pt x="15150" y="12364"/>
                    </a:cubicBezTo>
                    <a:cubicBezTo>
                      <a:pt x="15167" y="12316"/>
                      <a:pt x="15181" y="12269"/>
                      <a:pt x="15210" y="12174"/>
                    </a:cubicBezTo>
                    <a:cubicBezTo>
                      <a:pt x="15218" y="12071"/>
                      <a:pt x="15236" y="11921"/>
                      <a:pt x="15236" y="11772"/>
                    </a:cubicBezTo>
                    <a:cubicBezTo>
                      <a:pt x="15236" y="11573"/>
                      <a:pt x="15165" y="11392"/>
                      <a:pt x="15042" y="11235"/>
                    </a:cubicBezTo>
                    <a:cubicBezTo>
                      <a:pt x="14833" y="10974"/>
                      <a:pt x="14563" y="10827"/>
                      <a:pt x="14230" y="10802"/>
                    </a:cubicBezTo>
                    <a:cubicBezTo>
                      <a:pt x="14209" y="10801"/>
                      <a:pt x="14189" y="10800"/>
                      <a:pt x="14169" y="10800"/>
                    </a:cubicBezTo>
                    <a:cubicBezTo>
                      <a:pt x="13799" y="10800"/>
                      <a:pt x="13489" y="11040"/>
                      <a:pt x="13393" y="11401"/>
                    </a:cubicBezTo>
                    <a:cubicBezTo>
                      <a:pt x="13281" y="11824"/>
                      <a:pt x="13461" y="12293"/>
                      <a:pt x="13838" y="12553"/>
                    </a:cubicBezTo>
                    <a:cubicBezTo>
                      <a:pt x="14018" y="12676"/>
                      <a:pt x="14221" y="12752"/>
                      <a:pt x="14435" y="12787"/>
                    </a:cubicBezTo>
                    <a:cubicBezTo>
                      <a:pt x="14471" y="12793"/>
                      <a:pt x="14507" y="12796"/>
                      <a:pt x="14542" y="12796"/>
                    </a:cubicBezTo>
                    <a:cubicBezTo>
                      <a:pt x="14600" y="12796"/>
                      <a:pt x="14657" y="12788"/>
                      <a:pt x="14711" y="12773"/>
                    </a:cubicBezTo>
                    <a:cubicBezTo>
                      <a:pt x="14969" y="13551"/>
                      <a:pt x="15131" y="14352"/>
                      <a:pt x="15191" y="15179"/>
                    </a:cubicBezTo>
                    <a:cubicBezTo>
                      <a:pt x="15228" y="15687"/>
                      <a:pt x="15248" y="16193"/>
                      <a:pt x="15150" y="16701"/>
                    </a:cubicBezTo>
                    <a:cubicBezTo>
                      <a:pt x="15059" y="17164"/>
                      <a:pt x="14992" y="17635"/>
                      <a:pt x="14935" y="18104"/>
                    </a:cubicBezTo>
                    <a:cubicBezTo>
                      <a:pt x="14869" y="18649"/>
                      <a:pt x="14812" y="19195"/>
                      <a:pt x="14772" y="19741"/>
                    </a:cubicBezTo>
                    <a:cubicBezTo>
                      <a:pt x="14690" y="20845"/>
                      <a:pt x="14691" y="21948"/>
                      <a:pt x="14775" y="23052"/>
                    </a:cubicBezTo>
                    <a:cubicBezTo>
                      <a:pt x="14776" y="23076"/>
                      <a:pt x="14775" y="23103"/>
                      <a:pt x="14775" y="23129"/>
                    </a:cubicBezTo>
                    <a:cubicBezTo>
                      <a:pt x="14750" y="23096"/>
                      <a:pt x="14738" y="23062"/>
                      <a:pt x="14728" y="23028"/>
                    </a:cubicBezTo>
                    <a:cubicBezTo>
                      <a:pt x="14211" y="21195"/>
                      <a:pt x="13580" y="19402"/>
                      <a:pt x="12839" y="17647"/>
                    </a:cubicBezTo>
                    <a:cubicBezTo>
                      <a:pt x="12622" y="17128"/>
                      <a:pt x="12393" y="16613"/>
                      <a:pt x="12233" y="16071"/>
                    </a:cubicBezTo>
                    <a:cubicBezTo>
                      <a:pt x="11872" y="14844"/>
                      <a:pt x="11580" y="13602"/>
                      <a:pt x="11316" y="12352"/>
                    </a:cubicBezTo>
                    <a:cubicBezTo>
                      <a:pt x="11205" y="11824"/>
                      <a:pt x="11160" y="11298"/>
                      <a:pt x="11185" y="10761"/>
                    </a:cubicBezTo>
                    <a:cubicBezTo>
                      <a:pt x="11210" y="10216"/>
                      <a:pt x="11257" y="9674"/>
                      <a:pt x="11339" y="9134"/>
                    </a:cubicBezTo>
                    <a:cubicBezTo>
                      <a:pt x="11410" y="8677"/>
                      <a:pt x="11486" y="8220"/>
                      <a:pt x="11602" y="7771"/>
                    </a:cubicBezTo>
                    <a:cubicBezTo>
                      <a:pt x="11708" y="7362"/>
                      <a:pt x="11821" y="6953"/>
                      <a:pt x="11933" y="6546"/>
                    </a:cubicBezTo>
                    <a:cubicBezTo>
                      <a:pt x="11957" y="6461"/>
                      <a:pt x="11986" y="6376"/>
                      <a:pt x="12014" y="6293"/>
                    </a:cubicBezTo>
                    <a:cubicBezTo>
                      <a:pt x="12099" y="6339"/>
                      <a:pt x="12194" y="6379"/>
                      <a:pt x="12307" y="6402"/>
                    </a:cubicBezTo>
                    <a:cubicBezTo>
                      <a:pt x="12356" y="6415"/>
                      <a:pt x="12406" y="6424"/>
                      <a:pt x="12455" y="6430"/>
                    </a:cubicBezTo>
                    <a:cubicBezTo>
                      <a:pt x="12499" y="6436"/>
                      <a:pt x="12541" y="6439"/>
                      <a:pt x="12582" y="6439"/>
                    </a:cubicBezTo>
                    <a:cubicBezTo>
                      <a:pt x="12844" y="6439"/>
                      <a:pt x="13056" y="6324"/>
                      <a:pt x="13221" y="6098"/>
                    </a:cubicBezTo>
                    <a:cubicBezTo>
                      <a:pt x="13318" y="5964"/>
                      <a:pt x="13380" y="5811"/>
                      <a:pt x="13438" y="5571"/>
                    </a:cubicBezTo>
                    <a:cubicBezTo>
                      <a:pt x="13471" y="5443"/>
                      <a:pt x="13480" y="5226"/>
                      <a:pt x="13444" y="5054"/>
                    </a:cubicBezTo>
                    <a:cubicBezTo>
                      <a:pt x="13367" y="4685"/>
                      <a:pt x="13077" y="4396"/>
                      <a:pt x="12725" y="4345"/>
                    </a:cubicBezTo>
                    <a:cubicBezTo>
                      <a:pt x="12676" y="4338"/>
                      <a:pt x="12627" y="4335"/>
                      <a:pt x="12577" y="4335"/>
                    </a:cubicBezTo>
                    <a:cubicBezTo>
                      <a:pt x="12195" y="4335"/>
                      <a:pt x="11810" y="4544"/>
                      <a:pt x="11645" y="4946"/>
                    </a:cubicBezTo>
                    <a:cubicBezTo>
                      <a:pt x="11578" y="5109"/>
                      <a:pt x="11548" y="5276"/>
                      <a:pt x="11549" y="5449"/>
                    </a:cubicBezTo>
                    <a:cubicBezTo>
                      <a:pt x="11551" y="5751"/>
                      <a:pt x="11656" y="6043"/>
                      <a:pt x="11916" y="6231"/>
                    </a:cubicBezTo>
                    <a:cubicBezTo>
                      <a:pt x="11733" y="6727"/>
                      <a:pt x="11582" y="7233"/>
                      <a:pt x="11450" y="7748"/>
                    </a:cubicBezTo>
                    <a:cubicBezTo>
                      <a:pt x="11214" y="8683"/>
                      <a:pt x="11069" y="9631"/>
                      <a:pt x="11004" y="10596"/>
                    </a:cubicBezTo>
                    <a:cubicBezTo>
                      <a:pt x="10639" y="8318"/>
                      <a:pt x="10330" y="6037"/>
                      <a:pt x="10264" y="3733"/>
                    </a:cubicBezTo>
                    <a:lnTo>
                      <a:pt x="10264" y="3733"/>
                    </a:lnTo>
                    <a:cubicBezTo>
                      <a:pt x="10314" y="3744"/>
                      <a:pt x="10364" y="3750"/>
                      <a:pt x="10411" y="3750"/>
                    </a:cubicBezTo>
                    <a:cubicBezTo>
                      <a:pt x="10601" y="3750"/>
                      <a:pt x="10767" y="3662"/>
                      <a:pt x="10910" y="3509"/>
                    </a:cubicBezTo>
                    <a:cubicBezTo>
                      <a:pt x="11034" y="3375"/>
                      <a:pt x="11115" y="3216"/>
                      <a:pt x="11157" y="3038"/>
                    </a:cubicBezTo>
                    <a:cubicBezTo>
                      <a:pt x="11251" y="2671"/>
                      <a:pt x="11139" y="2347"/>
                      <a:pt x="10848" y="2148"/>
                    </a:cubicBezTo>
                    <a:cubicBezTo>
                      <a:pt x="10711" y="2054"/>
                      <a:pt x="10562" y="2009"/>
                      <a:pt x="10418" y="2009"/>
                    </a:cubicBezTo>
                    <a:cubicBezTo>
                      <a:pt x="10154" y="2009"/>
                      <a:pt x="9908" y="2159"/>
                      <a:pt x="9782" y="2433"/>
                    </a:cubicBezTo>
                    <a:cubicBezTo>
                      <a:pt x="9750" y="2503"/>
                      <a:pt x="9722" y="2583"/>
                      <a:pt x="9719" y="2658"/>
                    </a:cubicBezTo>
                    <a:cubicBezTo>
                      <a:pt x="9713" y="2830"/>
                      <a:pt x="9705" y="3004"/>
                      <a:pt x="9731" y="3172"/>
                    </a:cubicBezTo>
                    <a:cubicBezTo>
                      <a:pt x="9773" y="3445"/>
                      <a:pt x="9935" y="3634"/>
                      <a:pt x="10200" y="3717"/>
                    </a:cubicBezTo>
                    <a:cubicBezTo>
                      <a:pt x="10188" y="4338"/>
                      <a:pt x="10206" y="4956"/>
                      <a:pt x="10236" y="5577"/>
                    </a:cubicBezTo>
                    <a:cubicBezTo>
                      <a:pt x="10281" y="6529"/>
                      <a:pt x="10369" y="7477"/>
                      <a:pt x="10473" y="8424"/>
                    </a:cubicBezTo>
                    <a:cubicBezTo>
                      <a:pt x="10449" y="8392"/>
                      <a:pt x="10435" y="8358"/>
                      <a:pt x="10424" y="8321"/>
                    </a:cubicBezTo>
                    <a:cubicBezTo>
                      <a:pt x="10072" y="7247"/>
                      <a:pt x="9674" y="6191"/>
                      <a:pt x="9223" y="5154"/>
                    </a:cubicBezTo>
                    <a:cubicBezTo>
                      <a:pt x="9271" y="5114"/>
                      <a:pt x="9316" y="5072"/>
                      <a:pt x="9361" y="5020"/>
                    </a:cubicBezTo>
                    <a:cubicBezTo>
                      <a:pt x="9492" y="4864"/>
                      <a:pt x="9586" y="4688"/>
                      <a:pt x="9640" y="4475"/>
                    </a:cubicBezTo>
                    <a:cubicBezTo>
                      <a:pt x="9713" y="4240"/>
                      <a:pt x="9686" y="4003"/>
                      <a:pt x="9537" y="3790"/>
                    </a:cubicBezTo>
                    <a:cubicBezTo>
                      <a:pt x="9362" y="3543"/>
                      <a:pt x="9199" y="3291"/>
                      <a:pt x="9043" y="3032"/>
                    </a:cubicBezTo>
                    <a:cubicBezTo>
                      <a:pt x="8912" y="2816"/>
                      <a:pt x="8713" y="2677"/>
                      <a:pt x="8463" y="2620"/>
                    </a:cubicBezTo>
                    <a:cubicBezTo>
                      <a:pt x="8406" y="2607"/>
                      <a:pt x="8351" y="2601"/>
                      <a:pt x="8297" y="2601"/>
                    </a:cubicBezTo>
                    <a:cubicBezTo>
                      <a:pt x="8077" y="2601"/>
                      <a:pt x="7889" y="2710"/>
                      <a:pt x="7762" y="2916"/>
                    </a:cubicBezTo>
                    <a:cubicBezTo>
                      <a:pt x="7677" y="3055"/>
                      <a:pt x="7638" y="3209"/>
                      <a:pt x="7629" y="3367"/>
                    </a:cubicBezTo>
                    <a:cubicBezTo>
                      <a:pt x="7606" y="3742"/>
                      <a:pt x="7634" y="4114"/>
                      <a:pt x="7760" y="4470"/>
                    </a:cubicBezTo>
                    <a:cubicBezTo>
                      <a:pt x="7807" y="4605"/>
                      <a:pt x="7871" y="4736"/>
                      <a:pt x="7944" y="4858"/>
                    </a:cubicBezTo>
                    <a:cubicBezTo>
                      <a:pt x="8041" y="5021"/>
                      <a:pt x="8182" y="5146"/>
                      <a:pt x="8356" y="5226"/>
                    </a:cubicBezTo>
                    <a:cubicBezTo>
                      <a:pt x="8503" y="5295"/>
                      <a:pt x="8640" y="5329"/>
                      <a:pt x="8767" y="5329"/>
                    </a:cubicBezTo>
                    <a:cubicBezTo>
                      <a:pt x="8896" y="5329"/>
                      <a:pt x="9016" y="5294"/>
                      <a:pt x="9128" y="5225"/>
                    </a:cubicBezTo>
                    <a:cubicBezTo>
                      <a:pt x="9409" y="5932"/>
                      <a:pt x="9679" y="6643"/>
                      <a:pt x="9935" y="7361"/>
                    </a:cubicBezTo>
                    <a:cubicBezTo>
                      <a:pt x="10321" y="8447"/>
                      <a:pt x="10632" y="9552"/>
                      <a:pt x="10815" y="10694"/>
                    </a:cubicBezTo>
                    <a:cubicBezTo>
                      <a:pt x="11055" y="12216"/>
                      <a:pt x="11372" y="13721"/>
                      <a:pt x="11781" y="15207"/>
                    </a:cubicBezTo>
                    <a:cubicBezTo>
                      <a:pt x="11788" y="15233"/>
                      <a:pt x="11791" y="15259"/>
                      <a:pt x="11798" y="15286"/>
                    </a:cubicBezTo>
                    <a:cubicBezTo>
                      <a:pt x="11761" y="15255"/>
                      <a:pt x="11742" y="15218"/>
                      <a:pt x="11724" y="15179"/>
                    </a:cubicBezTo>
                    <a:cubicBezTo>
                      <a:pt x="10384" y="12420"/>
                      <a:pt x="8797" y="9809"/>
                      <a:pt x="6975" y="7342"/>
                    </a:cubicBezTo>
                    <a:cubicBezTo>
                      <a:pt x="6841" y="7160"/>
                      <a:pt x="6695" y="6984"/>
                      <a:pt x="6581" y="6790"/>
                    </a:cubicBezTo>
                    <a:cubicBezTo>
                      <a:pt x="6396" y="6470"/>
                      <a:pt x="6219" y="6145"/>
                      <a:pt x="6060" y="5811"/>
                    </a:cubicBezTo>
                    <a:cubicBezTo>
                      <a:pt x="5580" y="4808"/>
                      <a:pt x="5212" y="3762"/>
                      <a:pt x="4913" y="2692"/>
                    </a:cubicBezTo>
                    <a:cubicBezTo>
                      <a:pt x="4828" y="2390"/>
                      <a:pt x="4752" y="2084"/>
                      <a:pt x="4681" y="1779"/>
                    </a:cubicBezTo>
                    <a:cubicBezTo>
                      <a:pt x="4800" y="1752"/>
                      <a:pt x="4910" y="1695"/>
                      <a:pt x="5007" y="1598"/>
                    </a:cubicBezTo>
                    <a:cubicBezTo>
                      <a:pt x="5127" y="1478"/>
                      <a:pt x="5198" y="1331"/>
                      <a:pt x="5239" y="1168"/>
                    </a:cubicBezTo>
                    <a:cubicBezTo>
                      <a:pt x="5248" y="1112"/>
                      <a:pt x="5263" y="1056"/>
                      <a:pt x="5268" y="999"/>
                    </a:cubicBezTo>
                    <a:cubicBezTo>
                      <a:pt x="5297" y="643"/>
                      <a:pt x="5181" y="342"/>
                      <a:pt x="4876" y="149"/>
                    </a:cubicBezTo>
                    <a:cubicBezTo>
                      <a:pt x="4711" y="45"/>
                      <a:pt x="4550" y="0"/>
                      <a:pt x="440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" name="Google Shape;1023;p15"/>
            <p:cNvGrpSpPr/>
            <p:nvPr/>
          </p:nvGrpSpPr>
          <p:grpSpPr>
            <a:xfrm>
              <a:off x="8825468" y="3271310"/>
              <a:ext cx="270252" cy="633649"/>
              <a:chOff x="4444806" y="3454510"/>
              <a:chExt cx="270252" cy="633649"/>
            </a:xfrm>
          </p:grpSpPr>
          <p:grpSp>
            <p:nvGrpSpPr>
              <p:cNvPr id="1024" name="Google Shape;1024;p15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1025" name="Google Shape;1025;p15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1026" name="Google Shape;1026;p15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" name="Google Shape;1027;p15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28" name="Google Shape;1028;p15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1029" name="Google Shape;1029;p15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" name="Google Shape;1030;p15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031" name="Google Shape;1031;p15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1032" name="Google Shape;1032;p15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15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34" name="Google Shape;1034;p15"/>
          <p:cNvGrpSpPr/>
          <p:nvPr/>
        </p:nvGrpSpPr>
        <p:grpSpPr>
          <a:xfrm>
            <a:off x="-303391" y="738750"/>
            <a:ext cx="9856457" cy="3745608"/>
            <a:chOff x="-303391" y="738750"/>
            <a:chExt cx="9856457" cy="3745608"/>
          </a:xfrm>
        </p:grpSpPr>
        <p:sp>
          <p:nvSpPr>
            <p:cNvPr id="1035" name="Google Shape;1035;p15"/>
            <p:cNvSpPr/>
            <p:nvPr/>
          </p:nvSpPr>
          <p:spPr>
            <a:xfrm rot="7396868">
              <a:off x="-277253" y="3645298"/>
              <a:ext cx="945781" cy="573031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5"/>
            <p:cNvSpPr/>
            <p:nvPr/>
          </p:nvSpPr>
          <p:spPr>
            <a:xfrm rot="-9900059" flipH="1">
              <a:off x="8549245" y="851370"/>
              <a:ext cx="945774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4715365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Google Shape;1038;p1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9" name="Google Shape;1039;p16"/>
          <p:cNvSpPr txBox="1">
            <a:spLocks noGrp="1"/>
          </p:cNvSpPr>
          <p:nvPr>
            <p:ph type="subTitle" idx="1"/>
          </p:nvPr>
        </p:nvSpPr>
        <p:spPr>
          <a:xfrm>
            <a:off x="720000" y="3605751"/>
            <a:ext cx="3699300" cy="7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" name="Google Shape;1040;p16"/>
          <p:cNvSpPr txBox="1">
            <a:spLocks noGrp="1"/>
          </p:cNvSpPr>
          <p:nvPr>
            <p:ph type="subTitle" idx="2"/>
          </p:nvPr>
        </p:nvSpPr>
        <p:spPr>
          <a:xfrm>
            <a:off x="720000" y="2019724"/>
            <a:ext cx="3699300" cy="7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" name="Google Shape;1041;p16"/>
          <p:cNvSpPr txBox="1">
            <a:spLocks noGrp="1"/>
          </p:cNvSpPr>
          <p:nvPr>
            <p:ph type="subTitle" idx="3"/>
          </p:nvPr>
        </p:nvSpPr>
        <p:spPr>
          <a:xfrm>
            <a:off x="720002" y="1566100"/>
            <a:ext cx="36993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2" name="Google Shape;1042;p16"/>
          <p:cNvSpPr txBox="1">
            <a:spLocks noGrp="1"/>
          </p:cNvSpPr>
          <p:nvPr>
            <p:ph type="subTitle" idx="4"/>
          </p:nvPr>
        </p:nvSpPr>
        <p:spPr>
          <a:xfrm>
            <a:off x="720004" y="3152133"/>
            <a:ext cx="36993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3" name="Google Shape;1043;p16"/>
          <p:cNvSpPr/>
          <p:nvPr/>
        </p:nvSpPr>
        <p:spPr>
          <a:xfrm rot="807826" flipH="1">
            <a:off x="-442027" y="-107705"/>
            <a:ext cx="1152685" cy="2008394"/>
          </a:xfrm>
          <a:custGeom>
            <a:avLst/>
            <a:gdLst/>
            <a:ahLst/>
            <a:cxnLst/>
            <a:rect l="l" t="t" r="r" b="b"/>
            <a:pathLst>
              <a:path w="18900" h="32928" extrusionOk="0">
                <a:moveTo>
                  <a:pt x="5972" y="15209"/>
                </a:moveTo>
                <a:cubicBezTo>
                  <a:pt x="6949" y="15823"/>
                  <a:pt x="7875" y="16508"/>
                  <a:pt x="8739" y="17283"/>
                </a:cubicBezTo>
                <a:cubicBezTo>
                  <a:pt x="8668" y="17261"/>
                  <a:pt x="8601" y="17227"/>
                  <a:pt x="8535" y="17199"/>
                </a:cubicBezTo>
                <a:cubicBezTo>
                  <a:pt x="8243" y="17076"/>
                  <a:pt x="7956" y="16946"/>
                  <a:pt x="7662" y="16837"/>
                </a:cubicBezTo>
                <a:cubicBezTo>
                  <a:pt x="7393" y="16738"/>
                  <a:pt x="7118" y="16648"/>
                  <a:pt x="6841" y="16579"/>
                </a:cubicBezTo>
                <a:cubicBezTo>
                  <a:pt x="6581" y="16514"/>
                  <a:pt x="6319" y="16468"/>
                  <a:pt x="6053" y="16437"/>
                </a:cubicBezTo>
                <a:cubicBezTo>
                  <a:pt x="6047" y="16385"/>
                  <a:pt x="6040" y="16331"/>
                  <a:pt x="6029" y="16280"/>
                </a:cubicBezTo>
                <a:cubicBezTo>
                  <a:pt x="5979" y="16043"/>
                  <a:pt x="5876" y="15832"/>
                  <a:pt x="5714" y="15651"/>
                </a:cubicBezTo>
                <a:cubicBezTo>
                  <a:pt x="5674" y="15604"/>
                  <a:pt x="5634" y="15556"/>
                  <a:pt x="5583" y="15496"/>
                </a:cubicBezTo>
                <a:cubicBezTo>
                  <a:pt x="5674" y="15439"/>
                  <a:pt x="5754" y="15394"/>
                  <a:pt x="5828" y="15341"/>
                </a:cubicBezTo>
                <a:cubicBezTo>
                  <a:pt x="5884" y="15301"/>
                  <a:pt x="5930" y="15256"/>
                  <a:pt x="5972" y="15209"/>
                </a:cubicBezTo>
                <a:close/>
                <a:moveTo>
                  <a:pt x="4403" y="0"/>
                </a:moveTo>
                <a:cubicBezTo>
                  <a:pt x="3997" y="0"/>
                  <a:pt x="3691" y="341"/>
                  <a:pt x="3649" y="709"/>
                </a:cubicBezTo>
                <a:cubicBezTo>
                  <a:pt x="3590" y="1234"/>
                  <a:pt x="3884" y="1660"/>
                  <a:pt x="4399" y="1777"/>
                </a:cubicBezTo>
                <a:cubicBezTo>
                  <a:pt x="4452" y="1789"/>
                  <a:pt x="4505" y="1794"/>
                  <a:pt x="4556" y="1794"/>
                </a:cubicBezTo>
                <a:cubicBezTo>
                  <a:pt x="4563" y="1794"/>
                  <a:pt x="4570" y="1794"/>
                  <a:pt x="4576" y="1794"/>
                </a:cubicBezTo>
                <a:cubicBezTo>
                  <a:pt x="4688" y="2314"/>
                  <a:pt x="4836" y="2904"/>
                  <a:pt x="4976" y="3351"/>
                </a:cubicBezTo>
                <a:cubicBezTo>
                  <a:pt x="5259" y="4246"/>
                  <a:pt x="5533" y="5145"/>
                  <a:pt x="5959" y="5987"/>
                </a:cubicBezTo>
                <a:cubicBezTo>
                  <a:pt x="5496" y="5453"/>
                  <a:pt x="5044" y="4912"/>
                  <a:pt x="4581" y="4381"/>
                </a:cubicBezTo>
                <a:cubicBezTo>
                  <a:pt x="4363" y="4132"/>
                  <a:pt x="4143" y="3885"/>
                  <a:pt x="3917" y="3641"/>
                </a:cubicBezTo>
                <a:cubicBezTo>
                  <a:pt x="3961" y="3592"/>
                  <a:pt x="4001" y="3540"/>
                  <a:pt x="4035" y="3483"/>
                </a:cubicBezTo>
                <a:cubicBezTo>
                  <a:pt x="4255" y="3097"/>
                  <a:pt x="4209" y="2720"/>
                  <a:pt x="3860" y="2447"/>
                </a:cubicBezTo>
                <a:cubicBezTo>
                  <a:pt x="3799" y="2399"/>
                  <a:pt x="3735" y="2351"/>
                  <a:pt x="3667" y="2311"/>
                </a:cubicBezTo>
                <a:cubicBezTo>
                  <a:pt x="3498" y="2209"/>
                  <a:pt x="3359" y="2080"/>
                  <a:pt x="3266" y="1904"/>
                </a:cubicBezTo>
                <a:cubicBezTo>
                  <a:pt x="3249" y="1871"/>
                  <a:pt x="3226" y="1844"/>
                  <a:pt x="3204" y="1816"/>
                </a:cubicBezTo>
                <a:cubicBezTo>
                  <a:pt x="3046" y="1614"/>
                  <a:pt x="2824" y="1516"/>
                  <a:pt x="2604" y="1516"/>
                </a:cubicBezTo>
                <a:cubicBezTo>
                  <a:pt x="2346" y="1516"/>
                  <a:pt x="2091" y="1651"/>
                  <a:pt x="1944" y="1913"/>
                </a:cubicBezTo>
                <a:cubicBezTo>
                  <a:pt x="1849" y="2080"/>
                  <a:pt x="1811" y="2257"/>
                  <a:pt x="1797" y="2447"/>
                </a:cubicBezTo>
                <a:cubicBezTo>
                  <a:pt x="1749" y="3152"/>
                  <a:pt x="2215" y="3796"/>
                  <a:pt x="2939" y="3976"/>
                </a:cubicBezTo>
                <a:cubicBezTo>
                  <a:pt x="2973" y="3981"/>
                  <a:pt x="3042" y="3996"/>
                  <a:pt x="3113" y="4004"/>
                </a:cubicBezTo>
                <a:cubicBezTo>
                  <a:pt x="3149" y="4008"/>
                  <a:pt x="3184" y="4010"/>
                  <a:pt x="3219" y="4010"/>
                </a:cubicBezTo>
                <a:cubicBezTo>
                  <a:pt x="3357" y="4010"/>
                  <a:pt x="3490" y="3979"/>
                  <a:pt x="3610" y="3902"/>
                </a:cubicBezTo>
                <a:cubicBezTo>
                  <a:pt x="3697" y="3847"/>
                  <a:pt x="3777" y="3785"/>
                  <a:pt x="3851" y="3716"/>
                </a:cubicBezTo>
                <a:cubicBezTo>
                  <a:pt x="4539" y="4500"/>
                  <a:pt x="5211" y="5301"/>
                  <a:pt x="5850" y="6126"/>
                </a:cubicBezTo>
                <a:cubicBezTo>
                  <a:pt x="6719" y="7251"/>
                  <a:pt x="7543" y="8406"/>
                  <a:pt x="8316" y="9609"/>
                </a:cubicBezTo>
                <a:cubicBezTo>
                  <a:pt x="8293" y="9608"/>
                  <a:pt x="8285" y="9609"/>
                  <a:pt x="8280" y="9606"/>
                </a:cubicBezTo>
                <a:cubicBezTo>
                  <a:pt x="8259" y="9586"/>
                  <a:pt x="8239" y="9566"/>
                  <a:pt x="8220" y="9546"/>
                </a:cubicBezTo>
                <a:cubicBezTo>
                  <a:pt x="7848" y="9150"/>
                  <a:pt x="7453" y="8779"/>
                  <a:pt x="7037" y="8433"/>
                </a:cubicBezTo>
                <a:cubicBezTo>
                  <a:pt x="5708" y="7333"/>
                  <a:pt x="4262" y="6433"/>
                  <a:pt x="2664" y="5787"/>
                </a:cubicBezTo>
                <a:cubicBezTo>
                  <a:pt x="2694" y="5597"/>
                  <a:pt x="2660" y="5412"/>
                  <a:pt x="2575" y="5236"/>
                </a:cubicBezTo>
                <a:cubicBezTo>
                  <a:pt x="2369" y="4803"/>
                  <a:pt x="1959" y="4494"/>
                  <a:pt x="1433" y="4494"/>
                </a:cubicBezTo>
                <a:cubicBezTo>
                  <a:pt x="1318" y="4494"/>
                  <a:pt x="1196" y="4509"/>
                  <a:pt x="1070" y="4541"/>
                </a:cubicBezTo>
                <a:cubicBezTo>
                  <a:pt x="890" y="4586"/>
                  <a:pt x="710" y="4637"/>
                  <a:pt x="533" y="4691"/>
                </a:cubicBezTo>
                <a:cubicBezTo>
                  <a:pt x="247" y="4777"/>
                  <a:pt x="67" y="4963"/>
                  <a:pt x="22" y="5265"/>
                </a:cubicBezTo>
                <a:cubicBezTo>
                  <a:pt x="1" y="5419"/>
                  <a:pt x="36" y="5564"/>
                  <a:pt x="99" y="5705"/>
                </a:cubicBezTo>
                <a:cubicBezTo>
                  <a:pt x="295" y="6139"/>
                  <a:pt x="633" y="6404"/>
                  <a:pt x="1201" y="6557"/>
                </a:cubicBezTo>
                <a:cubicBezTo>
                  <a:pt x="1271" y="6577"/>
                  <a:pt x="1354" y="6588"/>
                  <a:pt x="1445" y="6588"/>
                </a:cubicBezTo>
                <a:cubicBezTo>
                  <a:pt x="1610" y="6588"/>
                  <a:pt x="1802" y="6550"/>
                  <a:pt x="1988" y="6455"/>
                </a:cubicBezTo>
                <a:cubicBezTo>
                  <a:pt x="2038" y="6429"/>
                  <a:pt x="2095" y="6415"/>
                  <a:pt x="2150" y="6399"/>
                </a:cubicBezTo>
                <a:cubicBezTo>
                  <a:pt x="2403" y="6327"/>
                  <a:pt x="2558" y="6159"/>
                  <a:pt x="2635" y="5916"/>
                </a:cubicBezTo>
                <a:cubicBezTo>
                  <a:pt x="3018" y="6075"/>
                  <a:pt x="3391" y="6254"/>
                  <a:pt x="3757" y="6449"/>
                </a:cubicBezTo>
                <a:cubicBezTo>
                  <a:pt x="5481" y="7365"/>
                  <a:pt x="7023" y="8523"/>
                  <a:pt x="8351" y="9958"/>
                </a:cubicBezTo>
                <a:cubicBezTo>
                  <a:pt x="8669" y="10299"/>
                  <a:pt x="8975" y="10651"/>
                  <a:pt x="9214" y="11056"/>
                </a:cubicBezTo>
                <a:cubicBezTo>
                  <a:pt x="9725" y="11920"/>
                  <a:pt x="10216" y="12792"/>
                  <a:pt x="10680" y="13679"/>
                </a:cubicBezTo>
                <a:cubicBezTo>
                  <a:pt x="12035" y="16269"/>
                  <a:pt x="13159" y="18954"/>
                  <a:pt x="14039" y="21741"/>
                </a:cubicBezTo>
                <a:cubicBezTo>
                  <a:pt x="14446" y="23035"/>
                  <a:pt x="14793" y="24345"/>
                  <a:pt x="15077" y="25672"/>
                </a:cubicBezTo>
                <a:cubicBezTo>
                  <a:pt x="15083" y="25708"/>
                  <a:pt x="15086" y="25743"/>
                  <a:pt x="15094" y="25800"/>
                </a:cubicBezTo>
                <a:cubicBezTo>
                  <a:pt x="15074" y="25774"/>
                  <a:pt x="15068" y="25769"/>
                  <a:pt x="15065" y="25763"/>
                </a:cubicBezTo>
                <a:cubicBezTo>
                  <a:pt x="15056" y="25745"/>
                  <a:pt x="15048" y="25725"/>
                  <a:pt x="15040" y="25705"/>
                </a:cubicBezTo>
                <a:cubicBezTo>
                  <a:pt x="14039" y="23203"/>
                  <a:pt x="12602" y="20977"/>
                  <a:pt x="10787" y="18991"/>
                </a:cubicBezTo>
                <a:cubicBezTo>
                  <a:pt x="10501" y="18678"/>
                  <a:pt x="10203" y="18374"/>
                  <a:pt x="9941" y="18044"/>
                </a:cubicBezTo>
                <a:cubicBezTo>
                  <a:pt x="9015" y="16878"/>
                  <a:pt x="8174" y="15653"/>
                  <a:pt x="7401" y="14383"/>
                </a:cubicBezTo>
                <a:cubicBezTo>
                  <a:pt x="7160" y="13989"/>
                  <a:pt x="6928" y="13591"/>
                  <a:pt x="6708" y="13187"/>
                </a:cubicBezTo>
                <a:cubicBezTo>
                  <a:pt x="6756" y="13156"/>
                  <a:pt x="6803" y="13122"/>
                  <a:pt x="6850" y="13079"/>
                </a:cubicBezTo>
                <a:cubicBezTo>
                  <a:pt x="6990" y="12949"/>
                  <a:pt x="7077" y="12786"/>
                  <a:pt x="7126" y="12577"/>
                </a:cubicBezTo>
                <a:cubicBezTo>
                  <a:pt x="7246" y="12105"/>
                  <a:pt x="6992" y="11421"/>
                  <a:pt x="6570" y="11131"/>
                </a:cubicBezTo>
                <a:cubicBezTo>
                  <a:pt x="6427" y="11031"/>
                  <a:pt x="6271" y="10977"/>
                  <a:pt x="6106" y="10977"/>
                </a:cubicBezTo>
                <a:cubicBezTo>
                  <a:pt x="6045" y="10977"/>
                  <a:pt x="5982" y="10984"/>
                  <a:pt x="5918" y="11000"/>
                </a:cubicBezTo>
                <a:cubicBezTo>
                  <a:pt x="5793" y="11031"/>
                  <a:pt x="5671" y="11074"/>
                  <a:pt x="5549" y="11119"/>
                </a:cubicBezTo>
                <a:cubicBezTo>
                  <a:pt x="5286" y="11216"/>
                  <a:pt x="5149" y="11418"/>
                  <a:pt x="5127" y="11688"/>
                </a:cubicBezTo>
                <a:cubicBezTo>
                  <a:pt x="5086" y="12178"/>
                  <a:pt x="5245" y="12605"/>
                  <a:pt x="5566" y="12972"/>
                </a:cubicBezTo>
                <a:cubicBezTo>
                  <a:pt x="5677" y="13099"/>
                  <a:pt x="5816" y="13188"/>
                  <a:pt x="5973" y="13247"/>
                </a:cubicBezTo>
                <a:cubicBezTo>
                  <a:pt x="6084" y="13288"/>
                  <a:pt x="6191" y="13308"/>
                  <a:pt x="6295" y="13308"/>
                </a:cubicBezTo>
                <a:cubicBezTo>
                  <a:pt x="6408" y="13308"/>
                  <a:pt x="6516" y="13284"/>
                  <a:pt x="6620" y="13235"/>
                </a:cubicBezTo>
                <a:cubicBezTo>
                  <a:pt x="6734" y="13460"/>
                  <a:pt x="6850" y="13685"/>
                  <a:pt x="6972" y="13906"/>
                </a:cubicBezTo>
                <a:cubicBezTo>
                  <a:pt x="7635" y="15108"/>
                  <a:pt x="8356" y="16273"/>
                  <a:pt x="9186" y="17371"/>
                </a:cubicBezTo>
                <a:cubicBezTo>
                  <a:pt x="9202" y="17392"/>
                  <a:pt x="9216" y="17417"/>
                  <a:pt x="9231" y="17442"/>
                </a:cubicBezTo>
                <a:cubicBezTo>
                  <a:pt x="9185" y="17422"/>
                  <a:pt x="9151" y="17394"/>
                  <a:pt x="9118" y="17366"/>
                </a:cubicBezTo>
                <a:cubicBezTo>
                  <a:pt x="8458" y="16786"/>
                  <a:pt x="7765" y="16247"/>
                  <a:pt x="7032" y="15758"/>
                </a:cubicBezTo>
                <a:cubicBezTo>
                  <a:pt x="6705" y="15540"/>
                  <a:pt x="6371" y="15330"/>
                  <a:pt x="6030" y="15134"/>
                </a:cubicBezTo>
                <a:cubicBezTo>
                  <a:pt x="6182" y="14911"/>
                  <a:pt x="6191" y="14631"/>
                  <a:pt x="6046" y="14369"/>
                </a:cubicBezTo>
                <a:cubicBezTo>
                  <a:pt x="5836" y="13994"/>
                  <a:pt x="5432" y="13840"/>
                  <a:pt x="5112" y="13840"/>
                </a:cubicBezTo>
                <a:cubicBezTo>
                  <a:pt x="5076" y="13840"/>
                  <a:pt x="5042" y="13842"/>
                  <a:pt x="5009" y="13846"/>
                </a:cubicBezTo>
                <a:cubicBezTo>
                  <a:pt x="4552" y="13897"/>
                  <a:pt x="4078" y="14463"/>
                  <a:pt x="4387" y="15011"/>
                </a:cubicBezTo>
                <a:cubicBezTo>
                  <a:pt x="4408" y="15048"/>
                  <a:pt x="4424" y="15088"/>
                  <a:pt x="4441" y="15122"/>
                </a:cubicBezTo>
                <a:cubicBezTo>
                  <a:pt x="4431" y="15134"/>
                  <a:pt x="4428" y="15142"/>
                  <a:pt x="4424" y="15147"/>
                </a:cubicBezTo>
                <a:cubicBezTo>
                  <a:pt x="4401" y="15164"/>
                  <a:pt x="4379" y="15182"/>
                  <a:pt x="4354" y="15195"/>
                </a:cubicBezTo>
                <a:cubicBezTo>
                  <a:pt x="4041" y="15358"/>
                  <a:pt x="3831" y="15613"/>
                  <a:pt x="3691" y="15932"/>
                </a:cubicBezTo>
                <a:cubicBezTo>
                  <a:pt x="3465" y="16442"/>
                  <a:pt x="3610" y="16965"/>
                  <a:pt x="4072" y="17278"/>
                </a:cubicBezTo>
                <a:cubicBezTo>
                  <a:pt x="4352" y="17467"/>
                  <a:pt x="4661" y="17560"/>
                  <a:pt x="4993" y="17560"/>
                </a:cubicBezTo>
                <a:cubicBezTo>
                  <a:pt x="5032" y="17560"/>
                  <a:pt x="5072" y="17559"/>
                  <a:pt x="5112" y="17556"/>
                </a:cubicBezTo>
                <a:cubicBezTo>
                  <a:pt x="5672" y="17519"/>
                  <a:pt x="6041" y="17138"/>
                  <a:pt x="6058" y="16577"/>
                </a:cubicBezTo>
                <a:cubicBezTo>
                  <a:pt x="6060" y="16564"/>
                  <a:pt x="6057" y="16548"/>
                  <a:pt x="6057" y="16534"/>
                </a:cubicBezTo>
                <a:lnTo>
                  <a:pt x="6057" y="16534"/>
                </a:lnTo>
                <a:cubicBezTo>
                  <a:pt x="6203" y="16556"/>
                  <a:pt x="6350" y="16582"/>
                  <a:pt x="6495" y="16611"/>
                </a:cubicBezTo>
                <a:cubicBezTo>
                  <a:pt x="6830" y="16678"/>
                  <a:pt x="7160" y="16767"/>
                  <a:pt x="7475" y="16897"/>
                </a:cubicBezTo>
                <a:cubicBezTo>
                  <a:pt x="7847" y="17050"/>
                  <a:pt x="8220" y="17196"/>
                  <a:pt x="8584" y="17363"/>
                </a:cubicBezTo>
                <a:cubicBezTo>
                  <a:pt x="8919" y="17516"/>
                  <a:pt x="9231" y="17709"/>
                  <a:pt x="9497" y="17965"/>
                </a:cubicBezTo>
                <a:cubicBezTo>
                  <a:pt x="10909" y="19323"/>
                  <a:pt x="12139" y="20829"/>
                  <a:pt x="13171" y="22493"/>
                </a:cubicBezTo>
                <a:cubicBezTo>
                  <a:pt x="13983" y="23800"/>
                  <a:pt x="14657" y="25174"/>
                  <a:pt x="15164" y="26627"/>
                </a:cubicBezTo>
                <a:cubicBezTo>
                  <a:pt x="15278" y="26956"/>
                  <a:pt x="15395" y="27283"/>
                  <a:pt x="15452" y="27631"/>
                </a:cubicBezTo>
                <a:cubicBezTo>
                  <a:pt x="15727" y="29325"/>
                  <a:pt x="15906" y="31027"/>
                  <a:pt x="15901" y="32745"/>
                </a:cubicBezTo>
                <a:cubicBezTo>
                  <a:pt x="15901" y="32778"/>
                  <a:pt x="15904" y="32811"/>
                  <a:pt x="15914" y="32841"/>
                </a:cubicBezTo>
                <a:cubicBezTo>
                  <a:pt x="15931" y="32899"/>
                  <a:pt x="15975" y="32927"/>
                  <a:pt x="16036" y="32927"/>
                </a:cubicBezTo>
                <a:cubicBezTo>
                  <a:pt x="16037" y="32927"/>
                  <a:pt x="16038" y="32927"/>
                  <a:pt x="16039" y="32927"/>
                </a:cubicBezTo>
                <a:cubicBezTo>
                  <a:pt x="16096" y="32927"/>
                  <a:pt x="16132" y="32894"/>
                  <a:pt x="16147" y="32842"/>
                </a:cubicBezTo>
                <a:cubicBezTo>
                  <a:pt x="16157" y="32802"/>
                  <a:pt x="16162" y="32757"/>
                  <a:pt x="16162" y="32716"/>
                </a:cubicBezTo>
                <a:cubicBezTo>
                  <a:pt x="16153" y="32342"/>
                  <a:pt x="16145" y="31970"/>
                  <a:pt x="16131" y="31597"/>
                </a:cubicBezTo>
                <a:cubicBezTo>
                  <a:pt x="16054" y="29578"/>
                  <a:pt x="15790" y="27583"/>
                  <a:pt x="15370" y="25607"/>
                </a:cubicBezTo>
                <a:cubicBezTo>
                  <a:pt x="15295" y="25246"/>
                  <a:pt x="15198" y="24888"/>
                  <a:pt x="15139" y="24525"/>
                </a:cubicBezTo>
                <a:cubicBezTo>
                  <a:pt x="14998" y="23663"/>
                  <a:pt x="14948" y="22794"/>
                  <a:pt x="14938" y="21922"/>
                </a:cubicBezTo>
                <a:cubicBezTo>
                  <a:pt x="14920" y="20399"/>
                  <a:pt x="15023" y="18883"/>
                  <a:pt x="15253" y="17377"/>
                </a:cubicBezTo>
                <a:cubicBezTo>
                  <a:pt x="15273" y="17246"/>
                  <a:pt x="15296" y="17115"/>
                  <a:pt x="15350" y="16991"/>
                </a:cubicBezTo>
                <a:cubicBezTo>
                  <a:pt x="15383" y="16920"/>
                  <a:pt x="15414" y="16848"/>
                  <a:pt x="15444" y="16775"/>
                </a:cubicBezTo>
                <a:cubicBezTo>
                  <a:pt x="15631" y="16343"/>
                  <a:pt x="15849" y="15928"/>
                  <a:pt x="16128" y="15547"/>
                </a:cubicBezTo>
                <a:cubicBezTo>
                  <a:pt x="16434" y="15131"/>
                  <a:pt x="16778" y="14755"/>
                  <a:pt x="17161" y="14421"/>
                </a:cubicBezTo>
                <a:cubicBezTo>
                  <a:pt x="17205" y="14471"/>
                  <a:pt x="17258" y="14517"/>
                  <a:pt x="17321" y="14553"/>
                </a:cubicBezTo>
                <a:cubicBezTo>
                  <a:pt x="17428" y="14610"/>
                  <a:pt x="17543" y="14650"/>
                  <a:pt x="17654" y="14698"/>
                </a:cubicBezTo>
                <a:cubicBezTo>
                  <a:pt x="17656" y="14693"/>
                  <a:pt x="17659" y="14687"/>
                  <a:pt x="17661" y="14682"/>
                </a:cubicBezTo>
                <a:cubicBezTo>
                  <a:pt x="17709" y="14695"/>
                  <a:pt x="17756" y="14712"/>
                  <a:pt x="17806" y="14718"/>
                </a:cubicBezTo>
                <a:cubicBezTo>
                  <a:pt x="17854" y="14725"/>
                  <a:pt x="17901" y="14729"/>
                  <a:pt x="17948" y="14729"/>
                </a:cubicBezTo>
                <a:cubicBezTo>
                  <a:pt x="18305" y="14729"/>
                  <a:pt x="18618" y="14519"/>
                  <a:pt x="18752" y="14176"/>
                </a:cubicBezTo>
                <a:cubicBezTo>
                  <a:pt x="18900" y="13795"/>
                  <a:pt x="18756" y="13414"/>
                  <a:pt x="18394" y="13232"/>
                </a:cubicBezTo>
                <a:cubicBezTo>
                  <a:pt x="18318" y="13193"/>
                  <a:pt x="18239" y="13158"/>
                  <a:pt x="18161" y="13122"/>
                </a:cubicBezTo>
                <a:cubicBezTo>
                  <a:pt x="18037" y="13064"/>
                  <a:pt x="17911" y="13038"/>
                  <a:pt x="17790" y="13038"/>
                </a:cubicBezTo>
                <a:cubicBezTo>
                  <a:pt x="17359" y="13038"/>
                  <a:pt x="16989" y="13376"/>
                  <a:pt x="16982" y="13861"/>
                </a:cubicBezTo>
                <a:cubicBezTo>
                  <a:pt x="16980" y="13932"/>
                  <a:pt x="16982" y="14005"/>
                  <a:pt x="16992" y="14076"/>
                </a:cubicBezTo>
                <a:cubicBezTo>
                  <a:pt x="17008" y="14170"/>
                  <a:pt x="17042" y="14253"/>
                  <a:pt x="17087" y="14329"/>
                </a:cubicBezTo>
                <a:cubicBezTo>
                  <a:pt x="16372" y="14906"/>
                  <a:pt x="15815" y="15611"/>
                  <a:pt x="15424" y="16454"/>
                </a:cubicBezTo>
                <a:cubicBezTo>
                  <a:pt x="15505" y="15932"/>
                  <a:pt x="15610" y="15417"/>
                  <a:pt x="15741" y="14909"/>
                </a:cubicBezTo>
                <a:cubicBezTo>
                  <a:pt x="15874" y="14398"/>
                  <a:pt x="16008" y="13887"/>
                  <a:pt x="16159" y="13383"/>
                </a:cubicBezTo>
                <a:cubicBezTo>
                  <a:pt x="16310" y="12875"/>
                  <a:pt x="16483" y="12372"/>
                  <a:pt x="16690" y="11883"/>
                </a:cubicBezTo>
                <a:cubicBezTo>
                  <a:pt x="16758" y="11722"/>
                  <a:pt x="16829" y="11563"/>
                  <a:pt x="16898" y="11403"/>
                </a:cubicBezTo>
                <a:cubicBezTo>
                  <a:pt x="16903" y="11406"/>
                  <a:pt x="16906" y="11409"/>
                  <a:pt x="16909" y="11412"/>
                </a:cubicBezTo>
                <a:cubicBezTo>
                  <a:pt x="16931" y="11429"/>
                  <a:pt x="16960" y="11440"/>
                  <a:pt x="16986" y="11451"/>
                </a:cubicBezTo>
                <a:cubicBezTo>
                  <a:pt x="17070" y="11484"/>
                  <a:pt x="17151" y="11501"/>
                  <a:pt x="17228" y="11501"/>
                </a:cubicBezTo>
                <a:cubicBezTo>
                  <a:pt x="17386" y="11501"/>
                  <a:pt x="17530" y="11433"/>
                  <a:pt x="17661" y="11310"/>
                </a:cubicBezTo>
                <a:cubicBezTo>
                  <a:pt x="17804" y="11174"/>
                  <a:pt x="17895" y="11003"/>
                  <a:pt x="17945" y="10812"/>
                </a:cubicBezTo>
                <a:cubicBezTo>
                  <a:pt x="18022" y="10517"/>
                  <a:pt x="17940" y="10265"/>
                  <a:pt x="17709" y="10108"/>
                </a:cubicBezTo>
                <a:cubicBezTo>
                  <a:pt x="17575" y="10018"/>
                  <a:pt x="17437" y="9971"/>
                  <a:pt x="17297" y="9971"/>
                </a:cubicBezTo>
                <a:cubicBezTo>
                  <a:pt x="17183" y="9971"/>
                  <a:pt x="17068" y="10002"/>
                  <a:pt x="16954" y="10063"/>
                </a:cubicBezTo>
                <a:cubicBezTo>
                  <a:pt x="16475" y="10319"/>
                  <a:pt x="16421" y="10931"/>
                  <a:pt x="16818" y="11330"/>
                </a:cubicBezTo>
                <a:cubicBezTo>
                  <a:pt x="16588" y="11801"/>
                  <a:pt x="16386" y="12284"/>
                  <a:pt x="16205" y="12776"/>
                </a:cubicBezTo>
                <a:cubicBezTo>
                  <a:pt x="16032" y="13244"/>
                  <a:pt x="15877" y="13718"/>
                  <a:pt x="15735" y="14195"/>
                </a:cubicBezTo>
                <a:cubicBezTo>
                  <a:pt x="15610" y="14611"/>
                  <a:pt x="15514" y="15036"/>
                  <a:pt x="15406" y="15455"/>
                </a:cubicBezTo>
                <a:cubicBezTo>
                  <a:pt x="15397" y="15491"/>
                  <a:pt x="15387" y="15526"/>
                  <a:pt x="15378" y="15560"/>
                </a:cubicBezTo>
                <a:cubicBezTo>
                  <a:pt x="15357" y="15519"/>
                  <a:pt x="15350" y="15480"/>
                  <a:pt x="15349" y="15442"/>
                </a:cubicBezTo>
                <a:cubicBezTo>
                  <a:pt x="15296" y="14513"/>
                  <a:pt x="15113" y="13613"/>
                  <a:pt x="14802" y="12742"/>
                </a:cubicBezTo>
                <a:cubicBezTo>
                  <a:pt x="14957" y="12676"/>
                  <a:pt x="15080" y="12545"/>
                  <a:pt x="15150" y="12364"/>
                </a:cubicBezTo>
                <a:cubicBezTo>
                  <a:pt x="15167" y="12316"/>
                  <a:pt x="15181" y="12269"/>
                  <a:pt x="15210" y="12174"/>
                </a:cubicBezTo>
                <a:cubicBezTo>
                  <a:pt x="15218" y="12071"/>
                  <a:pt x="15236" y="11921"/>
                  <a:pt x="15236" y="11772"/>
                </a:cubicBezTo>
                <a:cubicBezTo>
                  <a:pt x="15236" y="11573"/>
                  <a:pt x="15165" y="11392"/>
                  <a:pt x="15042" y="11235"/>
                </a:cubicBezTo>
                <a:cubicBezTo>
                  <a:pt x="14833" y="10974"/>
                  <a:pt x="14563" y="10827"/>
                  <a:pt x="14230" y="10802"/>
                </a:cubicBezTo>
                <a:cubicBezTo>
                  <a:pt x="14209" y="10801"/>
                  <a:pt x="14189" y="10800"/>
                  <a:pt x="14169" y="10800"/>
                </a:cubicBezTo>
                <a:cubicBezTo>
                  <a:pt x="13799" y="10800"/>
                  <a:pt x="13489" y="11040"/>
                  <a:pt x="13393" y="11401"/>
                </a:cubicBezTo>
                <a:cubicBezTo>
                  <a:pt x="13281" y="11824"/>
                  <a:pt x="13461" y="12293"/>
                  <a:pt x="13838" y="12553"/>
                </a:cubicBezTo>
                <a:cubicBezTo>
                  <a:pt x="14018" y="12676"/>
                  <a:pt x="14221" y="12752"/>
                  <a:pt x="14435" y="12787"/>
                </a:cubicBezTo>
                <a:cubicBezTo>
                  <a:pt x="14471" y="12793"/>
                  <a:pt x="14507" y="12796"/>
                  <a:pt x="14542" y="12796"/>
                </a:cubicBezTo>
                <a:cubicBezTo>
                  <a:pt x="14600" y="12796"/>
                  <a:pt x="14657" y="12788"/>
                  <a:pt x="14711" y="12773"/>
                </a:cubicBezTo>
                <a:cubicBezTo>
                  <a:pt x="14969" y="13551"/>
                  <a:pt x="15131" y="14352"/>
                  <a:pt x="15191" y="15179"/>
                </a:cubicBezTo>
                <a:cubicBezTo>
                  <a:pt x="15228" y="15687"/>
                  <a:pt x="15248" y="16193"/>
                  <a:pt x="15150" y="16701"/>
                </a:cubicBezTo>
                <a:cubicBezTo>
                  <a:pt x="15059" y="17164"/>
                  <a:pt x="14992" y="17635"/>
                  <a:pt x="14935" y="18104"/>
                </a:cubicBezTo>
                <a:cubicBezTo>
                  <a:pt x="14869" y="18649"/>
                  <a:pt x="14812" y="19195"/>
                  <a:pt x="14772" y="19741"/>
                </a:cubicBezTo>
                <a:cubicBezTo>
                  <a:pt x="14690" y="20845"/>
                  <a:pt x="14691" y="21948"/>
                  <a:pt x="14775" y="23052"/>
                </a:cubicBezTo>
                <a:cubicBezTo>
                  <a:pt x="14776" y="23076"/>
                  <a:pt x="14775" y="23103"/>
                  <a:pt x="14775" y="23129"/>
                </a:cubicBezTo>
                <a:cubicBezTo>
                  <a:pt x="14750" y="23096"/>
                  <a:pt x="14738" y="23062"/>
                  <a:pt x="14728" y="23028"/>
                </a:cubicBezTo>
                <a:cubicBezTo>
                  <a:pt x="14211" y="21195"/>
                  <a:pt x="13580" y="19402"/>
                  <a:pt x="12839" y="17647"/>
                </a:cubicBezTo>
                <a:cubicBezTo>
                  <a:pt x="12622" y="17128"/>
                  <a:pt x="12393" y="16613"/>
                  <a:pt x="12233" y="16071"/>
                </a:cubicBezTo>
                <a:cubicBezTo>
                  <a:pt x="11872" y="14844"/>
                  <a:pt x="11580" y="13602"/>
                  <a:pt x="11316" y="12352"/>
                </a:cubicBezTo>
                <a:cubicBezTo>
                  <a:pt x="11205" y="11824"/>
                  <a:pt x="11160" y="11298"/>
                  <a:pt x="11185" y="10761"/>
                </a:cubicBezTo>
                <a:cubicBezTo>
                  <a:pt x="11210" y="10216"/>
                  <a:pt x="11257" y="9674"/>
                  <a:pt x="11339" y="9134"/>
                </a:cubicBezTo>
                <a:cubicBezTo>
                  <a:pt x="11410" y="8677"/>
                  <a:pt x="11486" y="8220"/>
                  <a:pt x="11602" y="7771"/>
                </a:cubicBezTo>
                <a:cubicBezTo>
                  <a:pt x="11708" y="7362"/>
                  <a:pt x="11821" y="6953"/>
                  <a:pt x="11933" y="6546"/>
                </a:cubicBezTo>
                <a:cubicBezTo>
                  <a:pt x="11957" y="6461"/>
                  <a:pt x="11986" y="6376"/>
                  <a:pt x="12014" y="6293"/>
                </a:cubicBezTo>
                <a:cubicBezTo>
                  <a:pt x="12099" y="6339"/>
                  <a:pt x="12194" y="6379"/>
                  <a:pt x="12307" y="6402"/>
                </a:cubicBezTo>
                <a:cubicBezTo>
                  <a:pt x="12356" y="6415"/>
                  <a:pt x="12406" y="6424"/>
                  <a:pt x="12455" y="6430"/>
                </a:cubicBezTo>
                <a:cubicBezTo>
                  <a:pt x="12499" y="6436"/>
                  <a:pt x="12541" y="6439"/>
                  <a:pt x="12582" y="6439"/>
                </a:cubicBezTo>
                <a:cubicBezTo>
                  <a:pt x="12844" y="6439"/>
                  <a:pt x="13056" y="6324"/>
                  <a:pt x="13221" y="6098"/>
                </a:cubicBezTo>
                <a:cubicBezTo>
                  <a:pt x="13318" y="5964"/>
                  <a:pt x="13380" y="5811"/>
                  <a:pt x="13438" y="5571"/>
                </a:cubicBezTo>
                <a:cubicBezTo>
                  <a:pt x="13471" y="5443"/>
                  <a:pt x="13480" y="5226"/>
                  <a:pt x="13444" y="5054"/>
                </a:cubicBezTo>
                <a:cubicBezTo>
                  <a:pt x="13367" y="4685"/>
                  <a:pt x="13077" y="4396"/>
                  <a:pt x="12725" y="4345"/>
                </a:cubicBezTo>
                <a:cubicBezTo>
                  <a:pt x="12676" y="4338"/>
                  <a:pt x="12627" y="4335"/>
                  <a:pt x="12577" y="4335"/>
                </a:cubicBezTo>
                <a:cubicBezTo>
                  <a:pt x="12195" y="4335"/>
                  <a:pt x="11810" y="4544"/>
                  <a:pt x="11645" y="4946"/>
                </a:cubicBezTo>
                <a:cubicBezTo>
                  <a:pt x="11578" y="5109"/>
                  <a:pt x="11548" y="5276"/>
                  <a:pt x="11549" y="5449"/>
                </a:cubicBezTo>
                <a:cubicBezTo>
                  <a:pt x="11551" y="5751"/>
                  <a:pt x="11656" y="6043"/>
                  <a:pt x="11916" y="6231"/>
                </a:cubicBezTo>
                <a:cubicBezTo>
                  <a:pt x="11733" y="6727"/>
                  <a:pt x="11582" y="7233"/>
                  <a:pt x="11450" y="7748"/>
                </a:cubicBezTo>
                <a:cubicBezTo>
                  <a:pt x="11214" y="8683"/>
                  <a:pt x="11069" y="9631"/>
                  <a:pt x="11004" y="10596"/>
                </a:cubicBezTo>
                <a:cubicBezTo>
                  <a:pt x="10639" y="8318"/>
                  <a:pt x="10330" y="6037"/>
                  <a:pt x="10264" y="3733"/>
                </a:cubicBezTo>
                <a:lnTo>
                  <a:pt x="10264" y="3733"/>
                </a:lnTo>
                <a:cubicBezTo>
                  <a:pt x="10314" y="3744"/>
                  <a:pt x="10364" y="3750"/>
                  <a:pt x="10411" y="3750"/>
                </a:cubicBezTo>
                <a:cubicBezTo>
                  <a:pt x="10601" y="3750"/>
                  <a:pt x="10767" y="3662"/>
                  <a:pt x="10910" y="3509"/>
                </a:cubicBezTo>
                <a:cubicBezTo>
                  <a:pt x="11034" y="3375"/>
                  <a:pt x="11115" y="3216"/>
                  <a:pt x="11157" y="3038"/>
                </a:cubicBezTo>
                <a:cubicBezTo>
                  <a:pt x="11251" y="2671"/>
                  <a:pt x="11139" y="2347"/>
                  <a:pt x="10848" y="2148"/>
                </a:cubicBezTo>
                <a:cubicBezTo>
                  <a:pt x="10711" y="2054"/>
                  <a:pt x="10562" y="2009"/>
                  <a:pt x="10418" y="2009"/>
                </a:cubicBezTo>
                <a:cubicBezTo>
                  <a:pt x="10154" y="2009"/>
                  <a:pt x="9908" y="2159"/>
                  <a:pt x="9782" y="2433"/>
                </a:cubicBezTo>
                <a:cubicBezTo>
                  <a:pt x="9750" y="2503"/>
                  <a:pt x="9722" y="2583"/>
                  <a:pt x="9719" y="2658"/>
                </a:cubicBezTo>
                <a:cubicBezTo>
                  <a:pt x="9713" y="2830"/>
                  <a:pt x="9705" y="3004"/>
                  <a:pt x="9731" y="3172"/>
                </a:cubicBezTo>
                <a:cubicBezTo>
                  <a:pt x="9773" y="3445"/>
                  <a:pt x="9935" y="3634"/>
                  <a:pt x="10200" y="3717"/>
                </a:cubicBezTo>
                <a:cubicBezTo>
                  <a:pt x="10188" y="4338"/>
                  <a:pt x="10206" y="4956"/>
                  <a:pt x="10236" y="5577"/>
                </a:cubicBezTo>
                <a:cubicBezTo>
                  <a:pt x="10281" y="6529"/>
                  <a:pt x="10369" y="7477"/>
                  <a:pt x="10473" y="8424"/>
                </a:cubicBezTo>
                <a:cubicBezTo>
                  <a:pt x="10449" y="8392"/>
                  <a:pt x="10435" y="8358"/>
                  <a:pt x="10424" y="8321"/>
                </a:cubicBezTo>
                <a:cubicBezTo>
                  <a:pt x="10072" y="7247"/>
                  <a:pt x="9674" y="6191"/>
                  <a:pt x="9223" y="5154"/>
                </a:cubicBezTo>
                <a:cubicBezTo>
                  <a:pt x="9271" y="5114"/>
                  <a:pt x="9316" y="5072"/>
                  <a:pt x="9361" y="5020"/>
                </a:cubicBezTo>
                <a:cubicBezTo>
                  <a:pt x="9492" y="4864"/>
                  <a:pt x="9586" y="4688"/>
                  <a:pt x="9640" y="4475"/>
                </a:cubicBezTo>
                <a:cubicBezTo>
                  <a:pt x="9713" y="4240"/>
                  <a:pt x="9686" y="4003"/>
                  <a:pt x="9537" y="3790"/>
                </a:cubicBezTo>
                <a:cubicBezTo>
                  <a:pt x="9362" y="3543"/>
                  <a:pt x="9199" y="3291"/>
                  <a:pt x="9043" y="3032"/>
                </a:cubicBezTo>
                <a:cubicBezTo>
                  <a:pt x="8912" y="2816"/>
                  <a:pt x="8713" y="2677"/>
                  <a:pt x="8463" y="2620"/>
                </a:cubicBezTo>
                <a:cubicBezTo>
                  <a:pt x="8406" y="2607"/>
                  <a:pt x="8351" y="2601"/>
                  <a:pt x="8297" y="2601"/>
                </a:cubicBezTo>
                <a:cubicBezTo>
                  <a:pt x="8077" y="2601"/>
                  <a:pt x="7889" y="2710"/>
                  <a:pt x="7762" y="2916"/>
                </a:cubicBezTo>
                <a:cubicBezTo>
                  <a:pt x="7677" y="3055"/>
                  <a:pt x="7638" y="3209"/>
                  <a:pt x="7629" y="3367"/>
                </a:cubicBezTo>
                <a:cubicBezTo>
                  <a:pt x="7606" y="3742"/>
                  <a:pt x="7634" y="4114"/>
                  <a:pt x="7760" y="4470"/>
                </a:cubicBezTo>
                <a:cubicBezTo>
                  <a:pt x="7807" y="4605"/>
                  <a:pt x="7871" y="4736"/>
                  <a:pt x="7944" y="4858"/>
                </a:cubicBezTo>
                <a:cubicBezTo>
                  <a:pt x="8041" y="5021"/>
                  <a:pt x="8182" y="5146"/>
                  <a:pt x="8356" y="5226"/>
                </a:cubicBezTo>
                <a:cubicBezTo>
                  <a:pt x="8503" y="5295"/>
                  <a:pt x="8640" y="5329"/>
                  <a:pt x="8767" y="5329"/>
                </a:cubicBezTo>
                <a:cubicBezTo>
                  <a:pt x="8896" y="5329"/>
                  <a:pt x="9016" y="5294"/>
                  <a:pt x="9128" y="5225"/>
                </a:cubicBezTo>
                <a:cubicBezTo>
                  <a:pt x="9409" y="5932"/>
                  <a:pt x="9679" y="6643"/>
                  <a:pt x="9935" y="7361"/>
                </a:cubicBezTo>
                <a:cubicBezTo>
                  <a:pt x="10321" y="8447"/>
                  <a:pt x="10632" y="9552"/>
                  <a:pt x="10815" y="10694"/>
                </a:cubicBezTo>
                <a:cubicBezTo>
                  <a:pt x="11055" y="12216"/>
                  <a:pt x="11372" y="13721"/>
                  <a:pt x="11781" y="15207"/>
                </a:cubicBezTo>
                <a:cubicBezTo>
                  <a:pt x="11788" y="15233"/>
                  <a:pt x="11791" y="15259"/>
                  <a:pt x="11798" y="15286"/>
                </a:cubicBezTo>
                <a:cubicBezTo>
                  <a:pt x="11761" y="15255"/>
                  <a:pt x="11742" y="15218"/>
                  <a:pt x="11724" y="15179"/>
                </a:cubicBezTo>
                <a:cubicBezTo>
                  <a:pt x="10384" y="12420"/>
                  <a:pt x="8797" y="9809"/>
                  <a:pt x="6975" y="7342"/>
                </a:cubicBezTo>
                <a:cubicBezTo>
                  <a:pt x="6841" y="7160"/>
                  <a:pt x="6695" y="6984"/>
                  <a:pt x="6581" y="6790"/>
                </a:cubicBezTo>
                <a:cubicBezTo>
                  <a:pt x="6396" y="6470"/>
                  <a:pt x="6219" y="6145"/>
                  <a:pt x="6060" y="5811"/>
                </a:cubicBezTo>
                <a:cubicBezTo>
                  <a:pt x="5580" y="4808"/>
                  <a:pt x="5212" y="3762"/>
                  <a:pt x="4913" y="2692"/>
                </a:cubicBezTo>
                <a:cubicBezTo>
                  <a:pt x="4828" y="2390"/>
                  <a:pt x="4752" y="2084"/>
                  <a:pt x="4681" y="1779"/>
                </a:cubicBezTo>
                <a:cubicBezTo>
                  <a:pt x="4800" y="1752"/>
                  <a:pt x="4910" y="1695"/>
                  <a:pt x="5007" y="1598"/>
                </a:cubicBezTo>
                <a:cubicBezTo>
                  <a:pt x="5127" y="1478"/>
                  <a:pt x="5198" y="1331"/>
                  <a:pt x="5239" y="1168"/>
                </a:cubicBezTo>
                <a:cubicBezTo>
                  <a:pt x="5248" y="1112"/>
                  <a:pt x="5263" y="1056"/>
                  <a:pt x="5268" y="999"/>
                </a:cubicBezTo>
                <a:cubicBezTo>
                  <a:pt x="5297" y="643"/>
                  <a:pt x="5181" y="342"/>
                  <a:pt x="4876" y="149"/>
                </a:cubicBezTo>
                <a:cubicBezTo>
                  <a:pt x="4711" y="45"/>
                  <a:pt x="4550" y="0"/>
                  <a:pt x="4403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4" name="Google Shape;1044;p16"/>
          <p:cNvGrpSpPr/>
          <p:nvPr/>
        </p:nvGrpSpPr>
        <p:grpSpPr>
          <a:xfrm rot="9000025" flipH="1">
            <a:off x="7851960" y="4483262"/>
            <a:ext cx="1935188" cy="1140377"/>
            <a:chOff x="5814600" y="3112362"/>
            <a:chExt cx="306750" cy="180763"/>
          </a:xfrm>
        </p:grpSpPr>
        <p:sp>
          <p:nvSpPr>
            <p:cNvPr id="1045" name="Google Shape;1045;p16"/>
            <p:cNvSpPr/>
            <p:nvPr/>
          </p:nvSpPr>
          <p:spPr>
            <a:xfrm>
              <a:off x="5814600" y="3261575"/>
              <a:ext cx="15300" cy="15075"/>
            </a:xfrm>
            <a:custGeom>
              <a:avLst/>
              <a:gdLst/>
              <a:ahLst/>
              <a:cxnLst/>
              <a:rect l="l" t="t" r="r" b="b"/>
              <a:pathLst>
                <a:path w="612" h="603" extrusionOk="0">
                  <a:moveTo>
                    <a:pt x="316" y="0"/>
                  </a:moveTo>
                  <a:cubicBezTo>
                    <a:pt x="314" y="0"/>
                    <a:pt x="312" y="0"/>
                    <a:pt x="310" y="1"/>
                  </a:cubicBezTo>
                  <a:cubicBezTo>
                    <a:pt x="142" y="2"/>
                    <a:pt x="0" y="158"/>
                    <a:pt x="5" y="335"/>
                  </a:cubicBezTo>
                  <a:cubicBezTo>
                    <a:pt x="9" y="485"/>
                    <a:pt x="137" y="602"/>
                    <a:pt x="292" y="602"/>
                  </a:cubicBezTo>
                  <a:cubicBezTo>
                    <a:pt x="294" y="602"/>
                    <a:pt x="296" y="602"/>
                    <a:pt x="298" y="602"/>
                  </a:cubicBezTo>
                  <a:cubicBezTo>
                    <a:pt x="458" y="599"/>
                    <a:pt x="611" y="439"/>
                    <a:pt x="608" y="278"/>
                  </a:cubicBezTo>
                  <a:cubicBezTo>
                    <a:pt x="605" y="127"/>
                    <a:pt x="472" y="0"/>
                    <a:pt x="31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6"/>
            <p:cNvSpPr/>
            <p:nvPr/>
          </p:nvSpPr>
          <p:spPr>
            <a:xfrm rot="3170892">
              <a:off x="5963946" y="3125576"/>
              <a:ext cx="13074" cy="12974"/>
            </a:xfrm>
            <a:custGeom>
              <a:avLst/>
              <a:gdLst/>
              <a:ahLst/>
              <a:cxnLst/>
              <a:rect l="l" t="t" r="r" b="b"/>
              <a:pathLst>
                <a:path w="523" h="519" extrusionOk="0">
                  <a:moveTo>
                    <a:pt x="262" y="0"/>
                  </a:moveTo>
                  <a:cubicBezTo>
                    <a:pt x="116" y="0"/>
                    <a:pt x="4" y="112"/>
                    <a:pt x="2" y="256"/>
                  </a:cubicBezTo>
                  <a:cubicBezTo>
                    <a:pt x="1" y="403"/>
                    <a:pt x="113" y="519"/>
                    <a:pt x="261" y="519"/>
                  </a:cubicBezTo>
                  <a:cubicBezTo>
                    <a:pt x="262" y="519"/>
                    <a:pt x="263" y="519"/>
                    <a:pt x="264" y="519"/>
                  </a:cubicBezTo>
                  <a:cubicBezTo>
                    <a:pt x="410" y="519"/>
                    <a:pt x="522" y="404"/>
                    <a:pt x="521" y="258"/>
                  </a:cubicBezTo>
                  <a:cubicBezTo>
                    <a:pt x="521" y="113"/>
                    <a:pt x="411" y="2"/>
                    <a:pt x="268" y="0"/>
                  </a:cubicBezTo>
                  <a:cubicBezTo>
                    <a:pt x="266" y="0"/>
                    <a:pt x="264" y="0"/>
                    <a:pt x="26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5990250" y="3176275"/>
              <a:ext cx="12425" cy="12725"/>
            </a:xfrm>
            <a:custGeom>
              <a:avLst/>
              <a:gdLst/>
              <a:ahLst/>
              <a:cxnLst/>
              <a:rect l="l" t="t" r="r" b="b"/>
              <a:pathLst>
                <a:path w="497" h="509" extrusionOk="0">
                  <a:moveTo>
                    <a:pt x="260" y="0"/>
                  </a:moveTo>
                  <a:cubicBezTo>
                    <a:pt x="258" y="0"/>
                    <a:pt x="256" y="0"/>
                    <a:pt x="254" y="0"/>
                  </a:cubicBezTo>
                  <a:cubicBezTo>
                    <a:pt x="117" y="3"/>
                    <a:pt x="1" y="131"/>
                    <a:pt x="2" y="275"/>
                  </a:cubicBezTo>
                  <a:cubicBezTo>
                    <a:pt x="5" y="400"/>
                    <a:pt x="113" y="508"/>
                    <a:pt x="236" y="508"/>
                  </a:cubicBezTo>
                  <a:cubicBezTo>
                    <a:pt x="238" y="508"/>
                    <a:pt x="240" y="508"/>
                    <a:pt x="242" y="508"/>
                  </a:cubicBezTo>
                  <a:cubicBezTo>
                    <a:pt x="377" y="505"/>
                    <a:pt x="496" y="372"/>
                    <a:pt x="492" y="232"/>
                  </a:cubicBezTo>
                  <a:cubicBezTo>
                    <a:pt x="489" y="101"/>
                    <a:pt x="385" y="0"/>
                    <a:pt x="2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6"/>
            <p:cNvSpPr/>
            <p:nvPr/>
          </p:nvSpPr>
          <p:spPr>
            <a:xfrm rot="3170892">
              <a:off x="6059794" y="3144571"/>
              <a:ext cx="12449" cy="12224"/>
            </a:xfrm>
            <a:custGeom>
              <a:avLst/>
              <a:gdLst/>
              <a:ahLst/>
              <a:cxnLst/>
              <a:rect l="l" t="t" r="r" b="b"/>
              <a:pathLst>
                <a:path w="498" h="489" extrusionOk="0">
                  <a:moveTo>
                    <a:pt x="231" y="1"/>
                  </a:moveTo>
                  <a:cubicBezTo>
                    <a:pt x="102" y="1"/>
                    <a:pt x="2" y="105"/>
                    <a:pt x="2" y="237"/>
                  </a:cubicBezTo>
                  <a:cubicBezTo>
                    <a:pt x="0" y="375"/>
                    <a:pt x="118" y="488"/>
                    <a:pt x="257" y="488"/>
                  </a:cubicBezTo>
                  <a:cubicBezTo>
                    <a:pt x="258" y="488"/>
                    <a:pt x="259" y="488"/>
                    <a:pt x="260" y="488"/>
                  </a:cubicBezTo>
                  <a:cubicBezTo>
                    <a:pt x="389" y="488"/>
                    <a:pt x="497" y="382"/>
                    <a:pt x="496" y="254"/>
                  </a:cubicBezTo>
                  <a:cubicBezTo>
                    <a:pt x="494" y="121"/>
                    <a:pt x="372" y="2"/>
                    <a:pt x="233" y="1"/>
                  </a:cubicBezTo>
                  <a:cubicBezTo>
                    <a:pt x="232" y="1"/>
                    <a:pt x="232" y="1"/>
                    <a:pt x="23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5903375" y="3190400"/>
              <a:ext cx="12400" cy="11750"/>
            </a:xfrm>
            <a:custGeom>
              <a:avLst/>
              <a:gdLst/>
              <a:ahLst/>
              <a:cxnLst/>
              <a:rect l="l" t="t" r="r" b="b"/>
              <a:pathLst>
                <a:path w="496" h="470" extrusionOk="0">
                  <a:moveTo>
                    <a:pt x="256" y="0"/>
                  </a:moveTo>
                  <a:cubicBezTo>
                    <a:pt x="255" y="0"/>
                    <a:pt x="254" y="0"/>
                    <a:pt x="253" y="0"/>
                  </a:cubicBezTo>
                  <a:cubicBezTo>
                    <a:pt x="101" y="2"/>
                    <a:pt x="2" y="90"/>
                    <a:pt x="0" y="225"/>
                  </a:cubicBezTo>
                  <a:cubicBezTo>
                    <a:pt x="0" y="351"/>
                    <a:pt x="124" y="469"/>
                    <a:pt x="257" y="469"/>
                  </a:cubicBezTo>
                  <a:cubicBezTo>
                    <a:pt x="258" y="469"/>
                    <a:pt x="259" y="469"/>
                    <a:pt x="260" y="469"/>
                  </a:cubicBezTo>
                  <a:cubicBezTo>
                    <a:pt x="385" y="466"/>
                    <a:pt x="493" y="357"/>
                    <a:pt x="494" y="229"/>
                  </a:cubicBezTo>
                  <a:cubicBezTo>
                    <a:pt x="496" y="101"/>
                    <a:pt x="389" y="0"/>
                    <a:pt x="25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6020975" y="3255700"/>
              <a:ext cx="12250" cy="12075"/>
            </a:xfrm>
            <a:custGeom>
              <a:avLst/>
              <a:gdLst/>
              <a:ahLst/>
              <a:cxnLst/>
              <a:rect l="l" t="t" r="r" b="b"/>
              <a:pathLst>
                <a:path w="490" h="483" extrusionOk="0">
                  <a:moveTo>
                    <a:pt x="248" y="1"/>
                  </a:moveTo>
                  <a:cubicBezTo>
                    <a:pt x="127" y="1"/>
                    <a:pt x="11" y="119"/>
                    <a:pt x="6" y="249"/>
                  </a:cubicBezTo>
                  <a:cubicBezTo>
                    <a:pt x="0" y="371"/>
                    <a:pt x="118" y="479"/>
                    <a:pt x="258" y="482"/>
                  </a:cubicBezTo>
                  <a:cubicBezTo>
                    <a:pt x="260" y="483"/>
                    <a:pt x="262" y="483"/>
                    <a:pt x="264" y="483"/>
                  </a:cubicBezTo>
                  <a:cubicBezTo>
                    <a:pt x="386" y="483"/>
                    <a:pt x="482" y="389"/>
                    <a:pt x="486" y="265"/>
                  </a:cubicBezTo>
                  <a:cubicBezTo>
                    <a:pt x="489" y="129"/>
                    <a:pt x="377" y="2"/>
                    <a:pt x="250" y="1"/>
                  </a:cubicBezTo>
                  <a:cubicBezTo>
                    <a:pt x="249" y="1"/>
                    <a:pt x="249" y="1"/>
                    <a:pt x="2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5906500" y="3281300"/>
              <a:ext cx="11700" cy="11825"/>
            </a:xfrm>
            <a:custGeom>
              <a:avLst/>
              <a:gdLst/>
              <a:ahLst/>
              <a:cxnLst/>
              <a:rect l="l" t="t" r="r" b="b"/>
              <a:pathLst>
                <a:path w="468" h="473" extrusionOk="0">
                  <a:moveTo>
                    <a:pt x="230" y="0"/>
                  </a:moveTo>
                  <a:cubicBezTo>
                    <a:pt x="105" y="2"/>
                    <a:pt x="0" y="113"/>
                    <a:pt x="0" y="242"/>
                  </a:cubicBezTo>
                  <a:cubicBezTo>
                    <a:pt x="2" y="364"/>
                    <a:pt x="122" y="472"/>
                    <a:pt x="255" y="472"/>
                  </a:cubicBezTo>
                  <a:cubicBezTo>
                    <a:pt x="256" y="472"/>
                    <a:pt x="257" y="472"/>
                    <a:pt x="258" y="472"/>
                  </a:cubicBezTo>
                  <a:cubicBezTo>
                    <a:pt x="374" y="471"/>
                    <a:pt x="468" y="363"/>
                    <a:pt x="466" y="236"/>
                  </a:cubicBezTo>
                  <a:cubicBezTo>
                    <a:pt x="465" y="108"/>
                    <a:pt x="357" y="0"/>
                    <a:pt x="23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6055975" y="3260800"/>
              <a:ext cx="11200" cy="11375"/>
            </a:xfrm>
            <a:custGeom>
              <a:avLst/>
              <a:gdLst/>
              <a:ahLst/>
              <a:cxnLst/>
              <a:rect l="l" t="t" r="r" b="b"/>
              <a:pathLst>
                <a:path w="448" h="455" extrusionOk="0">
                  <a:moveTo>
                    <a:pt x="219" y="1"/>
                  </a:moveTo>
                  <a:cubicBezTo>
                    <a:pt x="107" y="1"/>
                    <a:pt x="8" y="104"/>
                    <a:pt x="3" y="229"/>
                  </a:cubicBezTo>
                  <a:cubicBezTo>
                    <a:pt x="0" y="348"/>
                    <a:pt x="100" y="451"/>
                    <a:pt x="224" y="454"/>
                  </a:cubicBezTo>
                  <a:cubicBezTo>
                    <a:pt x="226" y="454"/>
                    <a:pt x="229" y="455"/>
                    <a:pt x="231" y="455"/>
                  </a:cubicBezTo>
                  <a:cubicBezTo>
                    <a:pt x="344" y="455"/>
                    <a:pt x="443" y="350"/>
                    <a:pt x="446" y="228"/>
                  </a:cubicBezTo>
                  <a:cubicBezTo>
                    <a:pt x="448" y="110"/>
                    <a:pt x="343" y="2"/>
                    <a:pt x="224" y="1"/>
                  </a:cubicBezTo>
                  <a:cubicBezTo>
                    <a:pt x="222" y="1"/>
                    <a:pt x="221" y="1"/>
                    <a:pt x="2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095050" y="3198725"/>
              <a:ext cx="11525" cy="11100"/>
            </a:xfrm>
            <a:custGeom>
              <a:avLst/>
              <a:gdLst/>
              <a:ahLst/>
              <a:cxnLst/>
              <a:rect l="l" t="t" r="r" b="b"/>
              <a:pathLst>
                <a:path w="461" h="444" extrusionOk="0">
                  <a:moveTo>
                    <a:pt x="224" y="0"/>
                  </a:moveTo>
                  <a:cubicBezTo>
                    <a:pt x="102" y="0"/>
                    <a:pt x="11" y="80"/>
                    <a:pt x="7" y="195"/>
                  </a:cubicBezTo>
                  <a:cubicBezTo>
                    <a:pt x="0" y="318"/>
                    <a:pt x="119" y="440"/>
                    <a:pt x="247" y="443"/>
                  </a:cubicBezTo>
                  <a:cubicBezTo>
                    <a:pt x="248" y="443"/>
                    <a:pt x="249" y="443"/>
                    <a:pt x="250" y="443"/>
                  </a:cubicBezTo>
                  <a:cubicBezTo>
                    <a:pt x="360" y="443"/>
                    <a:pt x="451" y="356"/>
                    <a:pt x="456" y="244"/>
                  </a:cubicBezTo>
                  <a:cubicBezTo>
                    <a:pt x="460" y="116"/>
                    <a:pt x="355" y="4"/>
                    <a:pt x="227" y="2"/>
                  </a:cubicBezTo>
                  <a:lnTo>
                    <a:pt x="227" y="0"/>
                  </a:lnTo>
                  <a:cubicBezTo>
                    <a:pt x="226" y="0"/>
                    <a:pt x="225" y="0"/>
                    <a:pt x="2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5981925" y="3275375"/>
              <a:ext cx="10825" cy="11200"/>
            </a:xfrm>
            <a:custGeom>
              <a:avLst/>
              <a:gdLst/>
              <a:ahLst/>
              <a:cxnLst/>
              <a:rect l="l" t="t" r="r" b="b"/>
              <a:pathLst>
                <a:path w="433" h="448" extrusionOk="0">
                  <a:moveTo>
                    <a:pt x="208" y="1"/>
                  </a:moveTo>
                  <a:cubicBezTo>
                    <a:pt x="99" y="1"/>
                    <a:pt x="7" y="95"/>
                    <a:pt x="4" y="211"/>
                  </a:cubicBezTo>
                  <a:cubicBezTo>
                    <a:pt x="0" y="343"/>
                    <a:pt x="101" y="447"/>
                    <a:pt x="232" y="447"/>
                  </a:cubicBezTo>
                  <a:cubicBezTo>
                    <a:pt x="233" y="447"/>
                    <a:pt x="234" y="447"/>
                    <a:pt x="235" y="447"/>
                  </a:cubicBezTo>
                  <a:cubicBezTo>
                    <a:pt x="352" y="445"/>
                    <a:pt x="431" y="362"/>
                    <a:pt x="433" y="242"/>
                  </a:cubicBezTo>
                  <a:cubicBezTo>
                    <a:pt x="433" y="112"/>
                    <a:pt x="335" y="4"/>
                    <a:pt x="213" y="1"/>
                  </a:cubicBezTo>
                  <a:cubicBezTo>
                    <a:pt x="212" y="1"/>
                    <a:pt x="210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5967725" y="3215650"/>
              <a:ext cx="10450" cy="11150"/>
            </a:xfrm>
            <a:custGeom>
              <a:avLst/>
              <a:gdLst/>
              <a:ahLst/>
              <a:cxnLst/>
              <a:rect l="l" t="t" r="r" b="b"/>
              <a:pathLst>
                <a:path w="418" h="446" extrusionOk="0">
                  <a:moveTo>
                    <a:pt x="208" y="1"/>
                  </a:moveTo>
                  <a:cubicBezTo>
                    <a:pt x="206" y="1"/>
                    <a:pt x="204" y="1"/>
                    <a:pt x="203" y="1"/>
                  </a:cubicBezTo>
                  <a:cubicBezTo>
                    <a:pt x="93" y="3"/>
                    <a:pt x="0" y="97"/>
                    <a:pt x="2" y="208"/>
                  </a:cubicBezTo>
                  <a:cubicBezTo>
                    <a:pt x="4" y="336"/>
                    <a:pt x="101" y="446"/>
                    <a:pt x="216" y="446"/>
                  </a:cubicBezTo>
                  <a:cubicBezTo>
                    <a:pt x="218" y="446"/>
                    <a:pt x="220" y="446"/>
                    <a:pt x="223" y="445"/>
                  </a:cubicBezTo>
                  <a:cubicBezTo>
                    <a:pt x="334" y="441"/>
                    <a:pt x="417" y="344"/>
                    <a:pt x="416" y="220"/>
                  </a:cubicBezTo>
                  <a:cubicBezTo>
                    <a:pt x="414" y="97"/>
                    <a:pt x="323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5861575" y="3223925"/>
              <a:ext cx="11000" cy="10600"/>
            </a:xfrm>
            <a:custGeom>
              <a:avLst/>
              <a:gdLst/>
              <a:ahLst/>
              <a:cxnLst/>
              <a:rect l="l" t="t" r="r" b="b"/>
              <a:pathLst>
                <a:path w="440" h="424" extrusionOk="0">
                  <a:moveTo>
                    <a:pt x="222" y="0"/>
                  </a:moveTo>
                  <a:cubicBezTo>
                    <a:pt x="221" y="0"/>
                    <a:pt x="219" y="0"/>
                    <a:pt x="218" y="0"/>
                  </a:cubicBezTo>
                  <a:cubicBezTo>
                    <a:pt x="97" y="0"/>
                    <a:pt x="1" y="94"/>
                    <a:pt x="2" y="212"/>
                  </a:cubicBezTo>
                  <a:cubicBezTo>
                    <a:pt x="2" y="330"/>
                    <a:pt x="106" y="423"/>
                    <a:pt x="231" y="423"/>
                  </a:cubicBezTo>
                  <a:cubicBezTo>
                    <a:pt x="232" y="423"/>
                    <a:pt x="233" y="423"/>
                    <a:pt x="234" y="423"/>
                  </a:cubicBezTo>
                  <a:cubicBezTo>
                    <a:pt x="351" y="422"/>
                    <a:pt x="439" y="329"/>
                    <a:pt x="438" y="210"/>
                  </a:cubicBezTo>
                  <a:cubicBezTo>
                    <a:pt x="436" y="91"/>
                    <a:pt x="343" y="0"/>
                    <a:pt x="22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6"/>
            <p:cNvSpPr/>
            <p:nvPr/>
          </p:nvSpPr>
          <p:spPr>
            <a:xfrm rot="3170892">
              <a:off x="6021016" y="3114417"/>
              <a:ext cx="10300" cy="10350"/>
            </a:xfrm>
            <a:custGeom>
              <a:avLst/>
              <a:gdLst/>
              <a:ahLst/>
              <a:cxnLst/>
              <a:rect l="l" t="t" r="r" b="b"/>
              <a:pathLst>
                <a:path w="412" h="414" extrusionOk="0">
                  <a:moveTo>
                    <a:pt x="189" y="1"/>
                  </a:moveTo>
                  <a:cubicBezTo>
                    <a:pt x="83" y="1"/>
                    <a:pt x="2" y="85"/>
                    <a:pt x="2" y="197"/>
                  </a:cubicBezTo>
                  <a:cubicBezTo>
                    <a:pt x="1" y="313"/>
                    <a:pt x="98" y="410"/>
                    <a:pt x="220" y="413"/>
                  </a:cubicBezTo>
                  <a:cubicBezTo>
                    <a:pt x="223" y="413"/>
                    <a:pt x="225" y="413"/>
                    <a:pt x="228" y="413"/>
                  </a:cubicBezTo>
                  <a:cubicBezTo>
                    <a:pt x="326" y="413"/>
                    <a:pt x="405" y="331"/>
                    <a:pt x="408" y="223"/>
                  </a:cubicBezTo>
                  <a:cubicBezTo>
                    <a:pt x="411" y="110"/>
                    <a:pt x="309" y="4"/>
                    <a:pt x="195" y="1"/>
                  </a:cubicBezTo>
                  <a:cubicBezTo>
                    <a:pt x="193" y="1"/>
                    <a:pt x="191" y="1"/>
                    <a:pt x="18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5892675" y="3259425"/>
              <a:ext cx="10150" cy="10200"/>
            </a:xfrm>
            <a:custGeom>
              <a:avLst/>
              <a:gdLst/>
              <a:ahLst/>
              <a:cxnLst/>
              <a:rect l="l" t="t" r="r" b="b"/>
              <a:pathLst>
                <a:path w="406" h="408" extrusionOk="0">
                  <a:moveTo>
                    <a:pt x="189" y="0"/>
                  </a:moveTo>
                  <a:cubicBezTo>
                    <a:pt x="188" y="0"/>
                    <a:pt x="187" y="0"/>
                    <a:pt x="186" y="0"/>
                  </a:cubicBezTo>
                  <a:cubicBezTo>
                    <a:pt x="79" y="2"/>
                    <a:pt x="1" y="91"/>
                    <a:pt x="1" y="207"/>
                  </a:cubicBezTo>
                  <a:cubicBezTo>
                    <a:pt x="1" y="318"/>
                    <a:pt x="90" y="408"/>
                    <a:pt x="206" y="408"/>
                  </a:cubicBezTo>
                  <a:cubicBezTo>
                    <a:pt x="207" y="408"/>
                    <a:pt x="208" y="408"/>
                    <a:pt x="209" y="408"/>
                  </a:cubicBezTo>
                  <a:cubicBezTo>
                    <a:pt x="319" y="408"/>
                    <a:pt x="405" y="323"/>
                    <a:pt x="405" y="215"/>
                  </a:cubicBezTo>
                  <a:cubicBezTo>
                    <a:pt x="404" y="100"/>
                    <a:pt x="303" y="0"/>
                    <a:pt x="1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6111450" y="3237925"/>
              <a:ext cx="9900" cy="9675"/>
            </a:xfrm>
            <a:custGeom>
              <a:avLst/>
              <a:gdLst/>
              <a:ahLst/>
              <a:cxnLst/>
              <a:rect l="l" t="t" r="r" b="b"/>
              <a:pathLst>
                <a:path w="396" h="387" extrusionOk="0">
                  <a:moveTo>
                    <a:pt x="195" y="0"/>
                  </a:moveTo>
                  <a:cubicBezTo>
                    <a:pt x="100" y="0"/>
                    <a:pt x="12" y="83"/>
                    <a:pt x="6" y="180"/>
                  </a:cubicBezTo>
                  <a:cubicBezTo>
                    <a:pt x="0" y="288"/>
                    <a:pt x="91" y="382"/>
                    <a:pt x="202" y="386"/>
                  </a:cubicBezTo>
                  <a:cubicBezTo>
                    <a:pt x="204" y="386"/>
                    <a:pt x="206" y="386"/>
                    <a:pt x="208" y="386"/>
                  </a:cubicBezTo>
                  <a:cubicBezTo>
                    <a:pt x="308" y="386"/>
                    <a:pt x="386" y="312"/>
                    <a:pt x="391" y="210"/>
                  </a:cubicBezTo>
                  <a:cubicBezTo>
                    <a:pt x="395" y="109"/>
                    <a:pt x="306" y="7"/>
                    <a:pt x="206" y="0"/>
                  </a:cubicBezTo>
                  <a:cubicBezTo>
                    <a:pt x="202" y="0"/>
                    <a:pt x="199" y="0"/>
                    <a:pt x="1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6101600" y="3256825"/>
              <a:ext cx="9125" cy="9300"/>
            </a:xfrm>
            <a:custGeom>
              <a:avLst/>
              <a:gdLst/>
              <a:ahLst/>
              <a:cxnLst/>
              <a:rect l="l" t="t" r="r" b="b"/>
              <a:pathLst>
                <a:path w="365" h="372" extrusionOk="0">
                  <a:moveTo>
                    <a:pt x="172" y="1"/>
                  </a:moveTo>
                  <a:cubicBezTo>
                    <a:pt x="78" y="1"/>
                    <a:pt x="2" y="79"/>
                    <a:pt x="1" y="178"/>
                  </a:cubicBezTo>
                  <a:cubicBezTo>
                    <a:pt x="1" y="280"/>
                    <a:pt x="89" y="370"/>
                    <a:pt x="191" y="371"/>
                  </a:cubicBezTo>
                  <a:cubicBezTo>
                    <a:pt x="286" y="371"/>
                    <a:pt x="365" y="292"/>
                    <a:pt x="365" y="194"/>
                  </a:cubicBezTo>
                  <a:cubicBezTo>
                    <a:pt x="363" y="95"/>
                    <a:pt x="272" y="2"/>
                    <a:pt x="175" y="1"/>
                  </a:cubicBezTo>
                  <a:cubicBezTo>
                    <a:pt x="174" y="1"/>
                    <a:pt x="173" y="1"/>
                    <a:pt x="17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6025625" y="3230975"/>
              <a:ext cx="8150" cy="8550"/>
            </a:xfrm>
            <a:custGeom>
              <a:avLst/>
              <a:gdLst/>
              <a:ahLst/>
              <a:cxnLst/>
              <a:rect l="l" t="t" r="r" b="b"/>
              <a:pathLst>
                <a:path w="326" h="342" extrusionOk="0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66" y="4"/>
                    <a:pt x="1" y="79"/>
                    <a:pt x="1" y="184"/>
                  </a:cubicBezTo>
                  <a:cubicBezTo>
                    <a:pt x="1" y="276"/>
                    <a:pt x="63" y="342"/>
                    <a:pt x="149" y="342"/>
                  </a:cubicBezTo>
                  <a:cubicBezTo>
                    <a:pt x="150" y="342"/>
                    <a:pt x="151" y="342"/>
                    <a:pt x="152" y="342"/>
                  </a:cubicBezTo>
                  <a:cubicBezTo>
                    <a:pt x="246" y="342"/>
                    <a:pt x="325" y="257"/>
                    <a:pt x="322" y="160"/>
                  </a:cubicBezTo>
                  <a:cubicBezTo>
                    <a:pt x="320" y="72"/>
                    <a:pt x="248" y="1"/>
                    <a:pt x="16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6039150" y="3174875"/>
              <a:ext cx="7800" cy="7875"/>
            </a:xfrm>
            <a:custGeom>
              <a:avLst/>
              <a:gdLst/>
              <a:ahLst/>
              <a:cxnLst/>
              <a:rect l="l" t="t" r="r" b="b"/>
              <a:pathLst>
                <a:path w="312" h="315" extrusionOk="0">
                  <a:moveTo>
                    <a:pt x="167" y="1"/>
                  </a:moveTo>
                  <a:cubicBezTo>
                    <a:pt x="85" y="1"/>
                    <a:pt x="8" y="76"/>
                    <a:pt x="5" y="161"/>
                  </a:cubicBezTo>
                  <a:cubicBezTo>
                    <a:pt x="0" y="245"/>
                    <a:pt x="65" y="312"/>
                    <a:pt x="150" y="314"/>
                  </a:cubicBezTo>
                  <a:cubicBezTo>
                    <a:pt x="151" y="314"/>
                    <a:pt x="152" y="314"/>
                    <a:pt x="153" y="314"/>
                  </a:cubicBezTo>
                  <a:cubicBezTo>
                    <a:pt x="241" y="314"/>
                    <a:pt x="312" y="241"/>
                    <a:pt x="312" y="149"/>
                  </a:cubicBezTo>
                  <a:cubicBezTo>
                    <a:pt x="310" y="67"/>
                    <a:pt x="253" y="5"/>
                    <a:pt x="171" y="1"/>
                  </a:cubicBezTo>
                  <a:cubicBezTo>
                    <a:pt x="170" y="1"/>
                    <a:pt x="168" y="1"/>
                    <a:pt x="1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5956225" y="3194525"/>
              <a:ext cx="7925" cy="7625"/>
            </a:xfrm>
            <a:custGeom>
              <a:avLst/>
              <a:gdLst/>
              <a:ahLst/>
              <a:cxnLst/>
              <a:rect l="l" t="t" r="r" b="b"/>
              <a:pathLst>
                <a:path w="317" h="305" extrusionOk="0">
                  <a:moveTo>
                    <a:pt x="160" y="0"/>
                  </a:moveTo>
                  <a:cubicBezTo>
                    <a:pt x="78" y="0"/>
                    <a:pt x="10" y="63"/>
                    <a:pt x="5" y="144"/>
                  </a:cubicBezTo>
                  <a:cubicBezTo>
                    <a:pt x="1" y="232"/>
                    <a:pt x="67" y="301"/>
                    <a:pt x="155" y="304"/>
                  </a:cubicBezTo>
                  <a:cubicBezTo>
                    <a:pt x="156" y="304"/>
                    <a:pt x="157" y="304"/>
                    <a:pt x="158" y="304"/>
                  </a:cubicBezTo>
                  <a:cubicBezTo>
                    <a:pt x="243" y="304"/>
                    <a:pt x="308" y="245"/>
                    <a:pt x="312" y="161"/>
                  </a:cubicBezTo>
                  <a:cubicBezTo>
                    <a:pt x="317" y="73"/>
                    <a:pt x="251" y="3"/>
                    <a:pt x="163" y="0"/>
                  </a:cubicBezTo>
                  <a:cubicBezTo>
                    <a:pt x="162" y="0"/>
                    <a:pt x="161" y="0"/>
                    <a:pt x="1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5903225" y="3224925"/>
              <a:ext cx="7775" cy="7225"/>
            </a:xfrm>
            <a:custGeom>
              <a:avLst/>
              <a:gdLst/>
              <a:ahLst/>
              <a:cxnLst/>
              <a:rect l="l" t="t" r="r" b="b"/>
              <a:pathLst>
                <a:path w="311" h="289" extrusionOk="0">
                  <a:moveTo>
                    <a:pt x="161" y="0"/>
                  </a:moveTo>
                  <a:cubicBezTo>
                    <a:pt x="159" y="0"/>
                    <a:pt x="157" y="0"/>
                    <a:pt x="154" y="0"/>
                  </a:cubicBezTo>
                  <a:cubicBezTo>
                    <a:pt x="57" y="3"/>
                    <a:pt x="0" y="57"/>
                    <a:pt x="3" y="144"/>
                  </a:cubicBezTo>
                  <a:cubicBezTo>
                    <a:pt x="5" y="229"/>
                    <a:pt x="70" y="287"/>
                    <a:pt x="157" y="289"/>
                  </a:cubicBezTo>
                  <a:cubicBezTo>
                    <a:pt x="245" y="289"/>
                    <a:pt x="310" y="226"/>
                    <a:pt x="309" y="141"/>
                  </a:cubicBezTo>
                  <a:cubicBezTo>
                    <a:pt x="307" y="58"/>
                    <a:pt x="247" y="0"/>
                    <a:pt x="16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6014525" y="3199850"/>
              <a:ext cx="7425" cy="7575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7" y="0"/>
                  </a:moveTo>
                  <a:cubicBezTo>
                    <a:pt x="65" y="0"/>
                    <a:pt x="8" y="55"/>
                    <a:pt x="5" y="139"/>
                  </a:cubicBezTo>
                  <a:cubicBezTo>
                    <a:pt x="1" y="229"/>
                    <a:pt x="67" y="303"/>
                    <a:pt x="151" y="303"/>
                  </a:cubicBezTo>
                  <a:cubicBezTo>
                    <a:pt x="152" y="303"/>
                    <a:pt x="152" y="303"/>
                    <a:pt x="153" y="303"/>
                  </a:cubicBezTo>
                  <a:cubicBezTo>
                    <a:pt x="230" y="301"/>
                    <a:pt x="294" y="236"/>
                    <a:pt x="295" y="156"/>
                  </a:cubicBezTo>
                  <a:cubicBezTo>
                    <a:pt x="297" y="70"/>
                    <a:pt x="235" y="3"/>
                    <a:pt x="150" y="0"/>
                  </a:cubicBezTo>
                  <a:cubicBezTo>
                    <a:pt x="149" y="0"/>
                    <a:pt x="148" y="0"/>
                    <a:pt x="14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6"/>
            <p:cNvSpPr/>
            <p:nvPr/>
          </p:nvSpPr>
          <p:spPr>
            <a:xfrm rot="3170892">
              <a:off x="6001690" y="3144299"/>
              <a:ext cx="7625" cy="7525"/>
            </a:xfrm>
            <a:custGeom>
              <a:avLst/>
              <a:gdLst/>
              <a:ahLst/>
              <a:cxnLst/>
              <a:rect l="l" t="t" r="r" b="b"/>
              <a:pathLst>
                <a:path w="305" h="301" extrusionOk="0">
                  <a:moveTo>
                    <a:pt x="150" y="1"/>
                  </a:moveTo>
                  <a:cubicBezTo>
                    <a:pt x="70" y="1"/>
                    <a:pt x="6" y="61"/>
                    <a:pt x="3" y="143"/>
                  </a:cubicBezTo>
                  <a:cubicBezTo>
                    <a:pt x="0" y="225"/>
                    <a:pt x="67" y="297"/>
                    <a:pt x="148" y="300"/>
                  </a:cubicBezTo>
                  <a:cubicBezTo>
                    <a:pt x="150" y="300"/>
                    <a:pt x="152" y="300"/>
                    <a:pt x="154" y="300"/>
                  </a:cubicBezTo>
                  <a:cubicBezTo>
                    <a:pt x="227" y="300"/>
                    <a:pt x="294" y="237"/>
                    <a:pt x="298" y="160"/>
                  </a:cubicBezTo>
                  <a:cubicBezTo>
                    <a:pt x="304" y="78"/>
                    <a:pt x="241" y="5"/>
                    <a:pt x="159" y="1"/>
                  </a:cubicBezTo>
                  <a:cubicBezTo>
                    <a:pt x="156" y="1"/>
                    <a:pt x="153" y="1"/>
                    <a:pt x="1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6071750" y="3224025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36" y="1"/>
                  </a:moveTo>
                  <a:cubicBezTo>
                    <a:pt x="135" y="1"/>
                    <a:pt x="134" y="1"/>
                    <a:pt x="133" y="1"/>
                  </a:cubicBezTo>
                  <a:cubicBezTo>
                    <a:pt x="54" y="2"/>
                    <a:pt x="0" y="61"/>
                    <a:pt x="3" y="141"/>
                  </a:cubicBezTo>
                  <a:cubicBezTo>
                    <a:pt x="5" y="218"/>
                    <a:pt x="65" y="277"/>
                    <a:pt x="139" y="277"/>
                  </a:cubicBezTo>
                  <a:cubicBezTo>
                    <a:pt x="140" y="277"/>
                    <a:pt x="141" y="277"/>
                    <a:pt x="142" y="277"/>
                  </a:cubicBezTo>
                  <a:cubicBezTo>
                    <a:pt x="215" y="277"/>
                    <a:pt x="280" y="212"/>
                    <a:pt x="280" y="140"/>
                  </a:cubicBezTo>
                  <a:cubicBezTo>
                    <a:pt x="281" y="62"/>
                    <a:pt x="216" y="1"/>
                    <a:pt x="13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5947625" y="3223225"/>
              <a:ext cx="6975" cy="6650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45" y="0"/>
                  </a:moveTo>
                  <a:cubicBezTo>
                    <a:pt x="67" y="0"/>
                    <a:pt x="8" y="52"/>
                    <a:pt x="3" y="127"/>
                  </a:cubicBezTo>
                  <a:cubicBezTo>
                    <a:pt x="0" y="201"/>
                    <a:pt x="61" y="266"/>
                    <a:pt x="136" y="266"/>
                  </a:cubicBezTo>
                  <a:cubicBezTo>
                    <a:pt x="137" y="266"/>
                    <a:pt x="138" y="266"/>
                    <a:pt x="139" y="266"/>
                  </a:cubicBezTo>
                  <a:cubicBezTo>
                    <a:pt x="212" y="266"/>
                    <a:pt x="274" y="205"/>
                    <a:pt x="277" y="132"/>
                  </a:cubicBezTo>
                  <a:cubicBezTo>
                    <a:pt x="278" y="56"/>
                    <a:pt x="226" y="4"/>
                    <a:pt x="149" y="0"/>
                  </a:cubicBezTo>
                  <a:cubicBezTo>
                    <a:pt x="147" y="0"/>
                    <a:pt x="146" y="0"/>
                    <a:pt x="1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6"/>
            <p:cNvSpPr/>
            <p:nvPr/>
          </p:nvSpPr>
          <p:spPr>
            <a:xfrm>
              <a:off x="5859700" y="32713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136" y="0"/>
                  </a:moveTo>
                  <a:cubicBezTo>
                    <a:pt x="60" y="2"/>
                    <a:pt x="0" y="61"/>
                    <a:pt x="0" y="136"/>
                  </a:cubicBezTo>
                  <a:cubicBezTo>
                    <a:pt x="0" y="213"/>
                    <a:pt x="59" y="272"/>
                    <a:pt x="136" y="272"/>
                  </a:cubicBezTo>
                  <a:cubicBezTo>
                    <a:pt x="212" y="272"/>
                    <a:pt x="270" y="213"/>
                    <a:pt x="272" y="136"/>
                  </a:cubicBezTo>
                  <a:cubicBezTo>
                    <a:pt x="272" y="59"/>
                    <a:pt x="213" y="0"/>
                    <a:pt x="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6"/>
            <p:cNvSpPr/>
            <p:nvPr/>
          </p:nvSpPr>
          <p:spPr>
            <a:xfrm>
              <a:off x="6053600" y="3200925"/>
              <a:ext cx="6750" cy="6575"/>
            </a:xfrm>
            <a:custGeom>
              <a:avLst/>
              <a:gdLst/>
              <a:ahLst/>
              <a:cxnLst/>
              <a:rect l="l" t="t" r="r" b="b"/>
              <a:pathLst>
                <a:path w="270" h="263" extrusionOk="0">
                  <a:moveTo>
                    <a:pt x="134" y="0"/>
                  </a:moveTo>
                  <a:cubicBezTo>
                    <a:pt x="63" y="0"/>
                    <a:pt x="10" y="51"/>
                    <a:pt x="6" y="122"/>
                  </a:cubicBezTo>
                  <a:cubicBezTo>
                    <a:pt x="1" y="204"/>
                    <a:pt x="55" y="263"/>
                    <a:pt x="134" y="263"/>
                  </a:cubicBezTo>
                  <a:cubicBezTo>
                    <a:pt x="135" y="263"/>
                    <a:pt x="136" y="263"/>
                    <a:pt x="137" y="263"/>
                  </a:cubicBezTo>
                  <a:cubicBezTo>
                    <a:pt x="209" y="263"/>
                    <a:pt x="266" y="209"/>
                    <a:pt x="268" y="138"/>
                  </a:cubicBezTo>
                  <a:cubicBezTo>
                    <a:pt x="269" y="65"/>
                    <a:pt x="214" y="5"/>
                    <a:pt x="143" y="0"/>
                  </a:cubicBezTo>
                  <a:cubicBezTo>
                    <a:pt x="140" y="0"/>
                    <a:pt x="137" y="0"/>
                    <a:pt x="1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5992600" y="3265125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131" y="0"/>
                  </a:moveTo>
                  <a:cubicBezTo>
                    <a:pt x="63" y="0"/>
                    <a:pt x="4" y="58"/>
                    <a:pt x="2" y="127"/>
                  </a:cubicBezTo>
                  <a:cubicBezTo>
                    <a:pt x="1" y="200"/>
                    <a:pt x="55" y="257"/>
                    <a:pt x="129" y="260"/>
                  </a:cubicBezTo>
                  <a:cubicBezTo>
                    <a:pt x="130" y="260"/>
                    <a:pt x="131" y="260"/>
                    <a:pt x="132" y="260"/>
                  </a:cubicBezTo>
                  <a:cubicBezTo>
                    <a:pt x="205" y="260"/>
                    <a:pt x="262" y="206"/>
                    <a:pt x="263" y="135"/>
                  </a:cubicBezTo>
                  <a:cubicBezTo>
                    <a:pt x="265" y="64"/>
                    <a:pt x="208" y="4"/>
                    <a:pt x="137" y="1"/>
                  </a:cubicBezTo>
                  <a:cubicBezTo>
                    <a:pt x="135" y="0"/>
                    <a:pt x="133" y="0"/>
                    <a:pt x="13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5931225" y="3262050"/>
              <a:ext cx="6200" cy="6375"/>
            </a:xfrm>
            <a:custGeom>
              <a:avLst/>
              <a:gdLst/>
              <a:ahLst/>
              <a:cxnLst/>
              <a:rect l="l" t="t" r="r" b="b"/>
              <a:pathLst>
                <a:path w="248" h="255" extrusionOk="0">
                  <a:moveTo>
                    <a:pt x="129" y="0"/>
                  </a:moveTo>
                  <a:cubicBezTo>
                    <a:pt x="55" y="0"/>
                    <a:pt x="1" y="56"/>
                    <a:pt x="2" y="131"/>
                  </a:cubicBezTo>
                  <a:cubicBezTo>
                    <a:pt x="4" y="201"/>
                    <a:pt x="56" y="255"/>
                    <a:pt x="124" y="255"/>
                  </a:cubicBezTo>
                  <a:cubicBezTo>
                    <a:pt x="125" y="255"/>
                    <a:pt x="126" y="255"/>
                    <a:pt x="127" y="255"/>
                  </a:cubicBezTo>
                  <a:cubicBezTo>
                    <a:pt x="193" y="253"/>
                    <a:pt x="246" y="199"/>
                    <a:pt x="246" y="127"/>
                  </a:cubicBezTo>
                  <a:cubicBezTo>
                    <a:pt x="247" y="53"/>
                    <a:pt x="198" y="0"/>
                    <a:pt x="1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6"/>
            <p:cNvSpPr/>
            <p:nvPr/>
          </p:nvSpPr>
          <p:spPr>
            <a:xfrm>
              <a:off x="5847150" y="3244325"/>
              <a:ext cx="6125" cy="6050"/>
            </a:xfrm>
            <a:custGeom>
              <a:avLst/>
              <a:gdLst/>
              <a:ahLst/>
              <a:cxnLst/>
              <a:rect l="l" t="t" r="r" b="b"/>
              <a:pathLst>
                <a:path w="245" h="242" extrusionOk="0">
                  <a:moveTo>
                    <a:pt x="114" y="1"/>
                  </a:moveTo>
                  <a:cubicBezTo>
                    <a:pt x="112" y="1"/>
                    <a:pt x="110" y="1"/>
                    <a:pt x="109" y="1"/>
                  </a:cubicBezTo>
                  <a:cubicBezTo>
                    <a:pt x="47" y="4"/>
                    <a:pt x="1" y="61"/>
                    <a:pt x="2" y="130"/>
                  </a:cubicBezTo>
                  <a:cubicBezTo>
                    <a:pt x="2" y="197"/>
                    <a:pt x="50" y="241"/>
                    <a:pt x="118" y="241"/>
                  </a:cubicBezTo>
                  <a:cubicBezTo>
                    <a:pt x="119" y="241"/>
                    <a:pt x="120" y="241"/>
                    <a:pt x="121" y="241"/>
                  </a:cubicBezTo>
                  <a:cubicBezTo>
                    <a:pt x="190" y="240"/>
                    <a:pt x="244" y="184"/>
                    <a:pt x="241" y="116"/>
                  </a:cubicBezTo>
                  <a:cubicBezTo>
                    <a:pt x="238" y="55"/>
                    <a:pt x="177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6"/>
            <p:cNvSpPr/>
            <p:nvPr/>
          </p:nvSpPr>
          <p:spPr>
            <a:xfrm>
              <a:off x="5995625" y="32412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4" y="0"/>
                  </a:moveTo>
                  <a:cubicBezTo>
                    <a:pt x="47" y="0"/>
                    <a:pt x="0" y="48"/>
                    <a:pt x="0" y="117"/>
                  </a:cubicBezTo>
                  <a:cubicBezTo>
                    <a:pt x="0" y="182"/>
                    <a:pt x="50" y="235"/>
                    <a:pt x="114" y="236"/>
                  </a:cubicBezTo>
                  <a:cubicBezTo>
                    <a:pt x="115" y="236"/>
                    <a:pt x="116" y="236"/>
                    <a:pt x="117" y="236"/>
                  </a:cubicBezTo>
                  <a:cubicBezTo>
                    <a:pt x="179" y="236"/>
                    <a:pt x="235" y="185"/>
                    <a:pt x="238" y="124"/>
                  </a:cubicBezTo>
                  <a:cubicBezTo>
                    <a:pt x="240" y="57"/>
                    <a:pt x="182" y="0"/>
                    <a:pt x="11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6087325" y="3245800"/>
              <a:ext cx="5675" cy="5800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115" y="0"/>
                  </a:moveTo>
                  <a:cubicBezTo>
                    <a:pt x="52" y="0"/>
                    <a:pt x="1" y="54"/>
                    <a:pt x="2" y="121"/>
                  </a:cubicBezTo>
                  <a:cubicBezTo>
                    <a:pt x="2" y="184"/>
                    <a:pt x="47" y="232"/>
                    <a:pt x="107" y="232"/>
                  </a:cubicBezTo>
                  <a:cubicBezTo>
                    <a:pt x="108" y="232"/>
                    <a:pt x="109" y="232"/>
                    <a:pt x="110" y="232"/>
                  </a:cubicBezTo>
                  <a:cubicBezTo>
                    <a:pt x="174" y="232"/>
                    <a:pt x="226" y="176"/>
                    <a:pt x="226" y="111"/>
                  </a:cubicBezTo>
                  <a:cubicBezTo>
                    <a:pt x="225" y="51"/>
                    <a:pt x="175" y="0"/>
                    <a:pt x="1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5956800" y="3170127"/>
              <a:ext cx="5775" cy="5750"/>
            </a:xfrm>
            <a:custGeom>
              <a:avLst/>
              <a:gdLst/>
              <a:ahLst/>
              <a:cxnLst/>
              <a:rect l="l" t="t" r="r" b="b"/>
              <a:pathLst>
                <a:path w="231" h="230" extrusionOk="0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46" y="4"/>
                    <a:pt x="1" y="55"/>
                    <a:pt x="4" y="123"/>
                  </a:cubicBezTo>
                  <a:cubicBezTo>
                    <a:pt x="7" y="186"/>
                    <a:pt x="50" y="229"/>
                    <a:pt x="112" y="229"/>
                  </a:cubicBezTo>
                  <a:cubicBezTo>
                    <a:pt x="113" y="229"/>
                    <a:pt x="114" y="229"/>
                    <a:pt x="115" y="229"/>
                  </a:cubicBezTo>
                  <a:cubicBezTo>
                    <a:pt x="181" y="229"/>
                    <a:pt x="231" y="178"/>
                    <a:pt x="229" y="113"/>
                  </a:cubicBezTo>
                  <a:cubicBezTo>
                    <a:pt x="229" y="47"/>
                    <a:pt x="181" y="1"/>
                    <a:pt x="11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6"/>
            <p:cNvSpPr/>
            <p:nvPr/>
          </p:nvSpPr>
          <p:spPr>
            <a:xfrm rot="3170892">
              <a:off x="6035725" y="3142061"/>
              <a:ext cx="5550" cy="5625"/>
            </a:xfrm>
            <a:custGeom>
              <a:avLst/>
              <a:gdLst/>
              <a:ahLst/>
              <a:cxnLst/>
              <a:rect l="l" t="t" r="r" b="b"/>
              <a:pathLst>
                <a:path w="222" h="225" extrusionOk="0">
                  <a:moveTo>
                    <a:pt x="109" y="1"/>
                  </a:moveTo>
                  <a:cubicBezTo>
                    <a:pt x="47" y="1"/>
                    <a:pt x="1" y="50"/>
                    <a:pt x="2" y="115"/>
                  </a:cubicBezTo>
                  <a:cubicBezTo>
                    <a:pt x="2" y="178"/>
                    <a:pt x="49" y="224"/>
                    <a:pt x="112" y="224"/>
                  </a:cubicBezTo>
                  <a:cubicBezTo>
                    <a:pt x="113" y="224"/>
                    <a:pt x="114" y="224"/>
                    <a:pt x="115" y="224"/>
                  </a:cubicBezTo>
                  <a:cubicBezTo>
                    <a:pt x="172" y="224"/>
                    <a:pt x="219" y="180"/>
                    <a:pt x="220" y="124"/>
                  </a:cubicBezTo>
                  <a:cubicBezTo>
                    <a:pt x="222" y="62"/>
                    <a:pt x="165" y="1"/>
                    <a:pt x="10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6"/>
            <p:cNvSpPr/>
            <p:nvPr/>
          </p:nvSpPr>
          <p:spPr>
            <a:xfrm>
              <a:off x="5949000" y="3286225"/>
              <a:ext cx="5475" cy="5425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14" y="1"/>
                  </a:moveTo>
                  <a:cubicBezTo>
                    <a:pt x="50" y="2"/>
                    <a:pt x="1" y="53"/>
                    <a:pt x="3" y="113"/>
                  </a:cubicBezTo>
                  <a:cubicBezTo>
                    <a:pt x="4" y="169"/>
                    <a:pt x="55" y="217"/>
                    <a:pt x="111" y="217"/>
                  </a:cubicBezTo>
                  <a:cubicBezTo>
                    <a:pt x="172" y="215"/>
                    <a:pt x="219" y="164"/>
                    <a:pt x="219" y="103"/>
                  </a:cubicBezTo>
                  <a:cubicBezTo>
                    <a:pt x="217" y="41"/>
                    <a:pt x="175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6061950" y="3187075"/>
              <a:ext cx="5650" cy="5425"/>
            </a:xfrm>
            <a:custGeom>
              <a:avLst/>
              <a:gdLst/>
              <a:ahLst/>
              <a:cxnLst/>
              <a:rect l="l" t="t" r="r" b="b"/>
              <a:pathLst>
                <a:path w="226" h="217" extrusionOk="0">
                  <a:moveTo>
                    <a:pt x="112" y="0"/>
                  </a:moveTo>
                  <a:cubicBezTo>
                    <a:pt x="59" y="0"/>
                    <a:pt x="11" y="44"/>
                    <a:pt x="6" y="99"/>
                  </a:cubicBezTo>
                  <a:cubicBezTo>
                    <a:pt x="0" y="159"/>
                    <a:pt x="48" y="213"/>
                    <a:pt x="108" y="216"/>
                  </a:cubicBezTo>
                  <a:cubicBezTo>
                    <a:pt x="109" y="216"/>
                    <a:pt x="110" y="217"/>
                    <a:pt x="111" y="217"/>
                  </a:cubicBezTo>
                  <a:cubicBezTo>
                    <a:pt x="169" y="217"/>
                    <a:pt x="216" y="174"/>
                    <a:pt x="221" y="118"/>
                  </a:cubicBezTo>
                  <a:cubicBezTo>
                    <a:pt x="226" y="58"/>
                    <a:pt x="178" y="2"/>
                    <a:pt x="118" y="0"/>
                  </a:cubicBezTo>
                  <a:cubicBezTo>
                    <a:pt x="116" y="0"/>
                    <a:pt x="114" y="0"/>
                    <a:pt x="11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6054525" y="3236850"/>
              <a:ext cx="5525" cy="5275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09" y="0"/>
                  </a:moveTo>
                  <a:cubicBezTo>
                    <a:pt x="47" y="0"/>
                    <a:pt x="1" y="46"/>
                    <a:pt x="1" y="107"/>
                  </a:cubicBezTo>
                  <a:cubicBezTo>
                    <a:pt x="1" y="164"/>
                    <a:pt x="47" y="209"/>
                    <a:pt x="106" y="210"/>
                  </a:cubicBezTo>
                  <a:cubicBezTo>
                    <a:pt x="107" y="210"/>
                    <a:pt x="108" y="210"/>
                    <a:pt x="109" y="210"/>
                  </a:cubicBezTo>
                  <a:cubicBezTo>
                    <a:pt x="168" y="210"/>
                    <a:pt x="212" y="171"/>
                    <a:pt x="215" y="114"/>
                  </a:cubicBezTo>
                  <a:cubicBezTo>
                    <a:pt x="220" y="51"/>
                    <a:pt x="175" y="2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6"/>
            <p:cNvSpPr/>
            <p:nvPr/>
          </p:nvSpPr>
          <p:spPr>
            <a:xfrm>
              <a:off x="5960625" y="3245825"/>
              <a:ext cx="5400" cy="5250"/>
            </a:xfrm>
            <a:custGeom>
              <a:avLst/>
              <a:gdLst/>
              <a:ahLst/>
              <a:cxnLst/>
              <a:rect l="l" t="t" r="r" b="b"/>
              <a:pathLst>
                <a:path w="216" h="210" extrusionOk="0">
                  <a:moveTo>
                    <a:pt x="107" y="1"/>
                  </a:moveTo>
                  <a:cubicBezTo>
                    <a:pt x="45" y="1"/>
                    <a:pt x="1" y="46"/>
                    <a:pt x="2" y="107"/>
                  </a:cubicBezTo>
                  <a:cubicBezTo>
                    <a:pt x="2" y="166"/>
                    <a:pt x="47" y="209"/>
                    <a:pt x="107" y="209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67" y="209"/>
                    <a:pt x="212" y="167"/>
                    <a:pt x="213" y="109"/>
                  </a:cubicBezTo>
                  <a:cubicBezTo>
                    <a:pt x="215" y="49"/>
                    <a:pt x="172" y="4"/>
                    <a:pt x="113" y="1"/>
                  </a:cubicBezTo>
                  <a:cubicBezTo>
                    <a:pt x="111" y="1"/>
                    <a:pt x="109" y="1"/>
                    <a:pt x="10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6"/>
            <p:cNvSpPr/>
            <p:nvPr/>
          </p:nvSpPr>
          <p:spPr>
            <a:xfrm>
              <a:off x="5961100" y="3269825"/>
              <a:ext cx="4650" cy="4900"/>
            </a:xfrm>
            <a:custGeom>
              <a:avLst/>
              <a:gdLst/>
              <a:ahLst/>
              <a:cxnLst/>
              <a:rect l="l" t="t" r="r" b="b"/>
              <a:pathLst>
                <a:path w="186" h="196" extrusionOk="0">
                  <a:moveTo>
                    <a:pt x="97" y="1"/>
                  </a:moveTo>
                  <a:cubicBezTo>
                    <a:pt x="49" y="1"/>
                    <a:pt x="9" y="39"/>
                    <a:pt x="5" y="89"/>
                  </a:cubicBezTo>
                  <a:cubicBezTo>
                    <a:pt x="0" y="146"/>
                    <a:pt x="37" y="194"/>
                    <a:pt x="88" y="195"/>
                  </a:cubicBezTo>
                  <a:cubicBezTo>
                    <a:pt x="90" y="195"/>
                    <a:pt x="91" y="195"/>
                    <a:pt x="93" y="195"/>
                  </a:cubicBezTo>
                  <a:cubicBezTo>
                    <a:pt x="142" y="195"/>
                    <a:pt x="182" y="152"/>
                    <a:pt x="184" y="98"/>
                  </a:cubicBezTo>
                  <a:cubicBezTo>
                    <a:pt x="185" y="47"/>
                    <a:pt x="148" y="4"/>
                    <a:pt x="99" y="1"/>
                  </a:cubicBezTo>
                  <a:lnTo>
                    <a:pt x="100" y="1"/>
                  </a:lnTo>
                  <a:cubicBezTo>
                    <a:pt x="99" y="1"/>
                    <a:pt x="98" y="1"/>
                    <a:pt x="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6"/>
            <p:cNvSpPr/>
            <p:nvPr/>
          </p:nvSpPr>
          <p:spPr>
            <a:xfrm>
              <a:off x="5924825" y="3243600"/>
              <a:ext cx="5025" cy="4825"/>
            </a:xfrm>
            <a:custGeom>
              <a:avLst/>
              <a:gdLst/>
              <a:ahLst/>
              <a:cxnLst/>
              <a:rect l="l" t="t" r="r" b="b"/>
              <a:pathLst>
                <a:path w="201" h="193" extrusionOk="0">
                  <a:moveTo>
                    <a:pt x="104" y="0"/>
                  </a:moveTo>
                  <a:cubicBezTo>
                    <a:pt x="20" y="36"/>
                    <a:pt x="0" y="61"/>
                    <a:pt x="10" y="116"/>
                  </a:cubicBezTo>
                  <a:cubicBezTo>
                    <a:pt x="19" y="164"/>
                    <a:pt x="50" y="189"/>
                    <a:pt x="93" y="192"/>
                  </a:cubicBezTo>
                  <a:cubicBezTo>
                    <a:pt x="97" y="192"/>
                    <a:pt x="100" y="192"/>
                    <a:pt x="104" y="192"/>
                  </a:cubicBezTo>
                  <a:cubicBezTo>
                    <a:pt x="144" y="192"/>
                    <a:pt x="173" y="168"/>
                    <a:pt x="186" y="128"/>
                  </a:cubicBezTo>
                  <a:cubicBezTo>
                    <a:pt x="201" y="78"/>
                    <a:pt x="181" y="45"/>
                    <a:pt x="10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4" name="Google Shape;1084;p16"/>
          <p:cNvSpPr/>
          <p:nvPr/>
        </p:nvSpPr>
        <p:spPr>
          <a:xfrm rot="-1111088">
            <a:off x="8428894" y="-178360"/>
            <a:ext cx="1152668" cy="2008413"/>
          </a:xfrm>
          <a:custGeom>
            <a:avLst/>
            <a:gdLst/>
            <a:ahLst/>
            <a:cxnLst/>
            <a:rect l="l" t="t" r="r" b="b"/>
            <a:pathLst>
              <a:path w="18900" h="32928" extrusionOk="0">
                <a:moveTo>
                  <a:pt x="5972" y="15209"/>
                </a:moveTo>
                <a:cubicBezTo>
                  <a:pt x="6949" y="15823"/>
                  <a:pt x="7875" y="16508"/>
                  <a:pt x="8739" y="17283"/>
                </a:cubicBezTo>
                <a:cubicBezTo>
                  <a:pt x="8668" y="17261"/>
                  <a:pt x="8601" y="17227"/>
                  <a:pt x="8535" y="17199"/>
                </a:cubicBezTo>
                <a:cubicBezTo>
                  <a:pt x="8243" y="17076"/>
                  <a:pt x="7956" y="16946"/>
                  <a:pt x="7662" y="16837"/>
                </a:cubicBezTo>
                <a:cubicBezTo>
                  <a:pt x="7393" y="16738"/>
                  <a:pt x="7118" y="16648"/>
                  <a:pt x="6841" y="16579"/>
                </a:cubicBezTo>
                <a:cubicBezTo>
                  <a:pt x="6581" y="16514"/>
                  <a:pt x="6319" y="16468"/>
                  <a:pt x="6053" y="16437"/>
                </a:cubicBezTo>
                <a:cubicBezTo>
                  <a:pt x="6047" y="16385"/>
                  <a:pt x="6040" y="16331"/>
                  <a:pt x="6029" y="16280"/>
                </a:cubicBezTo>
                <a:cubicBezTo>
                  <a:pt x="5979" y="16043"/>
                  <a:pt x="5876" y="15832"/>
                  <a:pt x="5714" y="15651"/>
                </a:cubicBezTo>
                <a:cubicBezTo>
                  <a:pt x="5674" y="15604"/>
                  <a:pt x="5634" y="15556"/>
                  <a:pt x="5583" y="15496"/>
                </a:cubicBezTo>
                <a:cubicBezTo>
                  <a:pt x="5674" y="15439"/>
                  <a:pt x="5754" y="15394"/>
                  <a:pt x="5828" y="15341"/>
                </a:cubicBezTo>
                <a:cubicBezTo>
                  <a:pt x="5884" y="15301"/>
                  <a:pt x="5930" y="15256"/>
                  <a:pt x="5972" y="15209"/>
                </a:cubicBezTo>
                <a:close/>
                <a:moveTo>
                  <a:pt x="4403" y="0"/>
                </a:moveTo>
                <a:cubicBezTo>
                  <a:pt x="3997" y="0"/>
                  <a:pt x="3691" y="341"/>
                  <a:pt x="3649" y="709"/>
                </a:cubicBezTo>
                <a:cubicBezTo>
                  <a:pt x="3590" y="1234"/>
                  <a:pt x="3884" y="1660"/>
                  <a:pt x="4399" y="1777"/>
                </a:cubicBezTo>
                <a:cubicBezTo>
                  <a:pt x="4452" y="1789"/>
                  <a:pt x="4505" y="1794"/>
                  <a:pt x="4556" y="1794"/>
                </a:cubicBezTo>
                <a:cubicBezTo>
                  <a:pt x="4563" y="1794"/>
                  <a:pt x="4570" y="1794"/>
                  <a:pt x="4576" y="1794"/>
                </a:cubicBezTo>
                <a:cubicBezTo>
                  <a:pt x="4688" y="2314"/>
                  <a:pt x="4836" y="2904"/>
                  <a:pt x="4976" y="3351"/>
                </a:cubicBezTo>
                <a:cubicBezTo>
                  <a:pt x="5259" y="4246"/>
                  <a:pt x="5533" y="5145"/>
                  <a:pt x="5959" y="5987"/>
                </a:cubicBezTo>
                <a:cubicBezTo>
                  <a:pt x="5496" y="5453"/>
                  <a:pt x="5044" y="4912"/>
                  <a:pt x="4581" y="4381"/>
                </a:cubicBezTo>
                <a:cubicBezTo>
                  <a:pt x="4363" y="4132"/>
                  <a:pt x="4143" y="3885"/>
                  <a:pt x="3917" y="3641"/>
                </a:cubicBezTo>
                <a:cubicBezTo>
                  <a:pt x="3961" y="3592"/>
                  <a:pt x="4001" y="3540"/>
                  <a:pt x="4035" y="3483"/>
                </a:cubicBezTo>
                <a:cubicBezTo>
                  <a:pt x="4255" y="3097"/>
                  <a:pt x="4209" y="2720"/>
                  <a:pt x="3860" y="2447"/>
                </a:cubicBezTo>
                <a:cubicBezTo>
                  <a:pt x="3799" y="2399"/>
                  <a:pt x="3735" y="2351"/>
                  <a:pt x="3667" y="2311"/>
                </a:cubicBezTo>
                <a:cubicBezTo>
                  <a:pt x="3498" y="2209"/>
                  <a:pt x="3359" y="2080"/>
                  <a:pt x="3266" y="1904"/>
                </a:cubicBezTo>
                <a:cubicBezTo>
                  <a:pt x="3249" y="1871"/>
                  <a:pt x="3226" y="1844"/>
                  <a:pt x="3204" y="1816"/>
                </a:cubicBezTo>
                <a:cubicBezTo>
                  <a:pt x="3046" y="1614"/>
                  <a:pt x="2824" y="1516"/>
                  <a:pt x="2604" y="1516"/>
                </a:cubicBezTo>
                <a:cubicBezTo>
                  <a:pt x="2346" y="1516"/>
                  <a:pt x="2091" y="1651"/>
                  <a:pt x="1944" y="1913"/>
                </a:cubicBezTo>
                <a:cubicBezTo>
                  <a:pt x="1849" y="2080"/>
                  <a:pt x="1811" y="2257"/>
                  <a:pt x="1797" y="2447"/>
                </a:cubicBezTo>
                <a:cubicBezTo>
                  <a:pt x="1749" y="3152"/>
                  <a:pt x="2215" y="3796"/>
                  <a:pt x="2939" y="3976"/>
                </a:cubicBezTo>
                <a:cubicBezTo>
                  <a:pt x="2973" y="3981"/>
                  <a:pt x="3042" y="3996"/>
                  <a:pt x="3113" y="4004"/>
                </a:cubicBezTo>
                <a:cubicBezTo>
                  <a:pt x="3149" y="4008"/>
                  <a:pt x="3184" y="4010"/>
                  <a:pt x="3219" y="4010"/>
                </a:cubicBezTo>
                <a:cubicBezTo>
                  <a:pt x="3357" y="4010"/>
                  <a:pt x="3490" y="3979"/>
                  <a:pt x="3610" y="3902"/>
                </a:cubicBezTo>
                <a:cubicBezTo>
                  <a:pt x="3697" y="3847"/>
                  <a:pt x="3777" y="3785"/>
                  <a:pt x="3851" y="3716"/>
                </a:cubicBezTo>
                <a:cubicBezTo>
                  <a:pt x="4539" y="4500"/>
                  <a:pt x="5211" y="5301"/>
                  <a:pt x="5850" y="6126"/>
                </a:cubicBezTo>
                <a:cubicBezTo>
                  <a:pt x="6719" y="7251"/>
                  <a:pt x="7543" y="8406"/>
                  <a:pt x="8316" y="9609"/>
                </a:cubicBezTo>
                <a:cubicBezTo>
                  <a:pt x="8293" y="9608"/>
                  <a:pt x="8285" y="9609"/>
                  <a:pt x="8280" y="9606"/>
                </a:cubicBezTo>
                <a:cubicBezTo>
                  <a:pt x="8259" y="9586"/>
                  <a:pt x="8239" y="9566"/>
                  <a:pt x="8220" y="9546"/>
                </a:cubicBezTo>
                <a:cubicBezTo>
                  <a:pt x="7848" y="9150"/>
                  <a:pt x="7453" y="8779"/>
                  <a:pt x="7037" y="8433"/>
                </a:cubicBezTo>
                <a:cubicBezTo>
                  <a:pt x="5708" y="7333"/>
                  <a:pt x="4262" y="6433"/>
                  <a:pt x="2664" y="5787"/>
                </a:cubicBezTo>
                <a:cubicBezTo>
                  <a:pt x="2694" y="5597"/>
                  <a:pt x="2660" y="5412"/>
                  <a:pt x="2575" y="5236"/>
                </a:cubicBezTo>
                <a:cubicBezTo>
                  <a:pt x="2369" y="4803"/>
                  <a:pt x="1959" y="4494"/>
                  <a:pt x="1433" y="4494"/>
                </a:cubicBezTo>
                <a:cubicBezTo>
                  <a:pt x="1318" y="4494"/>
                  <a:pt x="1196" y="4509"/>
                  <a:pt x="1070" y="4541"/>
                </a:cubicBezTo>
                <a:cubicBezTo>
                  <a:pt x="890" y="4586"/>
                  <a:pt x="710" y="4637"/>
                  <a:pt x="533" y="4691"/>
                </a:cubicBezTo>
                <a:cubicBezTo>
                  <a:pt x="247" y="4777"/>
                  <a:pt x="67" y="4963"/>
                  <a:pt x="22" y="5265"/>
                </a:cubicBezTo>
                <a:cubicBezTo>
                  <a:pt x="1" y="5419"/>
                  <a:pt x="36" y="5564"/>
                  <a:pt x="99" y="5705"/>
                </a:cubicBezTo>
                <a:cubicBezTo>
                  <a:pt x="295" y="6139"/>
                  <a:pt x="633" y="6404"/>
                  <a:pt x="1201" y="6557"/>
                </a:cubicBezTo>
                <a:cubicBezTo>
                  <a:pt x="1271" y="6577"/>
                  <a:pt x="1354" y="6588"/>
                  <a:pt x="1445" y="6588"/>
                </a:cubicBezTo>
                <a:cubicBezTo>
                  <a:pt x="1610" y="6588"/>
                  <a:pt x="1802" y="6550"/>
                  <a:pt x="1988" y="6455"/>
                </a:cubicBezTo>
                <a:cubicBezTo>
                  <a:pt x="2038" y="6429"/>
                  <a:pt x="2095" y="6415"/>
                  <a:pt x="2150" y="6399"/>
                </a:cubicBezTo>
                <a:cubicBezTo>
                  <a:pt x="2403" y="6327"/>
                  <a:pt x="2558" y="6159"/>
                  <a:pt x="2635" y="5916"/>
                </a:cubicBezTo>
                <a:cubicBezTo>
                  <a:pt x="3018" y="6075"/>
                  <a:pt x="3391" y="6254"/>
                  <a:pt x="3757" y="6449"/>
                </a:cubicBezTo>
                <a:cubicBezTo>
                  <a:pt x="5481" y="7365"/>
                  <a:pt x="7023" y="8523"/>
                  <a:pt x="8351" y="9958"/>
                </a:cubicBezTo>
                <a:cubicBezTo>
                  <a:pt x="8669" y="10299"/>
                  <a:pt x="8975" y="10651"/>
                  <a:pt x="9214" y="11056"/>
                </a:cubicBezTo>
                <a:cubicBezTo>
                  <a:pt x="9725" y="11920"/>
                  <a:pt x="10216" y="12792"/>
                  <a:pt x="10680" y="13679"/>
                </a:cubicBezTo>
                <a:cubicBezTo>
                  <a:pt x="12035" y="16269"/>
                  <a:pt x="13159" y="18954"/>
                  <a:pt x="14039" y="21741"/>
                </a:cubicBezTo>
                <a:cubicBezTo>
                  <a:pt x="14446" y="23035"/>
                  <a:pt x="14793" y="24345"/>
                  <a:pt x="15077" y="25672"/>
                </a:cubicBezTo>
                <a:cubicBezTo>
                  <a:pt x="15083" y="25708"/>
                  <a:pt x="15086" y="25743"/>
                  <a:pt x="15094" y="25800"/>
                </a:cubicBezTo>
                <a:cubicBezTo>
                  <a:pt x="15074" y="25774"/>
                  <a:pt x="15068" y="25769"/>
                  <a:pt x="15065" y="25763"/>
                </a:cubicBezTo>
                <a:cubicBezTo>
                  <a:pt x="15056" y="25745"/>
                  <a:pt x="15048" y="25725"/>
                  <a:pt x="15040" y="25705"/>
                </a:cubicBezTo>
                <a:cubicBezTo>
                  <a:pt x="14039" y="23203"/>
                  <a:pt x="12602" y="20977"/>
                  <a:pt x="10787" y="18991"/>
                </a:cubicBezTo>
                <a:cubicBezTo>
                  <a:pt x="10501" y="18678"/>
                  <a:pt x="10203" y="18374"/>
                  <a:pt x="9941" y="18044"/>
                </a:cubicBezTo>
                <a:cubicBezTo>
                  <a:pt x="9015" y="16878"/>
                  <a:pt x="8174" y="15653"/>
                  <a:pt x="7401" y="14383"/>
                </a:cubicBezTo>
                <a:cubicBezTo>
                  <a:pt x="7160" y="13989"/>
                  <a:pt x="6928" y="13591"/>
                  <a:pt x="6708" y="13187"/>
                </a:cubicBezTo>
                <a:cubicBezTo>
                  <a:pt x="6756" y="13156"/>
                  <a:pt x="6803" y="13122"/>
                  <a:pt x="6850" y="13079"/>
                </a:cubicBezTo>
                <a:cubicBezTo>
                  <a:pt x="6990" y="12949"/>
                  <a:pt x="7077" y="12786"/>
                  <a:pt x="7126" y="12577"/>
                </a:cubicBezTo>
                <a:cubicBezTo>
                  <a:pt x="7246" y="12105"/>
                  <a:pt x="6992" y="11421"/>
                  <a:pt x="6570" y="11131"/>
                </a:cubicBezTo>
                <a:cubicBezTo>
                  <a:pt x="6427" y="11031"/>
                  <a:pt x="6271" y="10977"/>
                  <a:pt x="6106" y="10977"/>
                </a:cubicBezTo>
                <a:cubicBezTo>
                  <a:pt x="6045" y="10977"/>
                  <a:pt x="5982" y="10984"/>
                  <a:pt x="5918" y="11000"/>
                </a:cubicBezTo>
                <a:cubicBezTo>
                  <a:pt x="5793" y="11031"/>
                  <a:pt x="5671" y="11074"/>
                  <a:pt x="5549" y="11119"/>
                </a:cubicBezTo>
                <a:cubicBezTo>
                  <a:pt x="5286" y="11216"/>
                  <a:pt x="5149" y="11418"/>
                  <a:pt x="5127" y="11688"/>
                </a:cubicBezTo>
                <a:cubicBezTo>
                  <a:pt x="5086" y="12178"/>
                  <a:pt x="5245" y="12605"/>
                  <a:pt x="5566" y="12972"/>
                </a:cubicBezTo>
                <a:cubicBezTo>
                  <a:pt x="5677" y="13099"/>
                  <a:pt x="5816" y="13188"/>
                  <a:pt x="5973" y="13247"/>
                </a:cubicBezTo>
                <a:cubicBezTo>
                  <a:pt x="6084" y="13288"/>
                  <a:pt x="6191" y="13308"/>
                  <a:pt x="6295" y="13308"/>
                </a:cubicBezTo>
                <a:cubicBezTo>
                  <a:pt x="6408" y="13308"/>
                  <a:pt x="6516" y="13284"/>
                  <a:pt x="6620" y="13235"/>
                </a:cubicBezTo>
                <a:cubicBezTo>
                  <a:pt x="6734" y="13460"/>
                  <a:pt x="6850" y="13685"/>
                  <a:pt x="6972" y="13906"/>
                </a:cubicBezTo>
                <a:cubicBezTo>
                  <a:pt x="7635" y="15108"/>
                  <a:pt x="8356" y="16273"/>
                  <a:pt x="9186" y="17371"/>
                </a:cubicBezTo>
                <a:cubicBezTo>
                  <a:pt x="9202" y="17392"/>
                  <a:pt x="9216" y="17417"/>
                  <a:pt x="9231" y="17442"/>
                </a:cubicBezTo>
                <a:cubicBezTo>
                  <a:pt x="9185" y="17422"/>
                  <a:pt x="9151" y="17394"/>
                  <a:pt x="9118" y="17366"/>
                </a:cubicBezTo>
                <a:cubicBezTo>
                  <a:pt x="8458" y="16786"/>
                  <a:pt x="7765" y="16247"/>
                  <a:pt x="7032" y="15758"/>
                </a:cubicBezTo>
                <a:cubicBezTo>
                  <a:pt x="6705" y="15540"/>
                  <a:pt x="6371" y="15330"/>
                  <a:pt x="6030" y="15134"/>
                </a:cubicBezTo>
                <a:cubicBezTo>
                  <a:pt x="6182" y="14911"/>
                  <a:pt x="6191" y="14631"/>
                  <a:pt x="6046" y="14369"/>
                </a:cubicBezTo>
                <a:cubicBezTo>
                  <a:pt x="5836" y="13994"/>
                  <a:pt x="5432" y="13840"/>
                  <a:pt x="5112" y="13840"/>
                </a:cubicBezTo>
                <a:cubicBezTo>
                  <a:pt x="5076" y="13840"/>
                  <a:pt x="5042" y="13842"/>
                  <a:pt x="5009" y="13846"/>
                </a:cubicBezTo>
                <a:cubicBezTo>
                  <a:pt x="4552" y="13897"/>
                  <a:pt x="4078" y="14463"/>
                  <a:pt x="4387" y="15011"/>
                </a:cubicBezTo>
                <a:cubicBezTo>
                  <a:pt x="4408" y="15048"/>
                  <a:pt x="4424" y="15088"/>
                  <a:pt x="4441" y="15122"/>
                </a:cubicBezTo>
                <a:cubicBezTo>
                  <a:pt x="4431" y="15134"/>
                  <a:pt x="4428" y="15142"/>
                  <a:pt x="4424" y="15147"/>
                </a:cubicBezTo>
                <a:cubicBezTo>
                  <a:pt x="4401" y="15164"/>
                  <a:pt x="4379" y="15182"/>
                  <a:pt x="4354" y="15195"/>
                </a:cubicBezTo>
                <a:cubicBezTo>
                  <a:pt x="4041" y="15358"/>
                  <a:pt x="3831" y="15613"/>
                  <a:pt x="3691" y="15932"/>
                </a:cubicBezTo>
                <a:cubicBezTo>
                  <a:pt x="3465" y="16442"/>
                  <a:pt x="3610" y="16965"/>
                  <a:pt x="4072" y="17278"/>
                </a:cubicBezTo>
                <a:cubicBezTo>
                  <a:pt x="4352" y="17467"/>
                  <a:pt x="4661" y="17560"/>
                  <a:pt x="4993" y="17560"/>
                </a:cubicBezTo>
                <a:cubicBezTo>
                  <a:pt x="5032" y="17560"/>
                  <a:pt x="5072" y="17559"/>
                  <a:pt x="5112" y="17556"/>
                </a:cubicBezTo>
                <a:cubicBezTo>
                  <a:pt x="5672" y="17519"/>
                  <a:pt x="6041" y="17138"/>
                  <a:pt x="6058" y="16577"/>
                </a:cubicBezTo>
                <a:cubicBezTo>
                  <a:pt x="6060" y="16564"/>
                  <a:pt x="6057" y="16548"/>
                  <a:pt x="6057" y="16534"/>
                </a:cubicBezTo>
                <a:lnTo>
                  <a:pt x="6057" y="16534"/>
                </a:lnTo>
                <a:cubicBezTo>
                  <a:pt x="6203" y="16556"/>
                  <a:pt x="6350" y="16582"/>
                  <a:pt x="6495" y="16611"/>
                </a:cubicBezTo>
                <a:cubicBezTo>
                  <a:pt x="6830" y="16678"/>
                  <a:pt x="7160" y="16767"/>
                  <a:pt x="7475" y="16897"/>
                </a:cubicBezTo>
                <a:cubicBezTo>
                  <a:pt x="7847" y="17050"/>
                  <a:pt x="8220" y="17196"/>
                  <a:pt x="8584" y="17363"/>
                </a:cubicBezTo>
                <a:cubicBezTo>
                  <a:pt x="8919" y="17516"/>
                  <a:pt x="9231" y="17709"/>
                  <a:pt x="9497" y="17965"/>
                </a:cubicBezTo>
                <a:cubicBezTo>
                  <a:pt x="10909" y="19323"/>
                  <a:pt x="12139" y="20829"/>
                  <a:pt x="13171" y="22493"/>
                </a:cubicBezTo>
                <a:cubicBezTo>
                  <a:pt x="13983" y="23800"/>
                  <a:pt x="14657" y="25174"/>
                  <a:pt x="15164" y="26627"/>
                </a:cubicBezTo>
                <a:cubicBezTo>
                  <a:pt x="15278" y="26956"/>
                  <a:pt x="15395" y="27283"/>
                  <a:pt x="15452" y="27631"/>
                </a:cubicBezTo>
                <a:cubicBezTo>
                  <a:pt x="15727" y="29325"/>
                  <a:pt x="15906" y="31027"/>
                  <a:pt x="15901" y="32745"/>
                </a:cubicBezTo>
                <a:cubicBezTo>
                  <a:pt x="15901" y="32778"/>
                  <a:pt x="15904" y="32811"/>
                  <a:pt x="15914" y="32841"/>
                </a:cubicBezTo>
                <a:cubicBezTo>
                  <a:pt x="15931" y="32899"/>
                  <a:pt x="15975" y="32927"/>
                  <a:pt x="16036" y="32927"/>
                </a:cubicBezTo>
                <a:cubicBezTo>
                  <a:pt x="16037" y="32927"/>
                  <a:pt x="16038" y="32927"/>
                  <a:pt x="16039" y="32927"/>
                </a:cubicBezTo>
                <a:cubicBezTo>
                  <a:pt x="16096" y="32927"/>
                  <a:pt x="16132" y="32894"/>
                  <a:pt x="16147" y="32842"/>
                </a:cubicBezTo>
                <a:cubicBezTo>
                  <a:pt x="16157" y="32802"/>
                  <a:pt x="16162" y="32757"/>
                  <a:pt x="16162" y="32716"/>
                </a:cubicBezTo>
                <a:cubicBezTo>
                  <a:pt x="16153" y="32342"/>
                  <a:pt x="16145" y="31970"/>
                  <a:pt x="16131" y="31597"/>
                </a:cubicBezTo>
                <a:cubicBezTo>
                  <a:pt x="16054" y="29578"/>
                  <a:pt x="15790" y="27583"/>
                  <a:pt x="15370" y="25607"/>
                </a:cubicBezTo>
                <a:cubicBezTo>
                  <a:pt x="15295" y="25246"/>
                  <a:pt x="15198" y="24888"/>
                  <a:pt x="15139" y="24525"/>
                </a:cubicBezTo>
                <a:cubicBezTo>
                  <a:pt x="14998" y="23663"/>
                  <a:pt x="14948" y="22794"/>
                  <a:pt x="14938" y="21922"/>
                </a:cubicBezTo>
                <a:cubicBezTo>
                  <a:pt x="14920" y="20399"/>
                  <a:pt x="15023" y="18883"/>
                  <a:pt x="15253" y="17377"/>
                </a:cubicBezTo>
                <a:cubicBezTo>
                  <a:pt x="15273" y="17246"/>
                  <a:pt x="15296" y="17115"/>
                  <a:pt x="15350" y="16991"/>
                </a:cubicBezTo>
                <a:cubicBezTo>
                  <a:pt x="15383" y="16920"/>
                  <a:pt x="15414" y="16848"/>
                  <a:pt x="15444" y="16775"/>
                </a:cubicBezTo>
                <a:cubicBezTo>
                  <a:pt x="15631" y="16343"/>
                  <a:pt x="15849" y="15928"/>
                  <a:pt x="16128" y="15547"/>
                </a:cubicBezTo>
                <a:cubicBezTo>
                  <a:pt x="16434" y="15131"/>
                  <a:pt x="16778" y="14755"/>
                  <a:pt x="17161" y="14421"/>
                </a:cubicBezTo>
                <a:cubicBezTo>
                  <a:pt x="17205" y="14471"/>
                  <a:pt x="17258" y="14517"/>
                  <a:pt x="17321" y="14553"/>
                </a:cubicBezTo>
                <a:cubicBezTo>
                  <a:pt x="17428" y="14610"/>
                  <a:pt x="17543" y="14650"/>
                  <a:pt x="17654" y="14698"/>
                </a:cubicBezTo>
                <a:cubicBezTo>
                  <a:pt x="17656" y="14693"/>
                  <a:pt x="17659" y="14687"/>
                  <a:pt x="17661" y="14682"/>
                </a:cubicBezTo>
                <a:cubicBezTo>
                  <a:pt x="17709" y="14695"/>
                  <a:pt x="17756" y="14712"/>
                  <a:pt x="17806" y="14718"/>
                </a:cubicBezTo>
                <a:cubicBezTo>
                  <a:pt x="17854" y="14725"/>
                  <a:pt x="17901" y="14729"/>
                  <a:pt x="17948" y="14729"/>
                </a:cubicBezTo>
                <a:cubicBezTo>
                  <a:pt x="18305" y="14729"/>
                  <a:pt x="18618" y="14519"/>
                  <a:pt x="18752" y="14176"/>
                </a:cubicBezTo>
                <a:cubicBezTo>
                  <a:pt x="18900" y="13795"/>
                  <a:pt x="18756" y="13414"/>
                  <a:pt x="18394" y="13232"/>
                </a:cubicBezTo>
                <a:cubicBezTo>
                  <a:pt x="18318" y="13193"/>
                  <a:pt x="18239" y="13158"/>
                  <a:pt x="18161" y="13122"/>
                </a:cubicBezTo>
                <a:cubicBezTo>
                  <a:pt x="18037" y="13064"/>
                  <a:pt x="17911" y="13038"/>
                  <a:pt x="17790" y="13038"/>
                </a:cubicBezTo>
                <a:cubicBezTo>
                  <a:pt x="17359" y="13038"/>
                  <a:pt x="16989" y="13376"/>
                  <a:pt x="16982" y="13861"/>
                </a:cubicBezTo>
                <a:cubicBezTo>
                  <a:pt x="16980" y="13932"/>
                  <a:pt x="16982" y="14005"/>
                  <a:pt x="16992" y="14076"/>
                </a:cubicBezTo>
                <a:cubicBezTo>
                  <a:pt x="17008" y="14170"/>
                  <a:pt x="17042" y="14253"/>
                  <a:pt x="17087" y="14329"/>
                </a:cubicBezTo>
                <a:cubicBezTo>
                  <a:pt x="16372" y="14906"/>
                  <a:pt x="15815" y="15611"/>
                  <a:pt x="15424" y="16454"/>
                </a:cubicBezTo>
                <a:cubicBezTo>
                  <a:pt x="15505" y="15932"/>
                  <a:pt x="15610" y="15417"/>
                  <a:pt x="15741" y="14909"/>
                </a:cubicBezTo>
                <a:cubicBezTo>
                  <a:pt x="15874" y="14398"/>
                  <a:pt x="16008" y="13887"/>
                  <a:pt x="16159" y="13383"/>
                </a:cubicBezTo>
                <a:cubicBezTo>
                  <a:pt x="16310" y="12875"/>
                  <a:pt x="16483" y="12372"/>
                  <a:pt x="16690" y="11883"/>
                </a:cubicBezTo>
                <a:cubicBezTo>
                  <a:pt x="16758" y="11722"/>
                  <a:pt x="16829" y="11563"/>
                  <a:pt x="16898" y="11403"/>
                </a:cubicBezTo>
                <a:cubicBezTo>
                  <a:pt x="16903" y="11406"/>
                  <a:pt x="16906" y="11409"/>
                  <a:pt x="16909" y="11412"/>
                </a:cubicBezTo>
                <a:cubicBezTo>
                  <a:pt x="16931" y="11429"/>
                  <a:pt x="16960" y="11440"/>
                  <a:pt x="16986" y="11451"/>
                </a:cubicBezTo>
                <a:cubicBezTo>
                  <a:pt x="17070" y="11484"/>
                  <a:pt x="17151" y="11501"/>
                  <a:pt x="17228" y="11501"/>
                </a:cubicBezTo>
                <a:cubicBezTo>
                  <a:pt x="17386" y="11501"/>
                  <a:pt x="17530" y="11433"/>
                  <a:pt x="17661" y="11310"/>
                </a:cubicBezTo>
                <a:cubicBezTo>
                  <a:pt x="17804" y="11174"/>
                  <a:pt x="17895" y="11003"/>
                  <a:pt x="17945" y="10812"/>
                </a:cubicBezTo>
                <a:cubicBezTo>
                  <a:pt x="18022" y="10517"/>
                  <a:pt x="17940" y="10265"/>
                  <a:pt x="17709" y="10108"/>
                </a:cubicBezTo>
                <a:cubicBezTo>
                  <a:pt x="17575" y="10018"/>
                  <a:pt x="17437" y="9971"/>
                  <a:pt x="17297" y="9971"/>
                </a:cubicBezTo>
                <a:cubicBezTo>
                  <a:pt x="17183" y="9971"/>
                  <a:pt x="17068" y="10002"/>
                  <a:pt x="16954" y="10063"/>
                </a:cubicBezTo>
                <a:cubicBezTo>
                  <a:pt x="16475" y="10319"/>
                  <a:pt x="16421" y="10931"/>
                  <a:pt x="16818" y="11330"/>
                </a:cubicBezTo>
                <a:cubicBezTo>
                  <a:pt x="16588" y="11801"/>
                  <a:pt x="16386" y="12284"/>
                  <a:pt x="16205" y="12776"/>
                </a:cubicBezTo>
                <a:cubicBezTo>
                  <a:pt x="16032" y="13244"/>
                  <a:pt x="15877" y="13718"/>
                  <a:pt x="15735" y="14195"/>
                </a:cubicBezTo>
                <a:cubicBezTo>
                  <a:pt x="15610" y="14611"/>
                  <a:pt x="15514" y="15036"/>
                  <a:pt x="15406" y="15455"/>
                </a:cubicBezTo>
                <a:cubicBezTo>
                  <a:pt x="15397" y="15491"/>
                  <a:pt x="15387" y="15526"/>
                  <a:pt x="15378" y="15560"/>
                </a:cubicBezTo>
                <a:cubicBezTo>
                  <a:pt x="15357" y="15519"/>
                  <a:pt x="15350" y="15480"/>
                  <a:pt x="15349" y="15442"/>
                </a:cubicBezTo>
                <a:cubicBezTo>
                  <a:pt x="15296" y="14513"/>
                  <a:pt x="15113" y="13613"/>
                  <a:pt x="14802" y="12742"/>
                </a:cubicBezTo>
                <a:cubicBezTo>
                  <a:pt x="14957" y="12676"/>
                  <a:pt x="15080" y="12545"/>
                  <a:pt x="15150" y="12364"/>
                </a:cubicBezTo>
                <a:cubicBezTo>
                  <a:pt x="15167" y="12316"/>
                  <a:pt x="15181" y="12269"/>
                  <a:pt x="15210" y="12174"/>
                </a:cubicBezTo>
                <a:cubicBezTo>
                  <a:pt x="15218" y="12071"/>
                  <a:pt x="15236" y="11921"/>
                  <a:pt x="15236" y="11772"/>
                </a:cubicBezTo>
                <a:cubicBezTo>
                  <a:pt x="15236" y="11573"/>
                  <a:pt x="15165" y="11392"/>
                  <a:pt x="15042" y="11235"/>
                </a:cubicBezTo>
                <a:cubicBezTo>
                  <a:pt x="14833" y="10974"/>
                  <a:pt x="14563" y="10827"/>
                  <a:pt x="14230" y="10802"/>
                </a:cubicBezTo>
                <a:cubicBezTo>
                  <a:pt x="14209" y="10801"/>
                  <a:pt x="14189" y="10800"/>
                  <a:pt x="14169" y="10800"/>
                </a:cubicBezTo>
                <a:cubicBezTo>
                  <a:pt x="13799" y="10800"/>
                  <a:pt x="13489" y="11040"/>
                  <a:pt x="13393" y="11401"/>
                </a:cubicBezTo>
                <a:cubicBezTo>
                  <a:pt x="13281" y="11824"/>
                  <a:pt x="13461" y="12293"/>
                  <a:pt x="13838" y="12553"/>
                </a:cubicBezTo>
                <a:cubicBezTo>
                  <a:pt x="14018" y="12676"/>
                  <a:pt x="14221" y="12752"/>
                  <a:pt x="14435" y="12787"/>
                </a:cubicBezTo>
                <a:cubicBezTo>
                  <a:pt x="14471" y="12793"/>
                  <a:pt x="14507" y="12796"/>
                  <a:pt x="14542" y="12796"/>
                </a:cubicBezTo>
                <a:cubicBezTo>
                  <a:pt x="14600" y="12796"/>
                  <a:pt x="14657" y="12788"/>
                  <a:pt x="14711" y="12773"/>
                </a:cubicBezTo>
                <a:cubicBezTo>
                  <a:pt x="14969" y="13551"/>
                  <a:pt x="15131" y="14352"/>
                  <a:pt x="15191" y="15179"/>
                </a:cubicBezTo>
                <a:cubicBezTo>
                  <a:pt x="15228" y="15687"/>
                  <a:pt x="15248" y="16193"/>
                  <a:pt x="15150" y="16701"/>
                </a:cubicBezTo>
                <a:cubicBezTo>
                  <a:pt x="15059" y="17164"/>
                  <a:pt x="14992" y="17635"/>
                  <a:pt x="14935" y="18104"/>
                </a:cubicBezTo>
                <a:cubicBezTo>
                  <a:pt x="14869" y="18649"/>
                  <a:pt x="14812" y="19195"/>
                  <a:pt x="14772" y="19741"/>
                </a:cubicBezTo>
                <a:cubicBezTo>
                  <a:pt x="14690" y="20845"/>
                  <a:pt x="14691" y="21948"/>
                  <a:pt x="14775" y="23052"/>
                </a:cubicBezTo>
                <a:cubicBezTo>
                  <a:pt x="14776" y="23076"/>
                  <a:pt x="14775" y="23103"/>
                  <a:pt x="14775" y="23129"/>
                </a:cubicBezTo>
                <a:cubicBezTo>
                  <a:pt x="14750" y="23096"/>
                  <a:pt x="14738" y="23062"/>
                  <a:pt x="14728" y="23028"/>
                </a:cubicBezTo>
                <a:cubicBezTo>
                  <a:pt x="14211" y="21195"/>
                  <a:pt x="13580" y="19402"/>
                  <a:pt x="12839" y="17647"/>
                </a:cubicBezTo>
                <a:cubicBezTo>
                  <a:pt x="12622" y="17128"/>
                  <a:pt x="12393" y="16613"/>
                  <a:pt x="12233" y="16071"/>
                </a:cubicBezTo>
                <a:cubicBezTo>
                  <a:pt x="11872" y="14844"/>
                  <a:pt x="11580" y="13602"/>
                  <a:pt x="11316" y="12352"/>
                </a:cubicBezTo>
                <a:cubicBezTo>
                  <a:pt x="11205" y="11824"/>
                  <a:pt x="11160" y="11298"/>
                  <a:pt x="11185" y="10761"/>
                </a:cubicBezTo>
                <a:cubicBezTo>
                  <a:pt x="11210" y="10216"/>
                  <a:pt x="11257" y="9674"/>
                  <a:pt x="11339" y="9134"/>
                </a:cubicBezTo>
                <a:cubicBezTo>
                  <a:pt x="11410" y="8677"/>
                  <a:pt x="11486" y="8220"/>
                  <a:pt x="11602" y="7771"/>
                </a:cubicBezTo>
                <a:cubicBezTo>
                  <a:pt x="11708" y="7362"/>
                  <a:pt x="11821" y="6953"/>
                  <a:pt x="11933" y="6546"/>
                </a:cubicBezTo>
                <a:cubicBezTo>
                  <a:pt x="11957" y="6461"/>
                  <a:pt x="11986" y="6376"/>
                  <a:pt x="12014" y="6293"/>
                </a:cubicBezTo>
                <a:cubicBezTo>
                  <a:pt x="12099" y="6339"/>
                  <a:pt x="12194" y="6379"/>
                  <a:pt x="12307" y="6402"/>
                </a:cubicBezTo>
                <a:cubicBezTo>
                  <a:pt x="12356" y="6415"/>
                  <a:pt x="12406" y="6424"/>
                  <a:pt x="12455" y="6430"/>
                </a:cubicBezTo>
                <a:cubicBezTo>
                  <a:pt x="12499" y="6436"/>
                  <a:pt x="12541" y="6439"/>
                  <a:pt x="12582" y="6439"/>
                </a:cubicBezTo>
                <a:cubicBezTo>
                  <a:pt x="12844" y="6439"/>
                  <a:pt x="13056" y="6324"/>
                  <a:pt x="13221" y="6098"/>
                </a:cubicBezTo>
                <a:cubicBezTo>
                  <a:pt x="13318" y="5964"/>
                  <a:pt x="13380" y="5811"/>
                  <a:pt x="13438" y="5571"/>
                </a:cubicBezTo>
                <a:cubicBezTo>
                  <a:pt x="13471" y="5443"/>
                  <a:pt x="13480" y="5226"/>
                  <a:pt x="13444" y="5054"/>
                </a:cubicBezTo>
                <a:cubicBezTo>
                  <a:pt x="13367" y="4685"/>
                  <a:pt x="13077" y="4396"/>
                  <a:pt x="12725" y="4345"/>
                </a:cubicBezTo>
                <a:cubicBezTo>
                  <a:pt x="12676" y="4338"/>
                  <a:pt x="12627" y="4335"/>
                  <a:pt x="12577" y="4335"/>
                </a:cubicBezTo>
                <a:cubicBezTo>
                  <a:pt x="12195" y="4335"/>
                  <a:pt x="11810" y="4544"/>
                  <a:pt x="11645" y="4946"/>
                </a:cubicBezTo>
                <a:cubicBezTo>
                  <a:pt x="11578" y="5109"/>
                  <a:pt x="11548" y="5276"/>
                  <a:pt x="11549" y="5449"/>
                </a:cubicBezTo>
                <a:cubicBezTo>
                  <a:pt x="11551" y="5751"/>
                  <a:pt x="11656" y="6043"/>
                  <a:pt x="11916" y="6231"/>
                </a:cubicBezTo>
                <a:cubicBezTo>
                  <a:pt x="11733" y="6727"/>
                  <a:pt x="11582" y="7233"/>
                  <a:pt x="11450" y="7748"/>
                </a:cubicBezTo>
                <a:cubicBezTo>
                  <a:pt x="11214" y="8683"/>
                  <a:pt x="11069" y="9631"/>
                  <a:pt x="11004" y="10596"/>
                </a:cubicBezTo>
                <a:cubicBezTo>
                  <a:pt x="10639" y="8318"/>
                  <a:pt x="10330" y="6037"/>
                  <a:pt x="10264" y="3733"/>
                </a:cubicBezTo>
                <a:lnTo>
                  <a:pt x="10264" y="3733"/>
                </a:lnTo>
                <a:cubicBezTo>
                  <a:pt x="10314" y="3744"/>
                  <a:pt x="10364" y="3750"/>
                  <a:pt x="10411" y="3750"/>
                </a:cubicBezTo>
                <a:cubicBezTo>
                  <a:pt x="10601" y="3750"/>
                  <a:pt x="10767" y="3662"/>
                  <a:pt x="10910" y="3509"/>
                </a:cubicBezTo>
                <a:cubicBezTo>
                  <a:pt x="11034" y="3375"/>
                  <a:pt x="11115" y="3216"/>
                  <a:pt x="11157" y="3038"/>
                </a:cubicBezTo>
                <a:cubicBezTo>
                  <a:pt x="11251" y="2671"/>
                  <a:pt x="11139" y="2347"/>
                  <a:pt x="10848" y="2148"/>
                </a:cubicBezTo>
                <a:cubicBezTo>
                  <a:pt x="10711" y="2054"/>
                  <a:pt x="10562" y="2009"/>
                  <a:pt x="10418" y="2009"/>
                </a:cubicBezTo>
                <a:cubicBezTo>
                  <a:pt x="10154" y="2009"/>
                  <a:pt x="9908" y="2159"/>
                  <a:pt x="9782" y="2433"/>
                </a:cubicBezTo>
                <a:cubicBezTo>
                  <a:pt x="9750" y="2503"/>
                  <a:pt x="9722" y="2583"/>
                  <a:pt x="9719" y="2658"/>
                </a:cubicBezTo>
                <a:cubicBezTo>
                  <a:pt x="9713" y="2830"/>
                  <a:pt x="9705" y="3004"/>
                  <a:pt x="9731" y="3172"/>
                </a:cubicBezTo>
                <a:cubicBezTo>
                  <a:pt x="9773" y="3445"/>
                  <a:pt x="9935" y="3634"/>
                  <a:pt x="10200" y="3717"/>
                </a:cubicBezTo>
                <a:cubicBezTo>
                  <a:pt x="10188" y="4338"/>
                  <a:pt x="10206" y="4956"/>
                  <a:pt x="10236" y="5577"/>
                </a:cubicBezTo>
                <a:cubicBezTo>
                  <a:pt x="10281" y="6529"/>
                  <a:pt x="10369" y="7477"/>
                  <a:pt x="10473" y="8424"/>
                </a:cubicBezTo>
                <a:cubicBezTo>
                  <a:pt x="10449" y="8392"/>
                  <a:pt x="10435" y="8358"/>
                  <a:pt x="10424" y="8321"/>
                </a:cubicBezTo>
                <a:cubicBezTo>
                  <a:pt x="10072" y="7247"/>
                  <a:pt x="9674" y="6191"/>
                  <a:pt x="9223" y="5154"/>
                </a:cubicBezTo>
                <a:cubicBezTo>
                  <a:pt x="9271" y="5114"/>
                  <a:pt x="9316" y="5072"/>
                  <a:pt x="9361" y="5020"/>
                </a:cubicBezTo>
                <a:cubicBezTo>
                  <a:pt x="9492" y="4864"/>
                  <a:pt x="9586" y="4688"/>
                  <a:pt x="9640" y="4475"/>
                </a:cubicBezTo>
                <a:cubicBezTo>
                  <a:pt x="9713" y="4240"/>
                  <a:pt x="9686" y="4003"/>
                  <a:pt x="9537" y="3790"/>
                </a:cubicBezTo>
                <a:cubicBezTo>
                  <a:pt x="9362" y="3543"/>
                  <a:pt x="9199" y="3291"/>
                  <a:pt x="9043" y="3032"/>
                </a:cubicBezTo>
                <a:cubicBezTo>
                  <a:pt x="8912" y="2816"/>
                  <a:pt x="8713" y="2677"/>
                  <a:pt x="8463" y="2620"/>
                </a:cubicBezTo>
                <a:cubicBezTo>
                  <a:pt x="8406" y="2607"/>
                  <a:pt x="8351" y="2601"/>
                  <a:pt x="8297" y="2601"/>
                </a:cubicBezTo>
                <a:cubicBezTo>
                  <a:pt x="8077" y="2601"/>
                  <a:pt x="7889" y="2710"/>
                  <a:pt x="7762" y="2916"/>
                </a:cubicBezTo>
                <a:cubicBezTo>
                  <a:pt x="7677" y="3055"/>
                  <a:pt x="7638" y="3209"/>
                  <a:pt x="7629" y="3367"/>
                </a:cubicBezTo>
                <a:cubicBezTo>
                  <a:pt x="7606" y="3742"/>
                  <a:pt x="7634" y="4114"/>
                  <a:pt x="7760" y="4470"/>
                </a:cubicBezTo>
                <a:cubicBezTo>
                  <a:pt x="7807" y="4605"/>
                  <a:pt x="7871" y="4736"/>
                  <a:pt x="7944" y="4858"/>
                </a:cubicBezTo>
                <a:cubicBezTo>
                  <a:pt x="8041" y="5021"/>
                  <a:pt x="8182" y="5146"/>
                  <a:pt x="8356" y="5226"/>
                </a:cubicBezTo>
                <a:cubicBezTo>
                  <a:pt x="8503" y="5295"/>
                  <a:pt x="8640" y="5329"/>
                  <a:pt x="8767" y="5329"/>
                </a:cubicBezTo>
                <a:cubicBezTo>
                  <a:pt x="8896" y="5329"/>
                  <a:pt x="9016" y="5294"/>
                  <a:pt x="9128" y="5225"/>
                </a:cubicBezTo>
                <a:cubicBezTo>
                  <a:pt x="9409" y="5932"/>
                  <a:pt x="9679" y="6643"/>
                  <a:pt x="9935" y="7361"/>
                </a:cubicBezTo>
                <a:cubicBezTo>
                  <a:pt x="10321" y="8447"/>
                  <a:pt x="10632" y="9552"/>
                  <a:pt x="10815" y="10694"/>
                </a:cubicBezTo>
                <a:cubicBezTo>
                  <a:pt x="11055" y="12216"/>
                  <a:pt x="11372" y="13721"/>
                  <a:pt x="11781" y="15207"/>
                </a:cubicBezTo>
                <a:cubicBezTo>
                  <a:pt x="11788" y="15233"/>
                  <a:pt x="11791" y="15259"/>
                  <a:pt x="11798" y="15286"/>
                </a:cubicBezTo>
                <a:cubicBezTo>
                  <a:pt x="11761" y="15255"/>
                  <a:pt x="11742" y="15218"/>
                  <a:pt x="11724" y="15179"/>
                </a:cubicBezTo>
                <a:cubicBezTo>
                  <a:pt x="10384" y="12420"/>
                  <a:pt x="8797" y="9809"/>
                  <a:pt x="6975" y="7342"/>
                </a:cubicBezTo>
                <a:cubicBezTo>
                  <a:pt x="6841" y="7160"/>
                  <a:pt x="6695" y="6984"/>
                  <a:pt x="6581" y="6790"/>
                </a:cubicBezTo>
                <a:cubicBezTo>
                  <a:pt x="6396" y="6470"/>
                  <a:pt x="6219" y="6145"/>
                  <a:pt x="6060" y="5811"/>
                </a:cubicBezTo>
                <a:cubicBezTo>
                  <a:pt x="5580" y="4808"/>
                  <a:pt x="5212" y="3762"/>
                  <a:pt x="4913" y="2692"/>
                </a:cubicBezTo>
                <a:cubicBezTo>
                  <a:pt x="4828" y="2390"/>
                  <a:pt x="4752" y="2084"/>
                  <a:pt x="4681" y="1779"/>
                </a:cubicBezTo>
                <a:cubicBezTo>
                  <a:pt x="4800" y="1752"/>
                  <a:pt x="4910" y="1695"/>
                  <a:pt x="5007" y="1598"/>
                </a:cubicBezTo>
                <a:cubicBezTo>
                  <a:pt x="5127" y="1478"/>
                  <a:pt x="5198" y="1331"/>
                  <a:pt x="5239" y="1168"/>
                </a:cubicBezTo>
                <a:cubicBezTo>
                  <a:pt x="5248" y="1112"/>
                  <a:pt x="5263" y="1056"/>
                  <a:pt x="5268" y="999"/>
                </a:cubicBezTo>
                <a:cubicBezTo>
                  <a:pt x="5297" y="643"/>
                  <a:pt x="5181" y="342"/>
                  <a:pt x="4876" y="149"/>
                </a:cubicBezTo>
                <a:cubicBezTo>
                  <a:pt x="4711" y="45"/>
                  <a:pt x="4550" y="0"/>
                  <a:pt x="4403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5" name="Google Shape;1085;p16"/>
          <p:cNvGrpSpPr/>
          <p:nvPr/>
        </p:nvGrpSpPr>
        <p:grpSpPr>
          <a:xfrm rot="-5400000" flipH="1">
            <a:off x="-1023915" y="3990700"/>
            <a:ext cx="1935194" cy="1140381"/>
            <a:chOff x="5814600" y="3112362"/>
            <a:chExt cx="306750" cy="180763"/>
          </a:xfrm>
        </p:grpSpPr>
        <p:sp>
          <p:nvSpPr>
            <p:cNvPr id="1086" name="Google Shape;1086;p16"/>
            <p:cNvSpPr/>
            <p:nvPr/>
          </p:nvSpPr>
          <p:spPr>
            <a:xfrm>
              <a:off x="5814600" y="3261575"/>
              <a:ext cx="15300" cy="15075"/>
            </a:xfrm>
            <a:custGeom>
              <a:avLst/>
              <a:gdLst/>
              <a:ahLst/>
              <a:cxnLst/>
              <a:rect l="l" t="t" r="r" b="b"/>
              <a:pathLst>
                <a:path w="612" h="603" extrusionOk="0">
                  <a:moveTo>
                    <a:pt x="316" y="0"/>
                  </a:moveTo>
                  <a:cubicBezTo>
                    <a:pt x="314" y="0"/>
                    <a:pt x="312" y="0"/>
                    <a:pt x="310" y="1"/>
                  </a:cubicBezTo>
                  <a:cubicBezTo>
                    <a:pt x="142" y="2"/>
                    <a:pt x="0" y="158"/>
                    <a:pt x="5" y="335"/>
                  </a:cubicBezTo>
                  <a:cubicBezTo>
                    <a:pt x="9" y="485"/>
                    <a:pt x="137" y="602"/>
                    <a:pt x="292" y="602"/>
                  </a:cubicBezTo>
                  <a:cubicBezTo>
                    <a:pt x="294" y="602"/>
                    <a:pt x="296" y="602"/>
                    <a:pt x="298" y="602"/>
                  </a:cubicBezTo>
                  <a:cubicBezTo>
                    <a:pt x="458" y="599"/>
                    <a:pt x="611" y="439"/>
                    <a:pt x="608" y="278"/>
                  </a:cubicBezTo>
                  <a:cubicBezTo>
                    <a:pt x="605" y="127"/>
                    <a:pt x="472" y="0"/>
                    <a:pt x="31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6"/>
            <p:cNvSpPr/>
            <p:nvPr/>
          </p:nvSpPr>
          <p:spPr>
            <a:xfrm rot="3170892">
              <a:off x="5963946" y="3125576"/>
              <a:ext cx="13074" cy="12974"/>
            </a:xfrm>
            <a:custGeom>
              <a:avLst/>
              <a:gdLst/>
              <a:ahLst/>
              <a:cxnLst/>
              <a:rect l="l" t="t" r="r" b="b"/>
              <a:pathLst>
                <a:path w="523" h="519" extrusionOk="0">
                  <a:moveTo>
                    <a:pt x="262" y="0"/>
                  </a:moveTo>
                  <a:cubicBezTo>
                    <a:pt x="116" y="0"/>
                    <a:pt x="4" y="112"/>
                    <a:pt x="2" y="256"/>
                  </a:cubicBezTo>
                  <a:cubicBezTo>
                    <a:pt x="1" y="403"/>
                    <a:pt x="113" y="519"/>
                    <a:pt x="261" y="519"/>
                  </a:cubicBezTo>
                  <a:cubicBezTo>
                    <a:pt x="262" y="519"/>
                    <a:pt x="263" y="519"/>
                    <a:pt x="264" y="519"/>
                  </a:cubicBezTo>
                  <a:cubicBezTo>
                    <a:pt x="410" y="519"/>
                    <a:pt x="522" y="404"/>
                    <a:pt x="521" y="258"/>
                  </a:cubicBezTo>
                  <a:cubicBezTo>
                    <a:pt x="521" y="113"/>
                    <a:pt x="411" y="2"/>
                    <a:pt x="268" y="0"/>
                  </a:cubicBezTo>
                  <a:cubicBezTo>
                    <a:pt x="266" y="0"/>
                    <a:pt x="264" y="0"/>
                    <a:pt x="26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6"/>
            <p:cNvSpPr/>
            <p:nvPr/>
          </p:nvSpPr>
          <p:spPr>
            <a:xfrm>
              <a:off x="5990250" y="3176275"/>
              <a:ext cx="12425" cy="12725"/>
            </a:xfrm>
            <a:custGeom>
              <a:avLst/>
              <a:gdLst/>
              <a:ahLst/>
              <a:cxnLst/>
              <a:rect l="l" t="t" r="r" b="b"/>
              <a:pathLst>
                <a:path w="497" h="509" extrusionOk="0">
                  <a:moveTo>
                    <a:pt x="260" y="0"/>
                  </a:moveTo>
                  <a:cubicBezTo>
                    <a:pt x="258" y="0"/>
                    <a:pt x="256" y="0"/>
                    <a:pt x="254" y="0"/>
                  </a:cubicBezTo>
                  <a:cubicBezTo>
                    <a:pt x="117" y="3"/>
                    <a:pt x="1" y="131"/>
                    <a:pt x="2" y="275"/>
                  </a:cubicBezTo>
                  <a:cubicBezTo>
                    <a:pt x="5" y="400"/>
                    <a:pt x="113" y="508"/>
                    <a:pt x="236" y="508"/>
                  </a:cubicBezTo>
                  <a:cubicBezTo>
                    <a:pt x="238" y="508"/>
                    <a:pt x="240" y="508"/>
                    <a:pt x="242" y="508"/>
                  </a:cubicBezTo>
                  <a:cubicBezTo>
                    <a:pt x="377" y="505"/>
                    <a:pt x="496" y="372"/>
                    <a:pt x="492" y="232"/>
                  </a:cubicBezTo>
                  <a:cubicBezTo>
                    <a:pt x="489" y="101"/>
                    <a:pt x="385" y="0"/>
                    <a:pt x="2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6"/>
            <p:cNvSpPr/>
            <p:nvPr/>
          </p:nvSpPr>
          <p:spPr>
            <a:xfrm rot="3170892">
              <a:off x="6059794" y="3144571"/>
              <a:ext cx="12449" cy="12224"/>
            </a:xfrm>
            <a:custGeom>
              <a:avLst/>
              <a:gdLst/>
              <a:ahLst/>
              <a:cxnLst/>
              <a:rect l="l" t="t" r="r" b="b"/>
              <a:pathLst>
                <a:path w="498" h="489" extrusionOk="0">
                  <a:moveTo>
                    <a:pt x="231" y="1"/>
                  </a:moveTo>
                  <a:cubicBezTo>
                    <a:pt x="102" y="1"/>
                    <a:pt x="2" y="105"/>
                    <a:pt x="2" y="237"/>
                  </a:cubicBezTo>
                  <a:cubicBezTo>
                    <a:pt x="0" y="375"/>
                    <a:pt x="118" y="488"/>
                    <a:pt x="257" y="488"/>
                  </a:cubicBezTo>
                  <a:cubicBezTo>
                    <a:pt x="258" y="488"/>
                    <a:pt x="259" y="488"/>
                    <a:pt x="260" y="488"/>
                  </a:cubicBezTo>
                  <a:cubicBezTo>
                    <a:pt x="389" y="488"/>
                    <a:pt x="497" y="382"/>
                    <a:pt x="496" y="254"/>
                  </a:cubicBezTo>
                  <a:cubicBezTo>
                    <a:pt x="494" y="121"/>
                    <a:pt x="372" y="2"/>
                    <a:pt x="233" y="1"/>
                  </a:cubicBezTo>
                  <a:cubicBezTo>
                    <a:pt x="232" y="1"/>
                    <a:pt x="232" y="1"/>
                    <a:pt x="23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6"/>
            <p:cNvSpPr/>
            <p:nvPr/>
          </p:nvSpPr>
          <p:spPr>
            <a:xfrm>
              <a:off x="5903375" y="3190400"/>
              <a:ext cx="12400" cy="11750"/>
            </a:xfrm>
            <a:custGeom>
              <a:avLst/>
              <a:gdLst/>
              <a:ahLst/>
              <a:cxnLst/>
              <a:rect l="l" t="t" r="r" b="b"/>
              <a:pathLst>
                <a:path w="496" h="470" extrusionOk="0">
                  <a:moveTo>
                    <a:pt x="256" y="0"/>
                  </a:moveTo>
                  <a:cubicBezTo>
                    <a:pt x="255" y="0"/>
                    <a:pt x="254" y="0"/>
                    <a:pt x="253" y="0"/>
                  </a:cubicBezTo>
                  <a:cubicBezTo>
                    <a:pt x="101" y="2"/>
                    <a:pt x="2" y="90"/>
                    <a:pt x="0" y="225"/>
                  </a:cubicBezTo>
                  <a:cubicBezTo>
                    <a:pt x="0" y="351"/>
                    <a:pt x="124" y="469"/>
                    <a:pt x="257" y="469"/>
                  </a:cubicBezTo>
                  <a:cubicBezTo>
                    <a:pt x="258" y="469"/>
                    <a:pt x="259" y="469"/>
                    <a:pt x="260" y="469"/>
                  </a:cubicBezTo>
                  <a:cubicBezTo>
                    <a:pt x="385" y="466"/>
                    <a:pt x="493" y="357"/>
                    <a:pt x="494" y="229"/>
                  </a:cubicBezTo>
                  <a:cubicBezTo>
                    <a:pt x="496" y="101"/>
                    <a:pt x="389" y="0"/>
                    <a:pt x="25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6"/>
            <p:cNvSpPr/>
            <p:nvPr/>
          </p:nvSpPr>
          <p:spPr>
            <a:xfrm>
              <a:off x="6020975" y="3255700"/>
              <a:ext cx="12250" cy="12075"/>
            </a:xfrm>
            <a:custGeom>
              <a:avLst/>
              <a:gdLst/>
              <a:ahLst/>
              <a:cxnLst/>
              <a:rect l="l" t="t" r="r" b="b"/>
              <a:pathLst>
                <a:path w="490" h="483" extrusionOk="0">
                  <a:moveTo>
                    <a:pt x="248" y="1"/>
                  </a:moveTo>
                  <a:cubicBezTo>
                    <a:pt x="127" y="1"/>
                    <a:pt x="11" y="119"/>
                    <a:pt x="6" y="249"/>
                  </a:cubicBezTo>
                  <a:cubicBezTo>
                    <a:pt x="0" y="371"/>
                    <a:pt x="118" y="479"/>
                    <a:pt x="258" y="482"/>
                  </a:cubicBezTo>
                  <a:cubicBezTo>
                    <a:pt x="260" y="483"/>
                    <a:pt x="262" y="483"/>
                    <a:pt x="264" y="483"/>
                  </a:cubicBezTo>
                  <a:cubicBezTo>
                    <a:pt x="386" y="483"/>
                    <a:pt x="482" y="389"/>
                    <a:pt x="486" y="265"/>
                  </a:cubicBezTo>
                  <a:cubicBezTo>
                    <a:pt x="489" y="129"/>
                    <a:pt x="377" y="2"/>
                    <a:pt x="250" y="1"/>
                  </a:cubicBezTo>
                  <a:cubicBezTo>
                    <a:pt x="249" y="1"/>
                    <a:pt x="249" y="1"/>
                    <a:pt x="2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6"/>
            <p:cNvSpPr/>
            <p:nvPr/>
          </p:nvSpPr>
          <p:spPr>
            <a:xfrm>
              <a:off x="5906500" y="3281300"/>
              <a:ext cx="11700" cy="11825"/>
            </a:xfrm>
            <a:custGeom>
              <a:avLst/>
              <a:gdLst/>
              <a:ahLst/>
              <a:cxnLst/>
              <a:rect l="l" t="t" r="r" b="b"/>
              <a:pathLst>
                <a:path w="468" h="473" extrusionOk="0">
                  <a:moveTo>
                    <a:pt x="230" y="0"/>
                  </a:moveTo>
                  <a:cubicBezTo>
                    <a:pt x="105" y="2"/>
                    <a:pt x="0" y="113"/>
                    <a:pt x="0" y="242"/>
                  </a:cubicBezTo>
                  <a:cubicBezTo>
                    <a:pt x="2" y="364"/>
                    <a:pt x="122" y="472"/>
                    <a:pt x="255" y="472"/>
                  </a:cubicBezTo>
                  <a:cubicBezTo>
                    <a:pt x="256" y="472"/>
                    <a:pt x="257" y="472"/>
                    <a:pt x="258" y="472"/>
                  </a:cubicBezTo>
                  <a:cubicBezTo>
                    <a:pt x="374" y="471"/>
                    <a:pt x="468" y="363"/>
                    <a:pt x="466" y="236"/>
                  </a:cubicBezTo>
                  <a:cubicBezTo>
                    <a:pt x="465" y="108"/>
                    <a:pt x="357" y="0"/>
                    <a:pt x="23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6"/>
            <p:cNvSpPr/>
            <p:nvPr/>
          </p:nvSpPr>
          <p:spPr>
            <a:xfrm>
              <a:off x="6055975" y="3260800"/>
              <a:ext cx="11200" cy="11375"/>
            </a:xfrm>
            <a:custGeom>
              <a:avLst/>
              <a:gdLst/>
              <a:ahLst/>
              <a:cxnLst/>
              <a:rect l="l" t="t" r="r" b="b"/>
              <a:pathLst>
                <a:path w="448" h="455" extrusionOk="0">
                  <a:moveTo>
                    <a:pt x="219" y="1"/>
                  </a:moveTo>
                  <a:cubicBezTo>
                    <a:pt x="107" y="1"/>
                    <a:pt x="8" y="104"/>
                    <a:pt x="3" y="229"/>
                  </a:cubicBezTo>
                  <a:cubicBezTo>
                    <a:pt x="0" y="348"/>
                    <a:pt x="100" y="451"/>
                    <a:pt x="224" y="454"/>
                  </a:cubicBezTo>
                  <a:cubicBezTo>
                    <a:pt x="226" y="454"/>
                    <a:pt x="229" y="455"/>
                    <a:pt x="231" y="455"/>
                  </a:cubicBezTo>
                  <a:cubicBezTo>
                    <a:pt x="344" y="455"/>
                    <a:pt x="443" y="350"/>
                    <a:pt x="446" y="228"/>
                  </a:cubicBezTo>
                  <a:cubicBezTo>
                    <a:pt x="448" y="110"/>
                    <a:pt x="343" y="2"/>
                    <a:pt x="224" y="1"/>
                  </a:cubicBezTo>
                  <a:cubicBezTo>
                    <a:pt x="222" y="1"/>
                    <a:pt x="221" y="1"/>
                    <a:pt x="2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6"/>
            <p:cNvSpPr/>
            <p:nvPr/>
          </p:nvSpPr>
          <p:spPr>
            <a:xfrm>
              <a:off x="6095050" y="3198725"/>
              <a:ext cx="11525" cy="11100"/>
            </a:xfrm>
            <a:custGeom>
              <a:avLst/>
              <a:gdLst/>
              <a:ahLst/>
              <a:cxnLst/>
              <a:rect l="l" t="t" r="r" b="b"/>
              <a:pathLst>
                <a:path w="461" h="444" extrusionOk="0">
                  <a:moveTo>
                    <a:pt x="224" y="0"/>
                  </a:moveTo>
                  <a:cubicBezTo>
                    <a:pt x="102" y="0"/>
                    <a:pt x="11" y="80"/>
                    <a:pt x="7" y="195"/>
                  </a:cubicBezTo>
                  <a:cubicBezTo>
                    <a:pt x="0" y="318"/>
                    <a:pt x="119" y="440"/>
                    <a:pt x="247" y="443"/>
                  </a:cubicBezTo>
                  <a:cubicBezTo>
                    <a:pt x="248" y="443"/>
                    <a:pt x="249" y="443"/>
                    <a:pt x="250" y="443"/>
                  </a:cubicBezTo>
                  <a:cubicBezTo>
                    <a:pt x="360" y="443"/>
                    <a:pt x="451" y="356"/>
                    <a:pt x="456" y="244"/>
                  </a:cubicBezTo>
                  <a:cubicBezTo>
                    <a:pt x="460" y="116"/>
                    <a:pt x="355" y="4"/>
                    <a:pt x="227" y="2"/>
                  </a:cubicBezTo>
                  <a:lnTo>
                    <a:pt x="227" y="0"/>
                  </a:lnTo>
                  <a:cubicBezTo>
                    <a:pt x="226" y="0"/>
                    <a:pt x="225" y="0"/>
                    <a:pt x="2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6"/>
            <p:cNvSpPr/>
            <p:nvPr/>
          </p:nvSpPr>
          <p:spPr>
            <a:xfrm>
              <a:off x="5981925" y="3275375"/>
              <a:ext cx="10825" cy="11200"/>
            </a:xfrm>
            <a:custGeom>
              <a:avLst/>
              <a:gdLst/>
              <a:ahLst/>
              <a:cxnLst/>
              <a:rect l="l" t="t" r="r" b="b"/>
              <a:pathLst>
                <a:path w="433" h="448" extrusionOk="0">
                  <a:moveTo>
                    <a:pt x="208" y="1"/>
                  </a:moveTo>
                  <a:cubicBezTo>
                    <a:pt x="99" y="1"/>
                    <a:pt x="7" y="95"/>
                    <a:pt x="4" y="211"/>
                  </a:cubicBezTo>
                  <a:cubicBezTo>
                    <a:pt x="0" y="343"/>
                    <a:pt x="101" y="447"/>
                    <a:pt x="232" y="447"/>
                  </a:cubicBezTo>
                  <a:cubicBezTo>
                    <a:pt x="233" y="447"/>
                    <a:pt x="234" y="447"/>
                    <a:pt x="235" y="447"/>
                  </a:cubicBezTo>
                  <a:cubicBezTo>
                    <a:pt x="352" y="445"/>
                    <a:pt x="431" y="362"/>
                    <a:pt x="433" y="242"/>
                  </a:cubicBezTo>
                  <a:cubicBezTo>
                    <a:pt x="433" y="112"/>
                    <a:pt x="335" y="4"/>
                    <a:pt x="213" y="1"/>
                  </a:cubicBezTo>
                  <a:cubicBezTo>
                    <a:pt x="212" y="1"/>
                    <a:pt x="210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6"/>
            <p:cNvSpPr/>
            <p:nvPr/>
          </p:nvSpPr>
          <p:spPr>
            <a:xfrm>
              <a:off x="5967725" y="3215650"/>
              <a:ext cx="10450" cy="11150"/>
            </a:xfrm>
            <a:custGeom>
              <a:avLst/>
              <a:gdLst/>
              <a:ahLst/>
              <a:cxnLst/>
              <a:rect l="l" t="t" r="r" b="b"/>
              <a:pathLst>
                <a:path w="418" h="446" extrusionOk="0">
                  <a:moveTo>
                    <a:pt x="208" y="1"/>
                  </a:moveTo>
                  <a:cubicBezTo>
                    <a:pt x="206" y="1"/>
                    <a:pt x="204" y="1"/>
                    <a:pt x="203" y="1"/>
                  </a:cubicBezTo>
                  <a:cubicBezTo>
                    <a:pt x="93" y="3"/>
                    <a:pt x="0" y="97"/>
                    <a:pt x="2" y="208"/>
                  </a:cubicBezTo>
                  <a:cubicBezTo>
                    <a:pt x="4" y="336"/>
                    <a:pt x="101" y="446"/>
                    <a:pt x="216" y="446"/>
                  </a:cubicBezTo>
                  <a:cubicBezTo>
                    <a:pt x="218" y="446"/>
                    <a:pt x="220" y="446"/>
                    <a:pt x="223" y="445"/>
                  </a:cubicBezTo>
                  <a:cubicBezTo>
                    <a:pt x="334" y="441"/>
                    <a:pt x="417" y="344"/>
                    <a:pt x="416" y="220"/>
                  </a:cubicBezTo>
                  <a:cubicBezTo>
                    <a:pt x="414" y="97"/>
                    <a:pt x="323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6"/>
            <p:cNvSpPr/>
            <p:nvPr/>
          </p:nvSpPr>
          <p:spPr>
            <a:xfrm>
              <a:off x="5861575" y="3223925"/>
              <a:ext cx="11000" cy="10600"/>
            </a:xfrm>
            <a:custGeom>
              <a:avLst/>
              <a:gdLst/>
              <a:ahLst/>
              <a:cxnLst/>
              <a:rect l="l" t="t" r="r" b="b"/>
              <a:pathLst>
                <a:path w="440" h="424" extrusionOk="0">
                  <a:moveTo>
                    <a:pt x="222" y="0"/>
                  </a:moveTo>
                  <a:cubicBezTo>
                    <a:pt x="221" y="0"/>
                    <a:pt x="219" y="0"/>
                    <a:pt x="218" y="0"/>
                  </a:cubicBezTo>
                  <a:cubicBezTo>
                    <a:pt x="97" y="0"/>
                    <a:pt x="1" y="94"/>
                    <a:pt x="2" y="212"/>
                  </a:cubicBezTo>
                  <a:cubicBezTo>
                    <a:pt x="2" y="330"/>
                    <a:pt x="106" y="423"/>
                    <a:pt x="231" y="423"/>
                  </a:cubicBezTo>
                  <a:cubicBezTo>
                    <a:pt x="232" y="423"/>
                    <a:pt x="233" y="423"/>
                    <a:pt x="234" y="423"/>
                  </a:cubicBezTo>
                  <a:cubicBezTo>
                    <a:pt x="351" y="422"/>
                    <a:pt x="439" y="329"/>
                    <a:pt x="438" y="210"/>
                  </a:cubicBezTo>
                  <a:cubicBezTo>
                    <a:pt x="436" y="91"/>
                    <a:pt x="343" y="0"/>
                    <a:pt x="22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6"/>
            <p:cNvSpPr/>
            <p:nvPr/>
          </p:nvSpPr>
          <p:spPr>
            <a:xfrm rot="3170892">
              <a:off x="6021016" y="3114417"/>
              <a:ext cx="10300" cy="10350"/>
            </a:xfrm>
            <a:custGeom>
              <a:avLst/>
              <a:gdLst/>
              <a:ahLst/>
              <a:cxnLst/>
              <a:rect l="l" t="t" r="r" b="b"/>
              <a:pathLst>
                <a:path w="412" h="414" extrusionOk="0">
                  <a:moveTo>
                    <a:pt x="189" y="1"/>
                  </a:moveTo>
                  <a:cubicBezTo>
                    <a:pt x="83" y="1"/>
                    <a:pt x="2" y="85"/>
                    <a:pt x="2" y="197"/>
                  </a:cubicBezTo>
                  <a:cubicBezTo>
                    <a:pt x="1" y="313"/>
                    <a:pt x="98" y="410"/>
                    <a:pt x="220" y="413"/>
                  </a:cubicBezTo>
                  <a:cubicBezTo>
                    <a:pt x="223" y="413"/>
                    <a:pt x="225" y="413"/>
                    <a:pt x="228" y="413"/>
                  </a:cubicBezTo>
                  <a:cubicBezTo>
                    <a:pt x="326" y="413"/>
                    <a:pt x="405" y="331"/>
                    <a:pt x="408" y="223"/>
                  </a:cubicBezTo>
                  <a:cubicBezTo>
                    <a:pt x="411" y="110"/>
                    <a:pt x="309" y="4"/>
                    <a:pt x="195" y="1"/>
                  </a:cubicBezTo>
                  <a:cubicBezTo>
                    <a:pt x="193" y="1"/>
                    <a:pt x="191" y="1"/>
                    <a:pt x="18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6"/>
            <p:cNvSpPr/>
            <p:nvPr/>
          </p:nvSpPr>
          <p:spPr>
            <a:xfrm>
              <a:off x="5892675" y="3259425"/>
              <a:ext cx="10150" cy="10200"/>
            </a:xfrm>
            <a:custGeom>
              <a:avLst/>
              <a:gdLst/>
              <a:ahLst/>
              <a:cxnLst/>
              <a:rect l="l" t="t" r="r" b="b"/>
              <a:pathLst>
                <a:path w="406" h="408" extrusionOk="0">
                  <a:moveTo>
                    <a:pt x="189" y="0"/>
                  </a:moveTo>
                  <a:cubicBezTo>
                    <a:pt x="188" y="0"/>
                    <a:pt x="187" y="0"/>
                    <a:pt x="186" y="0"/>
                  </a:cubicBezTo>
                  <a:cubicBezTo>
                    <a:pt x="79" y="2"/>
                    <a:pt x="1" y="91"/>
                    <a:pt x="1" y="207"/>
                  </a:cubicBezTo>
                  <a:cubicBezTo>
                    <a:pt x="1" y="318"/>
                    <a:pt x="90" y="408"/>
                    <a:pt x="206" y="408"/>
                  </a:cubicBezTo>
                  <a:cubicBezTo>
                    <a:pt x="207" y="408"/>
                    <a:pt x="208" y="408"/>
                    <a:pt x="209" y="408"/>
                  </a:cubicBezTo>
                  <a:cubicBezTo>
                    <a:pt x="319" y="408"/>
                    <a:pt x="405" y="323"/>
                    <a:pt x="405" y="215"/>
                  </a:cubicBezTo>
                  <a:cubicBezTo>
                    <a:pt x="404" y="100"/>
                    <a:pt x="303" y="0"/>
                    <a:pt x="1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6"/>
            <p:cNvSpPr/>
            <p:nvPr/>
          </p:nvSpPr>
          <p:spPr>
            <a:xfrm>
              <a:off x="6111450" y="3237925"/>
              <a:ext cx="9900" cy="9675"/>
            </a:xfrm>
            <a:custGeom>
              <a:avLst/>
              <a:gdLst/>
              <a:ahLst/>
              <a:cxnLst/>
              <a:rect l="l" t="t" r="r" b="b"/>
              <a:pathLst>
                <a:path w="396" h="387" extrusionOk="0">
                  <a:moveTo>
                    <a:pt x="195" y="0"/>
                  </a:moveTo>
                  <a:cubicBezTo>
                    <a:pt x="100" y="0"/>
                    <a:pt x="12" y="83"/>
                    <a:pt x="6" y="180"/>
                  </a:cubicBezTo>
                  <a:cubicBezTo>
                    <a:pt x="0" y="288"/>
                    <a:pt x="91" y="382"/>
                    <a:pt x="202" y="386"/>
                  </a:cubicBezTo>
                  <a:cubicBezTo>
                    <a:pt x="204" y="386"/>
                    <a:pt x="206" y="386"/>
                    <a:pt x="208" y="386"/>
                  </a:cubicBezTo>
                  <a:cubicBezTo>
                    <a:pt x="308" y="386"/>
                    <a:pt x="386" y="312"/>
                    <a:pt x="391" y="210"/>
                  </a:cubicBezTo>
                  <a:cubicBezTo>
                    <a:pt x="395" y="109"/>
                    <a:pt x="306" y="7"/>
                    <a:pt x="206" y="0"/>
                  </a:cubicBezTo>
                  <a:cubicBezTo>
                    <a:pt x="202" y="0"/>
                    <a:pt x="199" y="0"/>
                    <a:pt x="1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6"/>
            <p:cNvSpPr/>
            <p:nvPr/>
          </p:nvSpPr>
          <p:spPr>
            <a:xfrm>
              <a:off x="6101600" y="3256825"/>
              <a:ext cx="9125" cy="9300"/>
            </a:xfrm>
            <a:custGeom>
              <a:avLst/>
              <a:gdLst/>
              <a:ahLst/>
              <a:cxnLst/>
              <a:rect l="l" t="t" r="r" b="b"/>
              <a:pathLst>
                <a:path w="365" h="372" extrusionOk="0">
                  <a:moveTo>
                    <a:pt x="172" y="1"/>
                  </a:moveTo>
                  <a:cubicBezTo>
                    <a:pt x="78" y="1"/>
                    <a:pt x="2" y="79"/>
                    <a:pt x="1" y="178"/>
                  </a:cubicBezTo>
                  <a:cubicBezTo>
                    <a:pt x="1" y="280"/>
                    <a:pt x="89" y="370"/>
                    <a:pt x="191" y="371"/>
                  </a:cubicBezTo>
                  <a:cubicBezTo>
                    <a:pt x="286" y="371"/>
                    <a:pt x="365" y="292"/>
                    <a:pt x="365" y="194"/>
                  </a:cubicBezTo>
                  <a:cubicBezTo>
                    <a:pt x="363" y="95"/>
                    <a:pt x="272" y="2"/>
                    <a:pt x="175" y="1"/>
                  </a:cubicBezTo>
                  <a:cubicBezTo>
                    <a:pt x="174" y="1"/>
                    <a:pt x="173" y="1"/>
                    <a:pt x="17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6"/>
            <p:cNvSpPr/>
            <p:nvPr/>
          </p:nvSpPr>
          <p:spPr>
            <a:xfrm>
              <a:off x="6025625" y="3230975"/>
              <a:ext cx="8150" cy="8550"/>
            </a:xfrm>
            <a:custGeom>
              <a:avLst/>
              <a:gdLst/>
              <a:ahLst/>
              <a:cxnLst/>
              <a:rect l="l" t="t" r="r" b="b"/>
              <a:pathLst>
                <a:path w="326" h="342" extrusionOk="0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66" y="4"/>
                    <a:pt x="1" y="79"/>
                    <a:pt x="1" y="184"/>
                  </a:cubicBezTo>
                  <a:cubicBezTo>
                    <a:pt x="1" y="276"/>
                    <a:pt x="63" y="342"/>
                    <a:pt x="149" y="342"/>
                  </a:cubicBezTo>
                  <a:cubicBezTo>
                    <a:pt x="150" y="342"/>
                    <a:pt x="151" y="342"/>
                    <a:pt x="152" y="342"/>
                  </a:cubicBezTo>
                  <a:cubicBezTo>
                    <a:pt x="246" y="342"/>
                    <a:pt x="325" y="257"/>
                    <a:pt x="322" y="160"/>
                  </a:cubicBezTo>
                  <a:cubicBezTo>
                    <a:pt x="320" y="72"/>
                    <a:pt x="248" y="1"/>
                    <a:pt x="16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6"/>
            <p:cNvSpPr/>
            <p:nvPr/>
          </p:nvSpPr>
          <p:spPr>
            <a:xfrm>
              <a:off x="6039150" y="3174875"/>
              <a:ext cx="7800" cy="7875"/>
            </a:xfrm>
            <a:custGeom>
              <a:avLst/>
              <a:gdLst/>
              <a:ahLst/>
              <a:cxnLst/>
              <a:rect l="l" t="t" r="r" b="b"/>
              <a:pathLst>
                <a:path w="312" h="315" extrusionOk="0">
                  <a:moveTo>
                    <a:pt x="167" y="1"/>
                  </a:moveTo>
                  <a:cubicBezTo>
                    <a:pt x="85" y="1"/>
                    <a:pt x="8" y="76"/>
                    <a:pt x="5" y="161"/>
                  </a:cubicBezTo>
                  <a:cubicBezTo>
                    <a:pt x="0" y="245"/>
                    <a:pt x="65" y="312"/>
                    <a:pt x="150" y="314"/>
                  </a:cubicBezTo>
                  <a:cubicBezTo>
                    <a:pt x="151" y="314"/>
                    <a:pt x="152" y="314"/>
                    <a:pt x="153" y="314"/>
                  </a:cubicBezTo>
                  <a:cubicBezTo>
                    <a:pt x="241" y="314"/>
                    <a:pt x="312" y="241"/>
                    <a:pt x="312" y="149"/>
                  </a:cubicBezTo>
                  <a:cubicBezTo>
                    <a:pt x="310" y="67"/>
                    <a:pt x="253" y="5"/>
                    <a:pt x="171" y="1"/>
                  </a:cubicBezTo>
                  <a:cubicBezTo>
                    <a:pt x="170" y="1"/>
                    <a:pt x="168" y="1"/>
                    <a:pt x="1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6"/>
            <p:cNvSpPr/>
            <p:nvPr/>
          </p:nvSpPr>
          <p:spPr>
            <a:xfrm>
              <a:off x="5956225" y="3194525"/>
              <a:ext cx="7925" cy="7625"/>
            </a:xfrm>
            <a:custGeom>
              <a:avLst/>
              <a:gdLst/>
              <a:ahLst/>
              <a:cxnLst/>
              <a:rect l="l" t="t" r="r" b="b"/>
              <a:pathLst>
                <a:path w="317" h="305" extrusionOk="0">
                  <a:moveTo>
                    <a:pt x="160" y="0"/>
                  </a:moveTo>
                  <a:cubicBezTo>
                    <a:pt x="78" y="0"/>
                    <a:pt x="10" y="63"/>
                    <a:pt x="5" y="144"/>
                  </a:cubicBezTo>
                  <a:cubicBezTo>
                    <a:pt x="1" y="232"/>
                    <a:pt x="67" y="301"/>
                    <a:pt x="155" y="304"/>
                  </a:cubicBezTo>
                  <a:cubicBezTo>
                    <a:pt x="156" y="304"/>
                    <a:pt x="157" y="304"/>
                    <a:pt x="158" y="304"/>
                  </a:cubicBezTo>
                  <a:cubicBezTo>
                    <a:pt x="243" y="304"/>
                    <a:pt x="308" y="245"/>
                    <a:pt x="312" y="161"/>
                  </a:cubicBezTo>
                  <a:cubicBezTo>
                    <a:pt x="317" y="73"/>
                    <a:pt x="251" y="3"/>
                    <a:pt x="163" y="0"/>
                  </a:cubicBezTo>
                  <a:cubicBezTo>
                    <a:pt x="162" y="0"/>
                    <a:pt x="161" y="0"/>
                    <a:pt x="1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6"/>
            <p:cNvSpPr/>
            <p:nvPr/>
          </p:nvSpPr>
          <p:spPr>
            <a:xfrm>
              <a:off x="5903225" y="3224925"/>
              <a:ext cx="7775" cy="7225"/>
            </a:xfrm>
            <a:custGeom>
              <a:avLst/>
              <a:gdLst/>
              <a:ahLst/>
              <a:cxnLst/>
              <a:rect l="l" t="t" r="r" b="b"/>
              <a:pathLst>
                <a:path w="311" h="289" extrusionOk="0">
                  <a:moveTo>
                    <a:pt x="161" y="0"/>
                  </a:moveTo>
                  <a:cubicBezTo>
                    <a:pt x="159" y="0"/>
                    <a:pt x="157" y="0"/>
                    <a:pt x="154" y="0"/>
                  </a:cubicBezTo>
                  <a:cubicBezTo>
                    <a:pt x="57" y="3"/>
                    <a:pt x="0" y="57"/>
                    <a:pt x="3" y="144"/>
                  </a:cubicBezTo>
                  <a:cubicBezTo>
                    <a:pt x="5" y="229"/>
                    <a:pt x="70" y="287"/>
                    <a:pt x="157" y="289"/>
                  </a:cubicBezTo>
                  <a:cubicBezTo>
                    <a:pt x="245" y="289"/>
                    <a:pt x="310" y="226"/>
                    <a:pt x="309" y="141"/>
                  </a:cubicBezTo>
                  <a:cubicBezTo>
                    <a:pt x="307" y="58"/>
                    <a:pt x="247" y="0"/>
                    <a:pt x="16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6"/>
            <p:cNvSpPr/>
            <p:nvPr/>
          </p:nvSpPr>
          <p:spPr>
            <a:xfrm>
              <a:off x="6014525" y="3199850"/>
              <a:ext cx="7425" cy="7575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7" y="0"/>
                  </a:moveTo>
                  <a:cubicBezTo>
                    <a:pt x="65" y="0"/>
                    <a:pt x="8" y="55"/>
                    <a:pt x="5" y="139"/>
                  </a:cubicBezTo>
                  <a:cubicBezTo>
                    <a:pt x="1" y="229"/>
                    <a:pt x="67" y="303"/>
                    <a:pt x="151" y="303"/>
                  </a:cubicBezTo>
                  <a:cubicBezTo>
                    <a:pt x="152" y="303"/>
                    <a:pt x="152" y="303"/>
                    <a:pt x="153" y="303"/>
                  </a:cubicBezTo>
                  <a:cubicBezTo>
                    <a:pt x="230" y="301"/>
                    <a:pt x="294" y="236"/>
                    <a:pt x="295" y="156"/>
                  </a:cubicBezTo>
                  <a:cubicBezTo>
                    <a:pt x="297" y="70"/>
                    <a:pt x="235" y="3"/>
                    <a:pt x="150" y="0"/>
                  </a:cubicBezTo>
                  <a:cubicBezTo>
                    <a:pt x="149" y="0"/>
                    <a:pt x="148" y="0"/>
                    <a:pt x="14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6"/>
            <p:cNvSpPr/>
            <p:nvPr/>
          </p:nvSpPr>
          <p:spPr>
            <a:xfrm rot="3170892">
              <a:off x="6001690" y="3144299"/>
              <a:ext cx="7625" cy="7525"/>
            </a:xfrm>
            <a:custGeom>
              <a:avLst/>
              <a:gdLst/>
              <a:ahLst/>
              <a:cxnLst/>
              <a:rect l="l" t="t" r="r" b="b"/>
              <a:pathLst>
                <a:path w="305" h="301" extrusionOk="0">
                  <a:moveTo>
                    <a:pt x="150" y="1"/>
                  </a:moveTo>
                  <a:cubicBezTo>
                    <a:pt x="70" y="1"/>
                    <a:pt x="6" y="61"/>
                    <a:pt x="3" y="143"/>
                  </a:cubicBezTo>
                  <a:cubicBezTo>
                    <a:pt x="0" y="225"/>
                    <a:pt x="67" y="297"/>
                    <a:pt x="148" y="300"/>
                  </a:cubicBezTo>
                  <a:cubicBezTo>
                    <a:pt x="150" y="300"/>
                    <a:pt x="152" y="300"/>
                    <a:pt x="154" y="300"/>
                  </a:cubicBezTo>
                  <a:cubicBezTo>
                    <a:pt x="227" y="300"/>
                    <a:pt x="294" y="237"/>
                    <a:pt x="298" y="160"/>
                  </a:cubicBezTo>
                  <a:cubicBezTo>
                    <a:pt x="304" y="78"/>
                    <a:pt x="241" y="5"/>
                    <a:pt x="159" y="1"/>
                  </a:cubicBezTo>
                  <a:cubicBezTo>
                    <a:pt x="156" y="1"/>
                    <a:pt x="153" y="1"/>
                    <a:pt x="1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6"/>
            <p:cNvSpPr/>
            <p:nvPr/>
          </p:nvSpPr>
          <p:spPr>
            <a:xfrm>
              <a:off x="6071750" y="3224025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36" y="1"/>
                  </a:moveTo>
                  <a:cubicBezTo>
                    <a:pt x="135" y="1"/>
                    <a:pt x="134" y="1"/>
                    <a:pt x="133" y="1"/>
                  </a:cubicBezTo>
                  <a:cubicBezTo>
                    <a:pt x="54" y="2"/>
                    <a:pt x="0" y="61"/>
                    <a:pt x="3" y="141"/>
                  </a:cubicBezTo>
                  <a:cubicBezTo>
                    <a:pt x="5" y="218"/>
                    <a:pt x="65" y="277"/>
                    <a:pt x="139" y="277"/>
                  </a:cubicBezTo>
                  <a:cubicBezTo>
                    <a:pt x="140" y="277"/>
                    <a:pt x="141" y="277"/>
                    <a:pt x="142" y="277"/>
                  </a:cubicBezTo>
                  <a:cubicBezTo>
                    <a:pt x="215" y="277"/>
                    <a:pt x="280" y="212"/>
                    <a:pt x="280" y="140"/>
                  </a:cubicBezTo>
                  <a:cubicBezTo>
                    <a:pt x="281" y="62"/>
                    <a:pt x="216" y="1"/>
                    <a:pt x="13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6"/>
            <p:cNvSpPr/>
            <p:nvPr/>
          </p:nvSpPr>
          <p:spPr>
            <a:xfrm>
              <a:off x="5947625" y="3223225"/>
              <a:ext cx="6975" cy="6650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45" y="0"/>
                  </a:moveTo>
                  <a:cubicBezTo>
                    <a:pt x="67" y="0"/>
                    <a:pt x="8" y="52"/>
                    <a:pt x="3" y="127"/>
                  </a:cubicBezTo>
                  <a:cubicBezTo>
                    <a:pt x="0" y="201"/>
                    <a:pt x="61" y="266"/>
                    <a:pt x="136" y="266"/>
                  </a:cubicBezTo>
                  <a:cubicBezTo>
                    <a:pt x="137" y="266"/>
                    <a:pt x="138" y="266"/>
                    <a:pt x="139" y="266"/>
                  </a:cubicBezTo>
                  <a:cubicBezTo>
                    <a:pt x="212" y="266"/>
                    <a:pt x="274" y="205"/>
                    <a:pt x="277" y="132"/>
                  </a:cubicBezTo>
                  <a:cubicBezTo>
                    <a:pt x="278" y="56"/>
                    <a:pt x="226" y="4"/>
                    <a:pt x="149" y="0"/>
                  </a:cubicBezTo>
                  <a:cubicBezTo>
                    <a:pt x="147" y="0"/>
                    <a:pt x="146" y="0"/>
                    <a:pt x="1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6"/>
            <p:cNvSpPr/>
            <p:nvPr/>
          </p:nvSpPr>
          <p:spPr>
            <a:xfrm>
              <a:off x="5859700" y="32713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136" y="0"/>
                  </a:moveTo>
                  <a:cubicBezTo>
                    <a:pt x="60" y="2"/>
                    <a:pt x="0" y="61"/>
                    <a:pt x="0" y="136"/>
                  </a:cubicBezTo>
                  <a:cubicBezTo>
                    <a:pt x="0" y="213"/>
                    <a:pt x="59" y="272"/>
                    <a:pt x="136" y="272"/>
                  </a:cubicBezTo>
                  <a:cubicBezTo>
                    <a:pt x="212" y="272"/>
                    <a:pt x="270" y="213"/>
                    <a:pt x="272" y="136"/>
                  </a:cubicBezTo>
                  <a:cubicBezTo>
                    <a:pt x="272" y="59"/>
                    <a:pt x="213" y="0"/>
                    <a:pt x="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6"/>
            <p:cNvSpPr/>
            <p:nvPr/>
          </p:nvSpPr>
          <p:spPr>
            <a:xfrm>
              <a:off x="6053600" y="3200925"/>
              <a:ext cx="6750" cy="6575"/>
            </a:xfrm>
            <a:custGeom>
              <a:avLst/>
              <a:gdLst/>
              <a:ahLst/>
              <a:cxnLst/>
              <a:rect l="l" t="t" r="r" b="b"/>
              <a:pathLst>
                <a:path w="270" h="263" extrusionOk="0">
                  <a:moveTo>
                    <a:pt x="134" y="0"/>
                  </a:moveTo>
                  <a:cubicBezTo>
                    <a:pt x="63" y="0"/>
                    <a:pt x="10" y="51"/>
                    <a:pt x="6" y="122"/>
                  </a:cubicBezTo>
                  <a:cubicBezTo>
                    <a:pt x="1" y="204"/>
                    <a:pt x="55" y="263"/>
                    <a:pt x="134" y="263"/>
                  </a:cubicBezTo>
                  <a:cubicBezTo>
                    <a:pt x="135" y="263"/>
                    <a:pt x="136" y="263"/>
                    <a:pt x="137" y="263"/>
                  </a:cubicBezTo>
                  <a:cubicBezTo>
                    <a:pt x="209" y="263"/>
                    <a:pt x="266" y="209"/>
                    <a:pt x="268" y="138"/>
                  </a:cubicBezTo>
                  <a:cubicBezTo>
                    <a:pt x="269" y="65"/>
                    <a:pt x="214" y="5"/>
                    <a:pt x="143" y="0"/>
                  </a:cubicBezTo>
                  <a:cubicBezTo>
                    <a:pt x="140" y="0"/>
                    <a:pt x="137" y="0"/>
                    <a:pt x="1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6"/>
            <p:cNvSpPr/>
            <p:nvPr/>
          </p:nvSpPr>
          <p:spPr>
            <a:xfrm>
              <a:off x="5992600" y="3265125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131" y="0"/>
                  </a:moveTo>
                  <a:cubicBezTo>
                    <a:pt x="63" y="0"/>
                    <a:pt x="4" y="58"/>
                    <a:pt x="2" y="127"/>
                  </a:cubicBezTo>
                  <a:cubicBezTo>
                    <a:pt x="1" y="200"/>
                    <a:pt x="55" y="257"/>
                    <a:pt x="129" y="260"/>
                  </a:cubicBezTo>
                  <a:cubicBezTo>
                    <a:pt x="130" y="260"/>
                    <a:pt x="131" y="260"/>
                    <a:pt x="132" y="260"/>
                  </a:cubicBezTo>
                  <a:cubicBezTo>
                    <a:pt x="205" y="260"/>
                    <a:pt x="262" y="206"/>
                    <a:pt x="263" y="135"/>
                  </a:cubicBezTo>
                  <a:cubicBezTo>
                    <a:pt x="265" y="64"/>
                    <a:pt x="208" y="4"/>
                    <a:pt x="137" y="1"/>
                  </a:cubicBezTo>
                  <a:cubicBezTo>
                    <a:pt x="135" y="0"/>
                    <a:pt x="133" y="0"/>
                    <a:pt x="13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5931225" y="3262050"/>
              <a:ext cx="6200" cy="6375"/>
            </a:xfrm>
            <a:custGeom>
              <a:avLst/>
              <a:gdLst/>
              <a:ahLst/>
              <a:cxnLst/>
              <a:rect l="l" t="t" r="r" b="b"/>
              <a:pathLst>
                <a:path w="248" h="255" extrusionOk="0">
                  <a:moveTo>
                    <a:pt x="129" y="0"/>
                  </a:moveTo>
                  <a:cubicBezTo>
                    <a:pt x="55" y="0"/>
                    <a:pt x="1" y="56"/>
                    <a:pt x="2" y="131"/>
                  </a:cubicBezTo>
                  <a:cubicBezTo>
                    <a:pt x="4" y="201"/>
                    <a:pt x="56" y="255"/>
                    <a:pt x="124" y="255"/>
                  </a:cubicBezTo>
                  <a:cubicBezTo>
                    <a:pt x="125" y="255"/>
                    <a:pt x="126" y="255"/>
                    <a:pt x="127" y="255"/>
                  </a:cubicBezTo>
                  <a:cubicBezTo>
                    <a:pt x="193" y="253"/>
                    <a:pt x="246" y="199"/>
                    <a:pt x="246" y="127"/>
                  </a:cubicBezTo>
                  <a:cubicBezTo>
                    <a:pt x="247" y="53"/>
                    <a:pt x="198" y="0"/>
                    <a:pt x="1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5847150" y="3244325"/>
              <a:ext cx="6125" cy="6050"/>
            </a:xfrm>
            <a:custGeom>
              <a:avLst/>
              <a:gdLst/>
              <a:ahLst/>
              <a:cxnLst/>
              <a:rect l="l" t="t" r="r" b="b"/>
              <a:pathLst>
                <a:path w="245" h="242" extrusionOk="0">
                  <a:moveTo>
                    <a:pt x="114" y="1"/>
                  </a:moveTo>
                  <a:cubicBezTo>
                    <a:pt x="112" y="1"/>
                    <a:pt x="110" y="1"/>
                    <a:pt x="109" y="1"/>
                  </a:cubicBezTo>
                  <a:cubicBezTo>
                    <a:pt x="47" y="4"/>
                    <a:pt x="1" y="61"/>
                    <a:pt x="2" y="130"/>
                  </a:cubicBezTo>
                  <a:cubicBezTo>
                    <a:pt x="2" y="197"/>
                    <a:pt x="50" y="241"/>
                    <a:pt x="118" y="241"/>
                  </a:cubicBezTo>
                  <a:cubicBezTo>
                    <a:pt x="119" y="241"/>
                    <a:pt x="120" y="241"/>
                    <a:pt x="121" y="241"/>
                  </a:cubicBezTo>
                  <a:cubicBezTo>
                    <a:pt x="190" y="240"/>
                    <a:pt x="244" y="184"/>
                    <a:pt x="241" y="116"/>
                  </a:cubicBezTo>
                  <a:cubicBezTo>
                    <a:pt x="238" y="55"/>
                    <a:pt x="177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5995625" y="32412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4" y="0"/>
                  </a:moveTo>
                  <a:cubicBezTo>
                    <a:pt x="47" y="0"/>
                    <a:pt x="0" y="48"/>
                    <a:pt x="0" y="117"/>
                  </a:cubicBezTo>
                  <a:cubicBezTo>
                    <a:pt x="0" y="182"/>
                    <a:pt x="50" y="235"/>
                    <a:pt x="114" y="236"/>
                  </a:cubicBezTo>
                  <a:cubicBezTo>
                    <a:pt x="115" y="236"/>
                    <a:pt x="116" y="236"/>
                    <a:pt x="117" y="236"/>
                  </a:cubicBezTo>
                  <a:cubicBezTo>
                    <a:pt x="179" y="236"/>
                    <a:pt x="235" y="185"/>
                    <a:pt x="238" y="124"/>
                  </a:cubicBezTo>
                  <a:cubicBezTo>
                    <a:pt x="240" y="57"/>
                    <a:pt x="182" y="0"/>
                    <a:pt x="11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6087325" y="3245800"/>
              <a:ext cx="5675" cy="5800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115" y="0"/>
                  </a:moveTo>
                  <a:cubicBezTo>
                    <a:pt x="52" y="0"/>
                    <a:pt x="1" y="54"/>
                    <a:pt x="2" y="121"/>
                  </a:cubicBezTo>
                  <a:cubicBezTo>
                    <a:pt x="2" y="184"/>
                    <a:pt x="47" y="232"/>
                    <a:pt x="107" y="232"/>
                  </a:cubicBezTo>
                  <a:cubicBezTo>
                    <a:pt x="108" y="232"/>
                    <a:pt x="109" y="232"/>
                    <a:pt x="110" y="232"/>
                  </a:cubicBezTo>
                  <a:cubicBezTo>
                    <a:pt x="174" y="232"/>
                    <a:pt x="226" y="176"/>
                    <a:pt x="226" y="111"/>
                  </a:cubicBezTo>
                  <a:cubicBezTo>
                    <a:pt x="225" y="51"/>
                    <a:pt x="175" y="0"/>
                    <a:pt x="1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6"/>
            <p:cNvSpPr/>
            <p:nvPr/>
          </p:nvSpPr>
          <p:spPr>
            <a:xfrm>
              <a:off x="5956800" y="3170127"/>
              <a:ext cx="5775" cy="5750"/>
            </a:xfrm>
            <a:custGeom>
              <a:avLst/>
              <a:gdLst/>
              <a:ahLst/>
              <a:cxnLst/>
              <a:rect l="l" t="t" r="r" b="b"/>
              <a:pathLst>
                <a:path w="231" h="230" extrusionOk="0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46" y="4"/>
                    <a:pt x="1" y="55"/>
                    <a:pt x="4" y="123"/>
                  </a:cubicBezTo>
                  <a:cubicBezTo>
                    <a:pt x="7" y="186"/>
                    <a:pt x="50" y="229"/>
                    <a:pt x="112" y="229"/>
                  </a:cubicBezTo>
                  <a:cubicBezTo>
                    <a:pt x="113" y="229"/>
                    <a:pt x="114" y="229"/>
                    <a:pt x="115" y="229"/>
                  </a:cubicBezTo>
                  <a:cubicBezTo>
                    <a:pt x="181" y="229"/>
                    <a:pt x="231" y="178"/>
                    <a:pt x="229" y="113"/>
                  </a:cubicBezTo>
                  <a:cubicBezTo>
                    <a:pt x="229" y="47"/>
                    <a:pt x="181" y="1"/>
                    <a:pt x="11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6"/>
            <p:cNvSpPr/>
            <p:nvPr/>
          </p:nvSpPr>
          <p:spPr>
            <a:xfrm rot="3170892">
              <a:off x="6035725" y="3142061"/>
              <a:ext cx="5550" cy="5625"/>
            </a:xfrm>
            <a:custGeom>
              <a:avLst/>
              <a:gdLst/>
              <a:ahLst/>
              <a:cxnLst/>
              <a:rect l="l" t="t" r="r" b="b"/>
              <a:pathLst>
                <a:path w="222" h="225" extrusionOk="0">
                  <a:moveTo>
                    <a:pt x="109" y="1"/>
                  </a:moveTo>
                  <a:cubicBezTo>
                    <a:pt x="47" y="1"/>
                    <a:pt x="1" y="50"/>
                    <a:pt x="2" y="115"/>
                  </a:cubicBezTo>
                  <a:cubicBezTo>
                    <a:pt x="2" y="178"/>
                    <a:pt x="49" y="224"/>
                    <a:pt x="112" y="224"/>
                  </a:cubicBezTo>
                  <a:cubicBezTo>
                    <a:pt x="113" y="224"/>
                    <a:pt x="114" y="224"/>
                    <a:pt x="115" y="224"/>
                  </a:cubicBezTo>
                  <a:cubicBezTo>
                    <a:pt x="172" y="224"/>
                    <a:pt x="219" y="180"/>
                    <a:pt x="220" y="124"/>
                  </a:cubicBezTo>
                  <a:cubicBezTo>
                    <a:pt x="222" y="62"/>
                    <a:pt x="165" y="1"/>
                    <a:pt x="10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6"/>
            <p:cNvSpPr/>
            <p:nvPr/>
          </p:nvSpPr>
          <p:spPr>
            <a:xfrm>
              <a:off x="5949000" y="3286225"/>
              <a:ext cx="5475" cy="5425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14" y="1"/>
                  </a:moveTo>
                  <a:cubicBezTo>
                    <a:pt x="50" y="2"/>
                    <a:pt x="1" y="53"/>
                    <a:pt x="3" y="113"/>
                  </a:cubicBezTo>
                  <a:cubicBezTo>
                    <a:pt x="4" y="169"/>
                    <a:pt x="55" y="217"/>
                    <a:pt x="111" y="217"/>
                  </a:cubicBezTo>
                  <a:cubicBezTo>
                    <a:pt x="172" y="215"/>
                    <a:pt x="219" y="164"/>
                    <a:pt x="219" y="103"/>
                  </a:cubicBezTo>
                  <a:cubicBezTo>
                    <a:pt x="217" y="41"/>
                    <a:pt x="175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6"/>
            <p:cNvSpPr/>
            <p:nvPr/>
          </p:nvSpPr>
          <p:spPr>
            <a:xfrm>
              <a:off x="6061950" y="3187075"/>
              <a:ext cx="5650" cy="5425"/>
            </a:xfrm>
            <a:custGeom>
              <a:avLst/>
              <a:gdLst/>
              <a:ahLst/>
              <a:cxnLst/>
              <a:rect l="l" t="t" r="r" b="b"/>
              <a:pathLst>
                <a:path w="226" h="217" extrusionOk="0">
                  <a:moveTo>
                    <a:pt x="112" y="0"/>
                  </a:moveTo>
                  <a:cubicBezTo>
                    <a:pt x="59" y="0"/>
                    <a:pt x="11" y="44"/>
                    <a:pt x="6" y="99"/>
                  </a:cubicBezTo>
                  <a:cubicBezTo>
                    <a:pt x="0" y="159"/>
                    <a:pt x="48" y="213"/>
                    <a:pt x="108" y="216"/>
                  </a:cubicBezTo>
                  <a:cubicBezTo>
                    <a:pt x="109" y="216"/>
                    <a:pt x="110" y="217"/>
                    <a:pt x="111" y="217"/>
                  </a:cubicBezTo>
                  <a:cubicBezTo>
                    <a:pt x="169" y="217"/>
                    <a:pt x="216" y="174"/>
                    <a:pt x="221" y="118"/>
                  </a:cubicBezTo>
                  <a:cubicBezTo>
                    <a:pt x="226" y="58"/>
                    <a:pt x="178" y="2"/>
                    <a:pt x="118" y="0"/>
                  </a:cubicBezTo>
                  <a:cubicBezTo>
                    <a:pt x="116" y="0"/>
                    <a:pt x="114" y="0"/>
                    <a:pt x="11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6"/>
            <p:cNvSpPr/>
            <p:nvPr/>
          </p:nvSpPr>
          <p:spPr>
            <a:xfrm>
              <a:off x="6054525" y="3236850"/>
              <a:ext cx="5525" cy="5275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09" y="0"/>
                  </a:moveTo>
                  <a:cubicBezTo>
                    <a:pt x="47" y="0"/>
                    <a:pt x="1" y="46"/>
                    <a:pt x="1" y="107"/>
                  </a:cubicBezTo>
                  <a:cubicBezTo>
                    <a:pt x="1" y="164"/>
                    <a:pt x="47" y="209"/>
                    <a:pt x="106" y="210"/>
                  </a:cubicBezTo>
                  <a:cubicBezTo>
                    <a:pt x="107" y="210"/>
                    <a:pt x="108" y="210"/>
                    <a:pt x="109" y="210"/>
                  </a:cubicBezTo>
                  <a:cubicBezTo>
                    <a:pt x="168" y="210"/>
                    <a:pt x="212" y="171"/>
                    <a:pt x="215" y="114"/>
                  </a:cubicBezTo>
                  <a:cubicBezTo>
                    <a:pt x="220" y="51"/>
                    <a:pt x="175" y="2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6"/>
            <p:cNvSpPr/>
            <p:nvPr/>
          </p:nvSpPr>
          <p:spPr>
            <a:xfrm>
              <a:off x="5960625" y="3245825"/>
              <a:ext cx="5400" cy="5250"/>
            </a:xfrm>
            <a:custGeom>
              <a:avLst/>
              <a:gdLst/>
              <a:ahLst/>
              <a:cxnLst/>
              <a:rect l="l" t="t" r="r" b="b"/>
              <a:pathLst>
                <a:path w="216" h="210" extrusionOk="0">
                  <a:moveTo>
                    <a:pt x="107" y="1"/>
                  </a:moveTo>
                  <a:cubicBezTo>
                    <a:pt x="45" y="1"/>
                    <a:pt x="1" y="46"/>
                    <a:pt x="2" y="107"/>
                  </a:cubicBezTo>
                  <a:cubicBezTo>
                    <a:pt x="2" y="166"/>
                    <a:pt x="47" y="209"/>
                    <a:pt x="107" y="209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67" y="209"/>
                    <a:pt x="212" y="167"/>
                    <a:pt x="213" y="109"/>
                  </a:cubicBezTo>
                  <a:cubicBezTo>
                    <a:pt x="215" y="49"/>
                    <a:pt x="172" y="4"/>
                    <a:pt x="113" y="1"/>
                  </a:cubicBezTo>
                  <a:cubicBezTo>
                    <a:pt x="111" y="1"/>
                    <a:pt x="109" y="1"/>
                    <a:pt x="10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6"/>
            <p:cNvSpPr/>
            <p:nvPr/>
          </p:nvSpPr>
          <p:spPr>
            <a:xfrm>
              <a:off x="5961100" y="3269825"/>
              <a:ext cx="4650" cy="4900"/>
            </a:xfrm>
            <a:custGeom>
              <a:avLst/>
              <a:gdLst/>
              <a:ahLst/>
              <a:cxnLst/>
              <a:rect l="l" t="t" r="r" b="b"/>
              <a:pathLst>
                <a:path w="186" h="196" extrusionOk="0">
                  <a:moveTo>
                    <a:pt x="97" y="1"/>
                  </a:moveTo>
                  <a:cubicBezTo>
                    <a:pt x="49" y="1"/>
                    <a:pt x="9" y="39"/>
                    <a:pt x="5" y="89"/>
                  </a:cubicBezTo>
                  <a:cubicBezTo>
                    <a:pt x="0" y="146"/>
                    <a:pt x="37" y="194"/>
                    <a:pt x="88" y="195"/>
                  </a:cubicBezTo>
                  <a:cubicBezTo>
                    <a:pt x="90" y="195"/>
                    <a:pt x="91" y="195"/>
                    <a:pt x="93" y="195"/>
                  </a:cubicBezTo>
                  <a:cubicBezTo>
                    <a:pt x="142" y="195"/>
                    <a:pt x="182" y="152"/>
                    <a:pt x="184" y="98"/>
                  </a:cubicBezTo>
                  <a:cubicBezTo>
                    <a:pt x="185" y="47"/>
                    <a:pt x="148" y="4"/>
                    <a:pt x="99" y="1"/>
                  </a:cubicBezTo>
                  <a:lnTo>
                    <a:pt x="100" y="1"/>
                  </a:lnTo>
                  <a:cubicBezTo>
                    <a:pt x="99" y="1"/>
                    <a:pt x="98" y="1"/>
                    <a:pt x="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6"/>
            <p:cNvSpPr/>
            <p:nvPr/>
          </p:nvSpPr>
          <p:spPr>
            <a:xfrm>
              <a:off x="5924825" y="3243600"/>
              <a:ext cx="5025" cy="4825"/>
            </a:xfrm>
            <a:custGeom>
              <a:avLst/>
              <a:gdLst/>
              <a:ahLst/>
              <a:cxnLst/>
              <a:rect l="l" t="t" r="r" b="b"/>
              <a:pathLst>
                <a:path w="201" h="193" extrusionOk="0">
                  <a:moveTo>
                    <a:pt x="104" y="0"/>
                  </a:moveTo>
                  <a:cubicBezTo>
                    <a:pt x="20" y="36"/>
                    <a:pt x="0" y="61"/>
                    <a:pt x="10" y="116"/>
                  </a:cubicBezTo>
                  <a:cubicBezTo>
                    <a:pt x="19" y="164"/>
                    <a:pt x="50" y="189"/>
                    <a:pt x="93" y="192"/>
                  </a:cubicBezTo>
                  <a:cubicBezTo>
                    <a:pt x="97" y="192"/>
                    <a:pt x="100" y="192"/>
                    <a:pt x="104" y="192"/>
                  </a:cubicBezTo>
                  <a:cubicBezTo>
                    <a:pt x="144" y="192"/>
                    <a:pt x="173" y="168"/>
                    <a:pt x="186" y="128"/>
                  </a:cubicBezTo>
                  <a:cubicBezTo>
                    <a:pt x="201" y="78"/>
                    <a:pt x="181" y="45"/>
                    <a:pt x="10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" name="Google Shape;1125;p16"/>
          <p:cNvGrpSpPr/>
          <p:nvPr/>
        </p:nvGrpSpPr>
        <p:grpSpPr>
          <a:xfrm flipH="1">
            <a:off x="8684431" y="3704810"/>
            <a:ext cx="270252" cy="633649"/>
            <a:chOff x="4444806" y="3454510"/>
            <a:chExt cx="270252" cy="633649"/>
          </a:xfrm>
        </p:grpSpPr>
        <p:grpSp>
          <p:nvGrpSpPr>
            <p:cNvPr id="1126" name="Google Shape;1126;p16"/>
            <p:cNvGrpSpPr/>
            <p:nvPr/>
          </p:nvGrpSpPr>
          <p:grpSpPr>
            <a:xfrm>
              <a:off x="4444806" y="3672981"/>
              <a:ext cx="270252" cy="415178"/>
              <a:chOff x="4515231" y="4502156"/>
              <a:chExt cx="270252" cy="415178"/>
            </a:xfrm>
          </p:grpSpPr>
          <p:grpSp>
            <p:nvGrpSpPr>
              <p:cNvPr id="1127" name="Google Shape;1127;p16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128" name="Google Shape;1128;p16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16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0" name="Google Shape;1130;p16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131" name="Google Shape;1131;p16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16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33" name="Google Shape;1133;p16"/>
            <p:cNvGrpSpPr/>
            <p:nvPr/>
          </p:nvGrpSpPr>
          <p:grpSpPr>
            <a:xfrm>
              <a:off x="4606727" y="3454510"/>
              <a:ext cx="108331" cy="126881"/>
              <a:chOff x="4606727" y="3417102"/>
              <a:chExt cx="108331" cy="126881"/>
            </a:xfrm>
          </p:grpSpPr>
          <p:sp>
            <p:nvSpPr>
              <p:cNvPr id="1134" name="Google Shape;1134;p16"/>
              <p:cNvSpPr/>
              <p:nvPr/>
            </p:nvSpPr>
            <p:spPr>
              <a:xfrm>
                <a:off x="4606727" y="3417102"/>
                <a:ext cx="108331" cy="126881"/>
              </a:xfrm>
              <a:custGeom>
                <a:avLst/>
                <a:gdLst/>
                <a:ahLst/>
                <a:cxnLst/>
                <a:rect l="l" t="t" r="r" b="b"/>
                <a:pathLst>
                  <a:path w="3206" h="3755" extrusionOk="0">
                    <a:moveTo>
                      <a:pt x="1602" y="866"/>
                    </a:moveTo>
                    <a:cubicBezTo>
                      <a:pt x="1659" y="1090"/>
                      <a:pt x="1758" y="1318"/>
                      <a:pt x="1926" y="1486"/>
                    </a:cubicBezTo>
                    <a:cubicBezTo>
                      <a:pt x="2139" y="1698"/>
                      <a:pt x="2405" y="1813"/>
                      <a:pt x="2632" y="1877"/>
                    </a:cubicBezTo>
                    <a:cubicBezTo>
                      <a:pt x="2405" y="1940"/>
                      <a:pt x="2139" y="2056"/>
                      <a:pt x="1926" y="2269"/>
                    </a:cubicBezTo>
                    <a:cubicBezTo>
                      <a:pt x="1758" y="2437"/>
                      <a:pt x="1659" y="2665"/>
                      <a:pt x="1602" y="2889"/>
                    </a:cubicBezTo>
                    <a:cubicBezTo>
                      <a:pt x="1545" y="2665"/>
                      <a:pt x="1446" y="2437"/>
                      <a:pt x="1278" y="2269"/>
                    </a:cubicBezTo>
                    <a:cubicBezTo>
                      <a:pt x="1067" y="2056"/>
                      <a:pt x="801" y="1940"/>
                      <a:pt x="574" y="1877"/>
                    </a:cubicBezTo>
                    <a:cubicBezTo>
                      <a:pt x="801" y="1813"/>
                      <a:pt x="1067" y="1698"/>
                      <a:pt x="1278" y="1486"/>
                    </a:cubicBezTo>
                    <a:cubicBezTo>
                      <a:pt x="1446" y="1318"/>
                      <a:pt x="1545" y="1090"/>
                      <a:pt x="1602" y="866"/>
                    </a:cubicBezTo>
                    <a:close/>
                    <a:moveTo>
                      <a:pt x="1601" y="0"/>
                    </a:moveTo>
                    <a:cubicBezTo>
                      <a:pt x="1579" y="0"/>
                      <a:pt x="1558" y="8"/>
                      <a:pt x="1544" y="23"/>
                    </a:cubicBezTo>
                    <a:cubicBezTo>
                      <a:pt x="1528" y="39"/>
                      <a:pt x="1522" y="59"/>
                      <a:pt x="1524" y="80"/>
                    </a:cubicBezTo>
                    <a:cubicBezTo>
                      <a:pt x="1524" y="82"/>
                      <a:pt x="1527" y="125"/>
                      <a:pt x="1527" y="195"/>
                    </a:cubicBezTo>
                    <a:cubicBezTo>
                      <a:pt x="1527" y="207"/>
                      <a:pt x="1527" y="221"/>
                      <a:pt x="1527" y="235"/>
                    </a:cubicBezTo>
                    <a:cubicBezTo>
                      <a:pt x="1524" y="506"/>
                      <a:pt x="1479" y="1070"/>
                      <a:pt x="1172" y="1378"/>
                    </a:cubicBezTo>
                    <a:cubicBezTo>
                      <a:pt x="755" y="1795"/>
                      <a:pt x="82" y="1801"/>
                      <a:pt x="76" y="1801"/>
                    </a:cubicBezTo>
                    <a:cubicBezTo>
                      <a:pt x="34" y="1801"/>
                      <a:pt x="0" y="1835"/>
                      <a:pt x="0" y="1877"/>
                    </a:cubicBezTo>
                    <a:cubicBezTo>
                      <a:pt x="0" y="1918"/>
                      <a:pt x="34" y="1952"/>
                      <a:pt x="76" y="1952"/>
                    </a:cubicBezTo>
                    <a:cubicBezTo>
                      <a:pt x="82" y="1952"/>
                      <a:pt x="753" y="1959"/>
                      <a:pt x="1172" y="2375"/>
                    </a:cubicBezTo>
                    <a:cubicBezTo>
                      <a:pt x="1479" y="2684"/>
                      <a:pt x="1524" y="3247"/>
                      <a:pt x="1527" y="3519"/>
                    </a:cubicBezTo>
                    <a:cubicBezTo>
                      <a:pt x="1527" y="3534"/>
                      <a:pt x="1527" y="3547"/>
                      <a:pt x="1527" y="3559"/>
                    </a:cubicBezTo>
                    <a:cubicBezTo>
                      <a:pt x="1527" y="3630"/>
                      <a:pt x="1524" y="3672"/>
                      <a:pt x="1524" y="3675"/>
                    </a:cubicBezTo>
                    <a:cubicBezTo>
                      <a:pt x="1522" y="3695"/>
                      <a:pt x="1533" y="3716"/>
                      <a:pt x="1547" y="3732"/>
                    </a:cubicBezTo>
                    <a:cubicBezTo>
                      <a:pt x="1562" y="3747"/>
                      <a:pt x="1585" y="3755"/>
                      <a:pt x="1607" y="3755"/>
                    </a:cubicBezTo>
                    <a:cubicBezTo>
                      <a:pt x="1629" y="3755"/>
                      <a:pt x="1649" y="3747"/>
                      <a:pt x="1662" y="3732"/>
                    </a:cubicBezTo>
                    <a:cubicBezTo>
                      <a:pt x="1676" y="3716"/>
                      <a:pt x="1684" y="3695"/>
                      <a:pt x="1683" y="3675"/>
                    </a:cubicBezTo>
                    <a:cubicBezTo>
                      <a:pt x="1683" y="3672"/>
                      <a:pt x="1679" y="3630"/>
                      <a:pt x="1679" y="3559"/>
                    </a:cubicBezTo>
                    <a:cubicBezTo>
                      <a:pt x="1679" y="3547"/>
                      <a:pt x="1679" y="3534"/>
                      <a:pt x="1679" y="3519"/>
                    </a:cubicBezTo>
                    <a:cubicBezTo>
                      <a:pt x="1681" y="3247"/>
                      <a:pt x="1726" y="2684"/>
                      <a:pt x="2034" y="2375"/>
                    </a:cubicBezTo>
                    <a:cubicBezTo>
                      <a:pt x="2451" y="1960"/>
                      <a:pt x="3122" y="1952"/>
                      <a:pt x="3130" y="1952"/>
                    </a:cubicBezTo>
                    <a:cubicBezTo>
                      <a:pt x="3172" y="1952"/>
                      <a:pt x="3206" y="1918"/>
                      <a:pt x="3206" y="1877"/>
                    </a:cubicBezTo>
                    <a:cubicBezTo>
                      <a:pt x="3206" y="1835"/>
                      <a:pt x="3172" y="1801"/>
                      <a:pt x="3130" y="1801"/>
                    </a:cubicBezTo>
                    <a:cubicBezTo>
                      <a:pt x="3122" y="1801"/>
                      <a:pt x="2451" y="1796"/>
                      <a:pt x="2034" y="1378"/>
                    </a:cubicBezTo>
                    <a:cubicBezTo>
                      <a:pt x="1726" y="1070"/>
                      <a:pt x="1681" y="506"/>
                      <a:pt x="1679" y="235"/>
                    </a:cubicBezTo>
                    <a:cubicBezTo>
                      <a:pt x="1679" y="221"/>
                      <a:pt x="1679" y="207"/>
                      <a:pt x="1679" y="195"/>
                    </a:cubicBezTo>
                    <a:cubicBezTo>
                      <a:pt x="1679" y="125"/>
                      <a:pt x="1683" y="82"/>
                      <a:pt x="1683" y="80"/>
                    </a:cubicBezTo>
                    <a:cubicBezTo>
                      <a:pt x="1684" y="59"/>
                      <a:pt x="1673" y="39"/>
                      <a:pt x="1658" y="23"/>
                    </a:cubicBezTo>
                    <a:cubicBezTo>
                      <a:pt x="1644" y="8"/>
                      <a:pt x="1622" y="0"/>
                      <a:pt x="1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16"/>
              <p:cNvSpPr/>
              <p:nvPr/>
            </p:nvSpPr>
            <p:spPr>
              <a:xfrm>
                <a:off x="4609262" y="3419620"/>
                <a:ext cx="103262" cy="121847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606" extrusionOk="0">
                    <a:moveTo>
                      <a:pt x="1524" y="0"/>
                    </a:moveTo>
                    <a:cubicBezTo>
                      <a:pt x="1524" y="0"/>
                      <a:pt x="1527" y="40"/>
                      <a:pt x="1528" y="107"/>
                    </a:cubicBezTo>
                    <a:lnTo>
                      <a:pt x="1528" y="107"/>
                    </a:lnTo>
                    <a:cubicBezTo>
                      <a:pt x="1529" y="40"/>
                      <a:pt x="1532" y="0"/>
                      <a:pt x="1532" y="0"/>
                    </a:cubicBezTo>
                    <a:close/>
                    <a:moveTo>
                      <a:pt x="1528" y="107"/>
                    </a:moveTo>
                    <a:cubicBezTo>
                      <a:pt x="1528" y="126"/>
                      <a:pt x="1528" y="148"/>
                      <a:pt x="1528" y="172"/>
                    </a:cubicBezTo>
                    <a:lnTo>
                      <a:pt x="1528" y="172"/>
                    </a:lnTo>
                    <a:cubicBezTo>
                      <a:pt x="1528" y="148"/>
                      <a:pt x="1528" y="126"/>
                      <a:pt x="1528" y="107"/>
                    </a:cubicBezTo>
                    <a:close/>
                    <a:moveTo>
                      <a:pt x="1528" y="172"/>
                    </a:moveTo>
                    <a:lnTo>
                      <a:pt x="1528" y="172"/>
                    </a:lnTo>
                    <a:cubicBezTo>
                      <a:pt x="1524" y="458"/>
                      <a:pt x="1474" y="1033"/>
                      <a:pt x="1149" y="1358"/>
                    </a:cubicBezTo>
                    <a:cubicBezTo>
                      <a:pt x="705" y="1803"/>
                      <a:pt x="1" y="1803"/>
                      <a:pt x="1" y="1803"/>
                    </a:cubicBezTo>
                    <a:cubicBezTo>
                      <a:pt x="1" y="1803"/>
                      <a:pt x="705" y="1804"/>
                      <a:pt x="1149" y="2247"/>
                    </a:cubicBezTo>
                    <a:cubicBezTo>
                      <a:pt x="1474" y="2572"/>
                      <a:pt x="1524" y="3148"/>
                      <a:pt x="1528" y="3434"/>
                    </a:cubicBezTo>
                    <a:lnTo>
                      <a:pt x="1528" y="3434"/>
                    </a:lnTo>
                    <a:cubicBezTo>
                      <a:pt x="1531" y="3148"/>
                      <a:pt x="1581" y="2572"/>
                      <a:pt x="1905" y="2247"/>
                    </a:cubicBezTo>
                    <a:cubicBezTo>
                      <a:pt x="2350" y="1803"/>
                      <a:pt x="3055" y="1803"/>
                      <a:pt x="3055" y="1803"/>
                    </a:cubicBezTo>
                    <a:cubicBezTo>
                      <a:pt x="3055" y="1803"/>
                      <a:pt x="2350" y="1803"/>
                      <a:pt x="1905" y="1358"/>
                    </a:cubicBezTo>
                    <a:cubicBezTo>
                      <a:pt x="1581" y="1033"/>
                      <a:pt x="1531" y="458"/>
                      <a:pt x="1528" y="172"/>
                    </a:cubicBezTo>
                    <a:close/>
                    <a:moveTo>
                      <a:pt x="1528" y="3434"/>
                    </a:moveTo>
                    <a:cubicBezTo>
                      <a:pt x="1528" y="3457"/>
                      <a:pt x="1528" y="3479"/>
                      <a:pt x="1528" y="3499"/>
                    </a:cubicBezTo>
                    <a:lnTo>
                      <a:pt x="1528" y="3499"/>
                    </a:lnTo>
                    <a:cubicBezTo>
                      <a:pt x="1528" y="3479"/>
                      <a:pt x="1528" y="3457"/>
                      <a:pt x="1528" y="3434"/>
                    </a:cubicBezTo>
                    <a:close/>
                    <a:moveTo>
                      <a:pt x="1528" y="3499"/>
                    </a:moveTo>
                    <a:lnTo>
                      <a:pt x="1528" y="3499"/>
                    </a:lnTo>
                    <a:cubicBezTo>
                      <a:pt x="1527" y="3566"/>
                      <a:pt x="1524" y="3605"/>
                      <a:pt x="1524" y="3605"/>
                    </a:cubicBezTo>
                    <a:lnTo>
                      <a:pt x="1532" y="3605"/>
                    </a:lnTo>
                    <a:cubicBezTo>
                      <a:pt x="1532" y="3605"/>
                      <a:pt x="1529" y="3566"/>
                      <a:pt x="1528" y="34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36" name="Google Shape;1136;p16"/>
          <p:cNvGrpSpPr/>
          <p:nvPr/>
        </p:nvGrpSpPr>
        <p:grpSpPr>
          <a:xfrm>
            <a:off x="148818" y="1223585"/>
            <a:ext cx="270252" cy="633649"/>
            <a:chOff x="4444806" y="3454510"/>
            <a:chExt cx="270252" cy="633649"/>
          </a:xfrm>
        </p:grpSpPr>
        <p:grpSp>
          <p:nvGrpSpPr>
            <p:cNvPr id="1137" name="Google Shape;1137;p16"/>
            <p:cNvGrpSpPr/>
            <p:nvPr/>
          </p:nvGrpSpPr>
          <p:grpSpPr>
            <a:xfrm>
              <a:off x="4444806" y="3672981"/>
              <a:ext cx="270252" cy="415178"/>
              <a:chOff x="4515231" y="4502156"/>
              <a:chExt cx="270252" cy="415178"/>
            </a:xfrm>
          </p:grpSpPr>
          <p:grpSp>
            <p:nvGrpSpPr>
              <p:cNvPr id="1138" name="Google Shape;1138;p16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139" name="Google Shape;1139;p16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16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1" name="Google Shape;1141;p16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142" name="Google Shape;1142;p16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16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44" name="Google Shape;1144;p16"/>
            <p:cNvGrpSpPr/>
            <p:nvPr/>
          </p:nvGrpSpPr>
          <p:grpSpPr>
            <a:xfrm>
              <a:off x="4606727" y="3454510"/>
              <a:ext cx="108331" cy="126881"/>
              <a:chOff x="4606727" y="3417102"/>
              <a:chExt cx="108331" cy="126881"/>
            </a:xfrm>
          </p:grpSpPr>
          <p:sp>
            <p:nvSpPr>
              <p:cNvPr id="1145" name="Google Shape;1145;p16"/>
              <p:cNvSpPr/>
              <p:nvPr/>
            </p:nvSpPr>
            <p:spPr>
              <a:xfrm>
                <a:off x="4606727" y="3417102"/>
                <a:ext cx="108331" cy="126881"/>
              </a:xfrm>
              <a:custGeom>
                <a:avLst/>
                <a:gdLst/>
                <a:ahLst/>
                <a:cxnLst/>
                <a:rect l="l" t="t" r="r" b="b"/>
                <a:pathLst>
                  <a:path w="3206" h="3755" extrusionOk="0">
                    <a:moveTo>
                      <a:pt x="1602" y="866"/>
                    </a:moveTo>
                    <a:cubicBezTo>
                      <a:pt x="1659" y="1090"/>
                      <a:pt x="1758" y="1318"/>
                      <a:pt x="1926" y="1486"/>
                    </a:cubicBezTo>
                    <a:cubicBezTo>
                      <a:pt x="2139" y="1698"/>
                      <a:pt x="2405" y="1813"/>
                      <a:pt x="2632" y="1877"/>
                    </a:cubicBezTo>
                    <a:cubicBezTo>
                      <a:pt x="2405" y="1940"/>
                      <a:pt x="2139" y="2056"/>
                      <a:pt x="1926" y="2269"/>
                    </a:cubicBezTo>
                    <a:cubicBezTo>
                      <a:pt x="1758" y="2437"/>
                      <a:pt x="1659" y="2665"/>
                      <a:pt x="1602" y="2889"/>
                    </a:cubicBezTo>
                    <a:cubicBezTo>
                      <a:pt x="1545" y="2665"/>
                      <a:pt x="1446" y="2437"/>
                      <a:pt x="1278" y="2269"/>
                    </a:cubicBezTo>
                    <a:cubicBezTo>
                      <a:pt x="1067" y="2056"/>
                      <a:pt x="801" y="1940"/>
                      <a:pt x="574" y="1877"/>
                    </a:cubicBezTo>
                    <a:cubicBezTo>
                      <a:pt x="801" y="1813"/>
                      <a:pt x="1067" y="1698"/>
                      <a:pt x="1278" y="1486"/>
                    </a:cubicBezTo>
                    <a:cubicBezTo>
                      <a:pt x="1446" y="1318"/>
                      <a:pt x="1545" y="1090"/>
                      <a:pt x="1602" y="866"/>
                    </a:cubicBezTo>
                    <a:close/>
                    <a:moveTo>
                      <a:pt x="1601" y="0"/>
                    </a:moveTo>
                    <a:cubicBezTo>
                      <a:pt x="1579" y="0"/>
                      <a:pt x="1558" y="8"/>
                      <a:pt x="1544" y="23"/>
                    </a:cubicBezTo>
                    <a:cubicBezTo>
                      <a:pt x="1528" y="39"/>
                      <a:pt x="1522" y="59"/>
                      <a:pt x="1524" y="80"/>
                    </a:cubicBezTo>
                    <a:cubicBezTo>
                      <a:pt x="1524" y="82"/>
                      <a:pt x="1527" y="125"/>
                      <a:pt x="1527" y="195"/>
                    </a:cubicBezTo>
                    <a:cubicBezTo>
                      <a:pt x="1527" y="207"/>
                      <a:pt x="1527" y="221"/>
                      <a:pt x="1527" y="235"/>
                    </a:cubicBezTo>
                    <a:cubicBezTo>
                      <a:pt x="1524" y="506"/>
                      <a:pt x="1479" y="1070"/>
                      <a:pt x="1172" y="1378"/>
                    </a:cubicBezTo>
                    <a:cubicBezTo>
                      <a:pt x="755" y="1795"/>
                      <a:pt x="82" y="1801"/>
                      <a:pt x="76" y="1801"/>
                    </a:cubicBezTo>
                    <a:cubicBezTo>
                      <a:pt x="34" y="1801"/>
                      <a:pt x="0" y="1835"/>
                      <a:pt x="0" y="1877"/>
                    </a:cubicBezTo>
                    <a:cubicBezTo>
                      <a:pt x="0" y="1918"/>
                      <a:pt x="34" y="1952"/>
                      <a:pt x="76" y="1952"/>
                    </a:cubicBezTo>
                    <a:cubicBezTo>
                      <a:pt x="82" y="1952"/>
                      <a:pt x="753" y="1959"/>
                      <a:pt x="1172" y="2375"/>
                    </a:cubicBezTo>
                    <a:cubicBezTo>
                      <a:pt x="1479" y="2684"/>
                      <a:pt x="1524" y="3247"/>
                      <a:pt x="1527" y="3519"/>
                    </a:cubicBezTo>
                    <a:cubicBezTo>
                      <a:pt x="1527" y="3534"/>
                      <a:pt x="1527" y="3547"/>
                      <a:pt x="1527" y="3559"/>
                    </a:cubicBezTo>
                    <a:cubicBezTo>
                      <a:pt x="1527" y="3630"/>
                      <a:pt x="1524" y="3672"/>
                      <a:pt x="1524" y="3675"/>
                    </a:cubicBezTo>
                    <a:cubicBezTo>
                      <a:pt x="1522" y="3695"/>
                      <a:pt x="1533" y="3716"/>
                      <a:pt x="1547" y="3732"/>
                    </a:cubicBezTo>
                    <a:cubicBezTo>
                      <a:pt x="1562" y="3747"/>
                      <a:pt x="1585" y="3755"/>
                      <a:pt x="1607" y="3755"/>
                    </a:cubicBezTo>
                    <a:cubicBezTo>
                      <a:pt x="1629" y="3755"/>
                      <a:pt x="1649" y="3747"/>
                      <a:pt x="1662" y="3732"/>
                    </a:cubicBezTo>
                    <a:cubicBezTo>
                      <a:pt x="1676" y="3716"/>
                      <a:pt x="1684" y="3695"/>
                      <a:pt x="1683" y="3675"/>
                    </a:cubicBezTo>
                    <a:cubicBezTo>
                      <a:pt x="1683" y="3672"/>
                      <a:pt x="1679" y="3630"/>
                      <a:pt x="1679" y="3559"/>
                    </a:cubicBezTo>
                    <a:cubicBezTo>
                      <a:pt x="1679" y="3547"/>
                      <a:pt x="1679" y="3534"/>
                      <a:pt x="1679" y="3519"/>
                    </a:cubicBezTo>
                    <a:cubicBezTo>
                      <a:pt x="1681" y="3247"/>
                      <a:pt x="1726" y="2684"/>
                      <a:pt x="2034" y="2375"/>
                    </a:cubicBezTo>
                    <a:cubicBezTo>
                      <a:pt x="2451" y="1960"/>
                      <a:pt x="3122" y="1952"/>
                      <a:pt x="3130" y="1952"/>
                    </a:cubicBezTo>
                    <a:cubicBezTo>
                      <a:pt x="3172" y="1952"/>
                      <a:pt x="3206" y="1918"/>
                      <a:pt x="3206" y="1877"/>
                    </a:cubicBezTo>
                    <a:cubicBezTo>
                      <a:pt x="3206" y="1835"/>
                      <a:pt x="3172" y="1801"/>
                      <a:pt x="3130" y="1801"/>
                    </a:cubicBezTo>
                    <a:cubicBezTo>
                      <a:pt x="3122" y="1801"/>
                      <a:pt x="2451" y="1796"/>
                      <a:pt x="2034" y="1378"/>
                    </a:cubicBezTo>
                    <a:cubicBezTo>
                      <a:pt x="1726" y="1070"/>
                      <a:pt x="1681" y="506"/>
                      <a:pt x="1679" y="235"/>
                    </a:cubicBezTo>
                    <a:cubicBezTo>
                      <a:pt x="1679" y="221"/>
                      <a:pt x="1679" y="207"/>
                      <a:pt x="1679" y="195"/>
                    </a:cubicBezTo>
                    <a:cubicBezTo>
                      <a:pt x="1679" y="125"/>
                      <a:pt x="1683" y="82"/>
                      <a:pt x="1683" y="80"/>
                    </a:cubicBezTo>
                    <a:cubicBezTo>
                      <a:pt x="1684" y="59"/>
                      <a:pt x="1673" y="39"/>
                      <a:pt x="1658" y="23"/>
                    </a:cubicBezTo>
                    <a:cubicBezTo>
                      <a:pt x="1644" y="8"/>
                      <a:pt x="1622" y="0"/>
                      <a:pt x="1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16"/>
              <p:cNvSpPr/>
              <p:nvPr/>
            </p:nvSpPr>
            <p:spPr>
              <a:xfrm>
                <a:off x="4609262" y="3419620"/>
                <a:ext cx="103262" cy="121847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606" extrusionOk="0">
                    <a:moveTo>
                      <a:pt x="1524" y="0"/>
                    </a:moveTo>
                    <a:cubicBezTo>
                      <a:pt x="1524" y="0"/>
                      <a:pt x="1527" y="40"/>
                      <a:pt x="1528" y="107"/>
                    </a:cubicBezTo>
                    <a:lnTo>
                      <a:pt x="1528" y="107"/>
                    </a:lnTo>
                    <a:cubicBezTo>
                      <a:pt x="1529" y="40"/>
                      <a:pt x="1532" y="0"/>
                      <a:pt x="1532" y="0"/>
                    </a:cubicBezTo>
                    <a:close/>
                    <a:moveTo>
                      <a:pt x="1528" y="107"/>
                    </a:moveTo>
                    <a:cubicBezTo>
                      <a:pt x="1528" y="126"/>
                      <a:pt x="1528" y="148"/>
                      <a:pt x="1528" y="172"/>
                    </a:cubicBezTo>
                    <a:lnTo>
                      <a:pt x="1528" y="172"/>
                    </a:lnTo>
                    <a:cubicBezTo>
                      <a:pt x="1528" y="148"/>
                      <a:pt x="1528" y="126"/>
                      <a:pt x="1528" y="107"/>
                    </a:cubicBezTo>
                    <a:close/>
                    <a:moveTo>
                      <a:pt x="1528" y="172"/>
                    </a:moveTo>
                    <a:lnTo>
                      <a:pt x="1528" y="172"/>
                    </a:lnTo>
                    <a:cubicBezTo>
                      <a:pt x="1524" y="458"/>
                      <a:pt x="1474" y="1033"/>
                      <a:pt x="1149" y="1358"/>
                    </a:cubicBezTo>
                    <a:cubicBezTo>
                      <a:pt x="705" y="1803"/>
                      <a:pt x="1" y="1803"/>
                      <a:pt x="1" y="1803"/>
                    </a:cubicBezTo>
                    <a:cubicBezTo>
                      <a:pt x="1" y="1803"/>
                      <a:pt x="705" y="1804"/>
                      <a:pt x="1149" y="2247"/>
                    </a:cubicBezTo>
                    <a:cubicBezTo>
                      <a:pt x="1474" y="2572"/>
                      <a:pt x="1524" y="3148"/>
                      <a:pt x="1528" y="3434"/>
                    </a:cubicBezTo>
                    <a:lnTo>
                      <a:pt x="1528" y="3434"/>
                    </a:lnTo>
                    <a:cubicBezTo>
                      <a:pt x="1531" y="3148"/>
                      <a:pt x="1581" y="2572"/>
                      <a:pt x="1905" y="2247"/>
                    </a:cubicBezTo>
                    <a:cubicBezTo>
                      <a:pt x="2350" y="1803"/>
                      <a:pt x="3055" y="1803"/>
                      <a:pt x="3055" y="1803"/>
                    </a:cubicBezTo>
                    <a:cubicBezTo>
                      <a:pt x="3055" y="1803"/>
                      <a:pt x="2350" y="1803"/>
                      <a:pt x="1905" y="1358"/>
                    </a:cubicBezTo>
                    <a:cubicBezTo>
                      <a:pt x="1581" y="1033"/>
                      <a:pt x="1531" y="458"/>
                      <a:pt x="1528" y="172"/>
                    </a:cubicBezTo>
                    <a:close/>
                    <a:moveTo>
                      <a:pt x="1528" y="3434"/>
                    </a:moveTo>
                    <a:cubicBezTo>
                      <a:pt x="1528" y="3457"/>
                      <a:pt x="1528" y="3479"/>
                      <a:pt x="1528" y="3499"/>
                    </a:cubicBezTo>
                    <a:lnTo>
                      <a:pt x="1528" y="3499"/>
                    </a:lnTo>
                    <a:cubicBezTo>
                      <a:pt x="1528" y="3479"/>
                      <a:pt x="1528" y="3457"/>
                      <a:pt x="1528" y="3434"/>
                    </a:cubicBezTo>
                    <a:close/>
                    <a:moveTo>
                      <a:pt x="1528" y="3499"/>
                    </a:moveTo>
                    <a:lnTo>
                      <a:pt x="1528" y="3499"/>
                    </a:lnTo>
                    <a:cubicBezTo>
                      <a:pt x="1527" y="3566"/>
                      <a:pt x="1524" y="3605"/>
                      <a:pt x="1524" y="3605"/>
                    </a:cubicBezTo>
                    <a:lnTo>
                      <a:pt x="1532" y="3605"/>
                    </a:lnTo>
                    <a:cubicBezTo>
                      <a:pt x="1532" y="3605"/>
                      <a:pt x="1529" y="3566"/>
                      <a:pt x="1528" y="34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451930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p1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9" name="Google Shape;1149;p17"/>
          <p:cNvSpPr txBox="1">
            <a:spLocks noGrp="1"/>
          </p:cNvSpPr>
          <p:nvPr>
            <p:ph type="subTitle" idx="1"/>
          </p:nvPr>
        </p:nvSpPr>
        <p:spPr>
          <a:xfrm>
            <a:off x="5186564" y="1515225"/>
            <a:ext cx="3061500" cy="2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" name="Google Shape;1150;p17"/>
          <p:cNvSpPr txBox="1">
            <a:spLocks noGrp="1"/>
          </p:cNvSpPr>
          <p:nvPr>
            <p:ph type="subTitle" idx="2"/>
          </p:nvPr>
        </p:nvSpPr>
        <p:spPr>
          <a:xfrm>
            <a:off x="895936" y="1515225"/>
            <a:ext cx="3061500" cy="2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1" name="Google Shape;1151;p17"/>
          <p:cNvGrpSpPr/>
          <p:nvPr/>
        </p:nvGrpSpPr>
        <p:grpSpPr>
          <a:xfrm>
            <a:off x="-663017" y="-897983"/>
            <a:ext cx="10417780" cy="6949817"/>
            <a:chOff x="-663017" y="-897983"/>
            <a:chExt cx="10417780" cy="6949817"/>
          </a:xfrm>
        </p:grpSpPr>
        <p:sp>
          <p:nvSpPr>
            <p:cNvPr id="1152" name="Google Shape;1152;p17"/>
            <p:cNvSpPr/>
            <p:nvPr/>
          </p:nvSpPr>
          <p:spPr>
            <a:xfrm rot="899941" flipH="1">
              <a:off x="-71194" y="18045"/>
              <a:ext cx="945774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3" name="Google Shape;1153;p17"/>
            <p:cNvGrpSpPr/>
            <p:nvPr/>
          </p:nvGrpSpPr>
          <p:grpSpPr>
            <a:xfrm rot="-8272618">
              <a:off x="-530501" y="4409739"/>
              <a:ext cx="1935193" cy="1140380"/>
              <a:chOff x="5814600" y="3112362"/>
              <a:chExt cx="306750" cy="180763"/>
            </a:xfrm>
          </p:grpSpPr>
          <p:sp>
            <p:nvSpPr>
              <p:cNvPr id="1154" name="Google Shape;1154;p17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17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17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17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17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17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17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17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17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17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17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17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17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17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93" name="Google Shape;1193;p17"/>
            <p:cNvSpPr/>
            <p:nvPr/>
          </p:nvSpPr>
          <p:spPr>
            <a:xfrm rot="1600120">
              <a:off x="8359242" y="4398922"/>
              <a:ext cx="945766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94" name="Google Shape;1194;p17"/>
            <p:cNvGrpSpPr/>
            <p:nvPr/>
          </p:nvGrpSpPr>
          <p:grpSpPr>
            <a:xfrm>
              <a:off x="301968" y="3654881"/>
              <a:ext cx="270252" cy="415178"/>
              <a:chOff x="4515231" y="4502156"/>
              <a:chExt cx="270252" cy="415178"/>
            </a:xfrm>
          </p:grpSpPr>
          <p:grpSp>
            <p:nvGrpSpPr>
              <p:cNvPr id="1195" name="Google Shape;1195;p17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196" name="Google Shape;1196;p17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17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8" name="Google Shape;1198;p17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199" name="Google Shape;1199;p17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17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01" name="Google Shape;1201;p17"/>
            <p:cNvGrpSpPr/>
            <p:nvPr/>
          </p:nvGrpSpPr>
          <p:grpSpPr>
            <a:xfrm rot="2143365">
              <a:off x="7668719" y="-440322"/>
              <a:ext cx="1935183" cy="1140374"/>
              <a:chOff x="5814600" y="3112362"/>
              <a:chExt cx="306750" cy="180763"/>
            </a:xfrm>
          </p:grpSpPr>
          <p:sp>
            <p:nvSpPr>
              <p:cNvPr id="1202" name="Google Shape;1202;p17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17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17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17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17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17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17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17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17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17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17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17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17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17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17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17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17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17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17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17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17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17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17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17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17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17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17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17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17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17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17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17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17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17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17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17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17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17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17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41" name="Google Shape;1241;p17"/>
            <p:cNvSpPr/>
            <p:nvPr/>
          </p:nvSpPr>
          <p:spPr>
            <a:xfrm>
              <a:off x="8430763" y="3464180"/>
              <a:ext cx="659316" cy="518339"/>
            </a:xfrm>
            <a:custGeom>
              <a:avLst/>
              <a:gdLst/>
              <a:ahLst/>
              <a:cxnLst/>
              <a:rect l="l" t="t" r="r" b="b"/>
              <a:pathLst>
                <a:path w="14540" h="11431" extrusionOk="0">
                  <a:moveTo>
                    <a:pt x="7170" y="5120"/>
                  </a:moveTo>
                  <a:cubicBezTo>
                    <a:pt x="8056" y="5120"/>
                    <a:pt x="8915" y="5294"/>
                    <a:pt x="9742" y="5654"/>
                  </a:cubicBezTo>
                  <a:cubicBezTo>
                    <a:pt x="11060" y="6229"/>
                    <a:pt x="12069" y="7145"/>
                    <a:pt x="12743" y="8421"/>
                  </a:cubicBezTo>
                  <a:cubicBezTo>
                    <a:pt x="12763" y="8458"/>
                    <a:pt x="12782" y="8498"/>
                    <a:pt x="12802" y="8537"/>
                  </a:cubicBezTo>
                  <a:cubicBezTo>
                    <a:pt x="12796" y="8541"/>
                    <a:pt x="12790" y="8547"/>
                    <a:pt x="12783" y="8552"/>
                  </a:cubicBezTo>
                  <a:cubicBezTo>
                    <a:pt x="12768" y="8546"/>
                    <a:pt x="12751" y="8540"/>
                    <a:pt x="12737" y="8532"/>
                  </a:cubicBezTo>
                  <a:cubicBezTo>
                    <a:pt x="11987" y="8125"/>
                    <a:pt x="11186" y="7865"/>
                    <a:pt x="10357" y="7680"/>
                  </a:cubicBezTo>
                  <a:cubicBezTo>
                    <a:pt x="9365" y="7457"/>
                    <a:pt x="8362" y="7352"/>
                    <a:pt x="7350" y="7352"/>
                  </a:cubicBezTo>
                  <a:cubicBezTo>
                    <a:pt x="7165" y="7352"/>
                    <a:pt x="6980" y="7355"/>
                    <a:pt x="6795" y="7362"/>
                  </a:cubicBezTo>
                  <a:cubicBezTo>
                    <a:pt x="5723" y="7402"/>
                    <a:pt x="4667" y="7554"/>
                    <a:pt x="3638" y="7862"/>
                  </a:cubicBezTo>
                  <a:cubicBezTo>
                    <a:pt x="2977" y="8060"/>
                    <a:pt x="2343" y="8321"/>
                    <a:pt x="1756" y="8688"/>
                  </a:cubicBezTo>
                  <a:cubicBezTo>
                    <a:pt x="1664" y="8747"/>
                    <a:pt x="1574" y="8810"/>
                    <a:pt x="1482" y="8872"/>
                  </a:cubicBezTo>
                  <a:cubicBezTo>
                    <a:pt x="1471" y="8878"/>
                    <a:pt x="1459" y="8881"/>
                    <a:pt x="1425" y="8895"/>
                  </a:cubicBezTo>
                  <a:cubicBezTo>
                    <a:pt x="1448" y="8835"/>
                    <a:pt x="1463" y="8791"/>
                    <a:pt x="1480" y="8748"/>
                  </a:cubicBezTo>
                  <a:cubicBezTo>
                    <a:pt x="1948" y="7628"/>
                    <a:pt x="2706" y="6753"/>
                    <a:pt x="3724" y="6103"/>
                  </a:cubicBezTo>
                  <a:cubicBezTo>
                    <a:pt x="4599" y="5546"/>
                    <a:pt x="5556" y="5231"/>
                    <a:pt x="6589" y="5144"/>
                  </a:cubicBezTo>
                  <a:cubicBezTo>
                    <a:pt x="6784" y="5128"/>
                    <a:pt x="6977" y="5120"/>
                    <a:pt x="7170" y="5120"/>
                  </a:cubicBezTo>
                  <a:close/>
                  <a:moveTo>
                    <a:pt x="7328" y="7526"/>
                  </a:moveTo>
                  <a:cubicBezTo>
                    <a:pt x="7744" y="7526"/>
                    <a:pt x="8160" y="7544"/>
                    <a:pt x="8575" y="7578"/>
                  </a:cubicBezTo>
                  <a:cubicBezTo>
                    <a:pt x="8775" y="8058"/>
                    <a:pt x="8649" y="8739"/>
                    <a:pt x="8144" y="9151"/>
                  </a:cubicBezTo>
                  <a:cubicBezTo>
                    <a:pt x="7887" y="9361"/>
                    <a:pt x="7568" y="9466"/>
                    <a:pt x="7248" y="9466"/>
                  </a:cubicBezTo>
                  <a:cubicBezTo>
                    <a:pt x="6930" y="9466"/>
                    <a:pt x="6612" y="9363"/>
                    <a:pt x="6352" y="9156"/>
                  </a:cubicBezTo>
                  <a:cubicBezTo>
                    <a:pt x="5786" y="8702"/>
                    <a:pt x="5741" y="7966"/>
                    <a:pt x="5906" y="7600"/>
                  </a:cubicBezTo>
                  <a:cubicBezTo>
                    <a:pt x="6379" y="7550"/>
                    <a:pt x="6853" y="7526"/>
                    <a:pt x="7328" y="7526"/>
                  </a:cubicBezTo>
                  <a:close/>
                  <a:moveTo>
                    <a:pt x="8791" y="7601"/>
                  </a:moveTo>
                  <a:cubicBezTo>
                    <a:pt x="9157" y="7635"/>
                    <a:pt x="9509" y="7688"/>
                    <a:pt x="9870" y="7754"/>
                  </a:cubicBezTo>
                  <a:cubicBezTo>
                    <a:pt x="9908" y="8088"/>
                    <a:pt x="9867" y="8407"/>
                    <a:pt x="9777" y="8723"/>
                  </a:cubicBezTo>
                  <a:cubicBezTo>
                    <a:pt x="9629" y="9251"/>
                    <a:pt x="9342" y="9691"/>
                    <a:pt x="8921" y="10041"/>
                  </a:cubicBezTo>
                  <a:cubicBezTo>
                    <a:pt x="8429" y="10451"/>
                    <a:pt x="7820" y="10661"/>
                    <a:pt x="7208" y="10661"/>
                  </a:cubicBezTo>
                  <a:cubicBezTo>
                    <a:pt x="6746" y="10661"/>
                    <a:pt x="6282" y="10541"/>
                    <a:pt x="5865" y="10299"/>
                  </a:cubicBezTo>
                  <a:cubicBezTo>
                    <a:pt x="4806" y="9685"/>
                    <a:pt x="4467" y="8569"/>
                    <a:pt x="4550" y="7811"/>
                  </a:cubicBezTo>
                  <a:cubicBezTo>
                    <a:pt x="4925" y="7730"/>
                    <a:pt x="5298" y="7668"/>
                    <a:pt x="5690" y="7625"/>
                  </a:cubicBezTo>
                  <a:lnTo>
                    <a:pt x="5690" y="7625"/>
                  </a:lnTo>
                  <a:cubicBezTo>
                    <a:pt x="5686" y="7668"/>
                    <a:pt x="5684" y="7700"/>
                    <a:pt x="5677" y="7733"/>
                  </a:cubicBezTo>
                  <a:cubicBezTo>
                    <a:pt x="5469" y="8679"/>
                    <a:pt x="6188" y="9658"/>
                    <a:pt x="7256" y="9658"/>
                  </a:cubicBezTo>
                  <a:cubicBezTo>
                    <a:pt x="7293" y="9658"/>
                    <a:pt x="7331" y="9656"/>
                    <a:pt x="7370" y="9654"/>
                  </a:cubicBezTo>
                  <a:cubicBezTo>
                    <a:pt x="8078" y="9608"/>
                    <a:pt x="8698" y="9037"/>
                    <a:pt x="8816" y="8336"/>
                  </a:cubicBezTo>
                  <a:cubicBezTo>
                    <a:pt x="8853" y="8122"/>
                    <a:pt x="8853" y="7905"/>
                    <a:pt x="8802" y="7692"/>
                  </a:cubicBezTo>
                  <a:cubicBezTo>
                    <a:pt x="8796" y="7668"/>
                    <a:pt x="8796" y="7640"/>
                    <a:pt x="8791" y="7601"/>
                  </a:cubicBezTo>
                  <a:close/>
                  <a:moveTo>
                    <a:pt x="10064" y="7793"/>
                  </a:moveTo>
                  <a:lnTo>
                    <a:pt x="10064" y="7793"/>
                  </a:lnTo>
                  <a:cubicBezTo>
                    <a:pt x="11047" y="7989"/>
                    <a:pt x="11969" y="8297"/>
                    <a:pt x="12850" y="8767"/>
                  </a:cubicBezTo>
                  <a:cubicBezTo>
                    <a:pt x="12819" y="8805"/>
                    <a:pt x="12797" y="8839"/>
                    <a:pt x="12771" y="8868"/>
                  </a:cubicBezTo>
                  <a:cubicBezTo>
                    <a:pt x="12299" y="9446"/>
                    <a:pt x="11725" y="9898"/>
                    <a:pt x="11075" y="10257"/>
                  </a:cubicBezTo>
                  <a:cubicBezTo>
                    <a:pt x="10279" y="10699"/>
                    <a:pt x="9427" y="10975"/>
                    <a:pt x="8532" y="11125"/>
                  </a:cubicBezTo>
                  <a:cubicBezTo>
                    <a:pt x="8044" y="11207"/>
                    <a:pt x="7555" y="11247"/>
                    <a:pt x="7064" y="11247"/>
                  </a:cubicBezTo>
                  <a:cubicBezTo>
                    <a:pt x="6875" y="11247"/>
                    <a:pt x="6687" y="11241"/>
                    <a:pt x="6498" y="11230"/>
                  </a:cubicBezTo>
                  <a:cubicBezTo>
                    <a:pt x="5112" y="11145"/>
                    <a:pt x="3804" y="10784"/>
                    <a:pt x="2604" y="10074"/>
                  </a:cubicBezTo>
                  <a:cubicBezTo>
                    <a:pt x="2224" y="9848"/>
                    <a:pt x="1869" y="9589"/>
                    <a:pt x="1544" y="9293"/>
                  </a:cubicBezTo>
                  <a:cubicBezTo>
                    <a:pt x="1505" y="9257"/>
                    <a:pt x="1468" y="9222"/>
                    <a:pt x="1431" y="9185"/>
                  </a:cubicBezTo>
                  <a:cubicBezTo>
                    <a:pt x="1425" y="9179"/>
                    <a:pt x="1420" y="9168"/>
                    <a:pt x="1408" y="9149"/>
                  </a:cubicBezTo>
                  <a:cubicBezTo>
                    <a:pt x="1434" y="9126"/>
                    <a:pt x="1460" y="9102"/>
                    <a:pt x="1490" y="9080"/>
                  </a:cubicBezTo>
                  <a:cubicBezTo>
                    <a:pt x="1854" y="8805"/>
                    <a:pt x="2250" y="8588"/>
                    <a:pt x="2667" y="8404"/>
                  </a:cubicBezTo>
                  <a:cubicBezTo>
                    <a:pt x="3173" y="8180"/>
                    <a:pt x="3701" y="8012"/>
                    <a:pt x="4238" y="7881"/>
                  </a:cubicBezTo>
                  <a:cubicBezTo>
                    <a:pt x="4267" y="7873"/>
                    <a:pt x="4298" y="7870"/>
                    <a:pt x="4340" y="7864"/>
                  </a:cubicBezTo>
                  <a:lnTo>
                    <a:pt x="4340" y="7864"/>
                  </a:lnTo>
                  <a:cubicBezTo>
                    <a:pt x="4334" y="8847"/>
                    <a:pt x="4693" y="9657"/>
                    <a:pt x="5471" y="10262"/>
                  </a:cubicBezTo>
                  <a:cubicBezTo>
                    <a:pt x="5981" y="10658"/>
                    <a:pt x="6564" y="10853"/>
                    <a:pt x="7207" y="10853"/>
                  </a:cubicBezTo>
                  <a:cubicBezTo>
                    <a:pt x="7234" y="10853"/>
                    <a:pt x="7261" y="10852"/>
                    <a:pt x="7288" y="10852"/>
                  </a:cubicBezTo>
                  <a:cubicBezTo>
                    <a:pt x="7811" y="10838"/>
                    <a:pt x="8294" y="10685"/>
                    <a:pt x="8737" y="10406"/>
                  </a:cubicBezTo>
                  <a:cubicBezTo>
                    <a:pt x="9177" y="10128"/>
                    <a:pt x="9515" y="9754"/>
                    <a:pt x="9754" y="9291"/>
                  </a:cubicBezTo>
                  <a:cubicBezTo>
                    <a:pt x="9993" y="8827"/>
                    <a:pt x="10090" y="8330"/>
                    <a:pt x="10064" y="7793"/>
                  </a:cubicBezTo>
                  <a:close/>
                  <a:moveTo>
                    <a:pt x="7075" y="0"/>
                  </a:moveTo>
                  <a:cubicBezTo>
                    <a:pt x="7061" y="0"/>
                    <a:pt x="7044" y="5"/>
                    <a:pt x="7024" y="15"/>
                  </a:cubicBezTo>
                  <a:cubicBezTo>
                    <a:pt x="7019" y="53"/>
                    <a:pt x="7007" y="99"/>
                    <a:pt x="7007" y="144"/>
                  </a:cubicBezTo>
                  <a:cubicBezTo>
                    <a:pt x="7005" y="362"/>
                    <a:pt x="7002" y="578"/>
                    <a:pt x="7008" y="794"/>
                  </a:cubicBezTo>
                  <a:cubicBezTo>
                    <a:pt x="7041" y="2113"/>
                    <a:pt x="7075" y="3433"/>
                    <a:pt x="7109" y="4751"/>
                  </a:cubicBezTo>
                  <a:cubicBezTo>
                    <a:pt x="7110" y="4808"/>
                    <a:pt x="7109" y="4865"/>
                    <a:pt x="7109" y="4915"/>
                  </a:cubicBezTo>
                  <a:cubicBezTo>
                    <a:pt x="6703" y="4955"/>
                    <a:pt x="6311" y="4993"/>
                    <a:pt x="5908" y="5032"/>
                  </a:cubicBezTo>
                  <a:cubicBezTo>
                    <a:pt x="5899" y="5002"/>
                    <a:pt x="5888" y="4964"/>
                    <a:pt x="5877" y="4924"/>
                  </a:cubicBezTo>
                  <a:cubicBezTo>
                    <a:pt x="5579" y="3814"/>
                    <a:pt x="5280" y="2703"/>
                    <a:pt x="4980" y="1592"/>
                  </a:cubicBezTo>
                  <a:cubicBezTo>
                    <a:pt x="4942" y="1450"/>
                    <a:pt x="4896" y="1309"/>
                    <a:pt x="4851" y="1169"/>
                  </a:cubicBezTo>
                  <a:cubicBezTo>
                    <a:pt x="4840" y="1132"/>
                    <a:pt x="4831" y="1087"/>
                    <a:pt x="4764" y="1079"/>
                  </a:cubicBezTo>
                  <a:cubicBezTo>
                    <a:pt x="4763" y="1123"/>
                    <a:pt x="4757" y="1163"/>
                    <a:pt x="4761" y="1200"/>
                  </a:cubicBezTo>
                  <a:cubicBezTo>
                    <a:pt x="4767" y="1248"/>
                    <a:pt x="4780" y="1295"/>
                    <a:pt x="4791" y="1342"/>
                  </a:cubicBezTo>
                  <a:cubicBezTo>
                    <a:pt x="5047" y="2357"/>
                    <a:pt x="5303" y="3373"/>
                    <a:pt x="5559" y="4388"/>
                  </a:cubicBezTo>
                  <a:cubicBezTo>
                    <a:pt x="5616" y="4614"/>
                    <a:pt x="5677" y="4839"/>
                    <a:pt x="5737" y="5067"/>
                  </a:cubicBezTo>
                  <a:lnTo>
                    <a:pt x="5738" y="5067"/>
                  </a:lnTo>
                  <a:cubicBezTo>
                    <a:pt x="5369" y="5180"/>
                    <a:pt x="5013" y="5290"/>
                    <a:pt x="4647" y="5402"/>
                  </a:cubicBezTo>
                  <a:cubicBezTo>
                    <a:pt x="4627" y="5370"/>
                    <a:pt x="4604" y="5333"/>
                    <a:pt x="4582" y="5294"/>
                  </a:cubicBezTo>
                  <a:cubicBezTo>
                    <a:pt x="4065" y="4391"/>
                    <a:pt x="3547" y="3489"/>
                    <a:pt x="3028" y="2586"/>
                  </a:cubicBezTo>
                  <a:cubicBezTo>
                    <a:pt x="2991" y="2521"/>
                    <a:pt x="2949" y="2458"/>
                    <a:pt x="2906" y="2396"/>
                  </a:cubicBezTo>
                  <a:cubicBezTo>
                    <a:pt x="2891" y="2374"/>
                    <a:pt x="2865" y="2362"/>
                    <a:pt x="2843" y="2345"/>
                  </a:cubicBezTo>
                  <a:cubicBezTo>
                    <a:pt x="2835" y="2350"/>
                    <a:pt x="2828" y="2356"/>
                    <a:pt x="2820" y="2360"/>
                  </a:cubicBezTo>
                  <a:cubicBezTo>
                    <a:pt x="2828" y="2396"/>
                    <a:pt x="2831" y="2431"/>
                    <a:pt x="2845" y="2464"/>
                  </a:cubicBezTo>
                  <a:cubicBezTo>
                    <a:pt x="2880" y="2542"/>
                    <a:pt x="2917" y="2620"/>
                    <a:pt x="2959" y="2694"/>
                  </a:cubicBezTo>
                  <a:cubicBezTo>
                    <a:pt x="3446" y="3583"/>
                    <a:pt x="3934" y="4472"/>
                    <a:pt x="4420" y="5359"/>
                  </a:cubicBezTo>
                  <a:cubicBezTo>
                    <a:pt x="4442" y="5398"/>
                    <a:pt x="4462" y="5436"/>
                    <a:pt x="4480" y="5469"/>
                  </a:cubicBezTo>
                  <a:cubicBezTo>
                    <a:pt x="4116" y="5672"/>
                    <a:pt x="3761" y="5870"/>
                    <a:pt x="3400" y="6072"/>
                  </a:cubicBezTo>
                  <a:cubicBezTo>
                    <a:pt x="3385" y="6055"/>
                    <a:pt x="3365" y="6032"/>
                    <a:pt x="3345" y="6009"/>
                  </a:cubicBezTo>
                  <a:cubicBezTo>
                    <a:pt x="3246" y="5881"/>
                    <a:pt x="3147" y="5753"/>
                    <a:pt x="3047" y="5626"/>
                  </a:cubicBezTo>
                  <a:cubicBezTo>
                    <a:pt x="2278" y="4657"/>
                    <a:pt x="1510" y="3689"/>
                    <a:pt x="739" y="2720"/>
                  </a:cubicBezTo>
                  <a:cubicBezTo>
                    <a:pt x="684" y="2650"/>
                    <a:pt x="624" y="2584"/>
                    <a:pt x="564" y="2518"/>
                  </a:cubicBezTo>
                  <a:cubicBezTo>
                    <a:pt x="544" y="2496"/>
                    <a:pt x="523" y="2471"/>
                    <a:pt x="488" y="2471"/>
                  </a:cubicBezTo>
                  <a:cubicBezTo>
                    <a:pt x="476" y="2471"/>
                    <a:pt x="462" y="2474"/>
                    <a:pt x="446" y="2481"/>
                  </a:cubicBezTo>
                  <a:cubicBezTo>
                    <a:pt x="465" y="2521"/>
                    <a:pt x="479" y="2563"/>
                    <a:pt x="502" y="2598"/>
                  </a:cubicBezTo>
                  <a:cubicBezTo>
                    <a:pt x="582" y="2714"/>
                    <a:pt x="664" y="2828"/>
                    <a:pt x="750" y="2939"/>
                  </a:cubicBezTo>
                  <a:cubicBezTo>
                    <a:pt x="1559" y="3987"/>
                    <a:pt x="2368" y="5033"/>
                    <a:pt x="3178" y="6080"/>
                  </a:cubicBezTo>
                  <a:cubicBezTo>
                    <a:pt x="3204" y="6114"/>
                    <a:pt x="3230" y="6149"/>
                    <a:pt x="3255" y="6182"/>
                  </a:cubicBezTo>
                  <a:cubicBezTo>
                    <a:pt x="2990" y="6416"/>
                    <a:pt x="2730" y="6645"/>
                    <a:pt x="2465" y="6879"/>
                  </a:cubicBezTo>
                  <a:cubicBezTo>
                    <a:pt x="2439" y="6859"/>
                    <a:pt x="2408" y="6837"/>
                    <a:pt x="2378" y="6814"/>
                  </a:cubicBezTo>
                  <a:cubicBezTo>
                    <a:pt x="1756" y="6334"/>
                    <a:pt x="1133" y="5853"/>
                    <a:pt x="510" y="5373"/>
                  </a:cubicBezTo>
                  <a:cubicBezTo>
                    <a:pt x="388" y="5279"/>
                    <a:pt x="259" y="5192"/>
                    <a:pt x="133" y="5103"/>
                  </a:cubicBezTo>
                  <a:cubicBezTo>
                    <a:pt x="110" y="5087"/>
                    <a:pt x="85" y="5067"/>
                    <a:pt x="55" y="5067"/>
                  </a:cubicBezTo>
                  <a:cubicBezTo>
                    <a:pt x="39" y="5067"/>
                    <a:pt x="21" y="5072"/>
                    <a:pt x="0" y="5086"/>
                  </a:cubicBezTo>
                  <a:cubicBezTo>
                    <a:pt x="23" y="5118"/>
                    <a:pt x="42" y="5154"/>
                    <a:pt x="71" y="5178"/>
                  </a:cubicBezTo>
                  <a:cubicBezTo>
                    <a:pt x="173" y="5269"/>
                    <a:pt x="278" y="5361"/>
                    <a:pt x="384" y="5445"/>
                  </a:cubicBezTo>
                  <a:cubicBezTo>
                    <a:pt x="1011" y="5938"/>
                    <a:pt x="1639" y="6430"/>
                    <a:pt x="2266" y="6922"/>
                  </a:cubicBezTo>
                  <a:cubicBezTo>
                    <a:pt x="2297" y="6947"/>
                    <a:pt x="2328" y="6973"/>
                    <a:pt x="2366" y="7004"/>
                  </a:cubicBezTo>
                  <a:cubicBezTo>
                    <a:pt x="2334" y="7041"/>
                    <a:pt x="2307" y="7074"/>
                    <a:pt x="2281" y="7104"/>
                  </a:cubicBezTo>
                  <a:cubicBezTo>
                    <a:pt x="1811" y="7652"/>
                    <a:pt x="1456" y="8267"/>
                    <a:pt x="1207" y="8946"/>
                  </a:cubicBezTo>
                  <a:cubicBezTo>
                    <a:pt x="1148" y="9108"/>
                    <a:pt x="1179" y="9213"/>
                    <a:pt x="1303" y="9325"/>
                  </a:cubicBezTo>
                  <a:cubicBezTo>
                    <a:pt x="1732" y="9716"/>
                    <a:pt x="2193" y="10060"/>
                    <a:pt x="2701" y="10341"/>
                  </a:cubicBezTo>
                  <a:cubicBezTo>
                    <a:pt x="3900" y="11006"/>
                    <a:pt x="5193" y="11341"/>
                    <a:pt x="6558" y="11416"/>
                  </a:cubicBezTo>
                  <a:cubicBezTo>
                    <a:pt x="6728" y="11426"/>
                    <a:pt x="6898" y="11431"/>
                    <a:pt x="7068" y="11431"/>
                  </a:cubicBezTo>
                  <a:cubicBezTo>
                    <a:pt x="7778" y="11431"/>
                    <a:pt x="8482" y="11347"/>
                    <a:pt x="9177" y="11180"/>
                  </a:cubicBezTo>
                  <a:cubicBezTo>
                    <a:pt x="10093" y="10961"/>
                    <a:pt x="10952" y="10603"/>
                    <a:pt x="11729" y="10063"/>
                  </a:cubicBezTo>
                  <a:cubicBezTo>
                    <a:pt x="12209" y="9728"/>
                    <a:pt x="12632" y="9336"/>
                    <a:pt x="12987" y="8868"/>
                  </a:cubicBezTo>
                  <a:cubicBezTo>
                    <a:pt x="13052" y="8784"/>
                    <a:pt x="13058" y="8710"/>
                    <a:pt x="13018" y="8614"/>
                  </a:cubicBezTo>
                  <a:cubicBezTo>
                    <a:pt x="12816" y="8134"/>
                    <a:pt x="12544" y="7699"/>
                    <a:pt x="12220" y="7294"/>
                  </a:cubicBezTo>
                  <a:cubicBezTo>
                    <a:pt x="12195" y="7263"/>
                    <a:pt x="12172" y="7231"/>
                    <a:pt x="12145" y="7194"/>
                  </a:cubicBezTo>
                  <a:cubicBezTo>
                    <a:pt x="12182" y="7165"/>
                    <a:pt x="12211" y="7140"/>
                    <a:pt x="12240" y="7117"/>
                  </a:cubicBezTo>
                  <a:cubicBezTo>
                    <a:pt x="12837" y="6643"/>
                    <a:pt x="13436" y="6171"/>
                    <a:pt x="14034" y="5695"/>
                  </a:cubicBezTo>
                  <a:cubicBezTo>
                    <a:pt x="14180" y="5577"/>
                    <a:pt x="14324" y="5453"/>
                    <a:pt x="14466" y="5330"/>
                  </a:cubicBezTo>
                  <a:cubicBezTo>
                    <a:pt x="14498" y="5302"/>
                    <a:pt x="14540" y="5276"/>
                    <a:pt x="14532" y="5222"/>
                  </a:cubicBezTo>
                  <a:cubicBezTo>
                    <a:pt x="14507" y="5218"/>
                    <a:pt x="14491" y="5216"/>
                    <a:pt x="14479" y="5216"/>
                  </a:cubicBezTo>
                  <a:cubicBezTo>
                    <a:pt x="14458" y="5216"/>
                    <a:pt x="14447" y="5222"/>
                    <a:pt x="14418" y="5242"/>
                  </a:cubicBezTo>
                  <a:cubicBezTo>
                    <a:pt x="14341" y="5294"/>
                    <a:pt x="14263" y="5347"/>
                    <a:pt x="14189" y="5404"/>
                  </a:cubicBezTo>
                  <a:cubicBezTo>
                    <a:pt x="13512" y="5930"/>
                    <a:pt x="12834" y="6458"/>
                    <a:pt x="12157" y="6986"/>
                  </a:cubicBezTo>
                  <a:cubicBezTo>
                    <a:pt x="12120" y="7015"/>
                    <a:pt x="12081" y="7043"/>
                    <a:pt x="12047" y="7069"/>
                  </a:cubicBezTo>
                  <a:cubicBezTo>
                    <a:pt x="11793" y="6827"/>
                    <a:pt x="11544" y="6592"/>
                    <a:pt x="11288" y="6350"/>
                  </a:cubicBezTo>
                  <a:cubicBezTo>
                    <a:pt x="11313" y="6319"/>
                    <a:pt x="11339" y="6283"/>
                    <a:pt x="11365" y="6248"/>
                  </a:cubicBezTo>
                  <a:cubicBezTo>
                    <a:pt x="12132" y="5246"/>
                    <a:pt x="12899" y="4246"/>
                    <a:pt x="13665" y="3245"/>
                  </a:cubicBezTo>
                  <a:cubicBezTo>
                    <a:pt x="13787" y="3083"/>
                    <a:pt x="13904" y="2917"/>
                    <a:pt x="14021" y="2752"/>
                  </a:cubicBezTo>
                  <a:cubicBezTo>
                    <a:pt x="14047" y="2715"/>
                    <a:pt x="14081" y="2677"/>
                    <a:pt x="14069" y="2621"/>
                  </a:cubicBezTo>
                  <a:cubicBezTo>
                    <a:pt x="14058" y="2618"/>
                    <a:pt x="14049" y="2617"/>
                    <a:pt x="14040" y="2617"/>
                  </a:cubicBezTo>
                  <a:cubicBezTo>
                    <a:pt x="13992" y="2617"/>
                    <a:pt x="13969" y="2658"/>
                    <a:pt x="13942" y="2689"/>
                  </a:cubicBezTo>
                  <a:cubicBezTo>
                    <a:pt x="13804" y="2854"/>
                    <a:pt x="13663" y="3019"/>
                    <a:pt x="13530" y="3191"/>
                  </a:cubicBezTo>
                  <a:cubicBezTo>
                    <a:pt x="12757" y="4178"/>
                    <a:pt x="11986" y="5168"/>
                    <a:pt x="11214" y="6155"/>
                  </a:cubicBezTo>
                  <a:cubicBezTo>
                    <a:pt x="11189" y="6186"/>
                    <a:pt x="11163" y="6216"/>
                    <a:pt x="11148" y="6234"/>
                  </a:cubicBezTo>
                  <a:cubicBezTo>
                    <a:pt x="10789" y="6015"/>
                    <a:pt x="10445" y="5805"/>
                    <a:pt x="10093" y="5590"/>
                  </a:cubicBezTo>
                  <a:cubicBezTo>
                    <a:pt x="10107" y="5563"/>
                    <a:pt x="10123" y="5530"/>
                    <a:pt x="10141" y="5496"/>
                  </a:cubicBezTo>
                  <a:cubicBezTo>
                    <a:pt x="10564" y="4719"/>
                    <a:pt x="10989" y="3941"/>
                    <a:pt x="11410" y="3161"/>
                  </a:cubicBezTo>
                  <a:cubicBezTo>
                    <a:pt x="11502" y="2992"/>
                    <a:pt x="11587" y="2819"/>
                    <a:pt x="11672" y="2647"/>
                  </a:cubicBezTo>
                  <a:cubicBezTo>
                    <a:pt x="11692" y="2607"/>
                    <a:pt x="11723" y="2564"/>
                    <a:pt x="11685" y="2499"/>
                  </a:cubicBezTo>
                  <a:lnTo>
                    <a:pt x="11685" y="2499"/>
                  </a:lnTo>
                  <a:cubicBezTo>
                    <a:pt x="11655" y="2529"/>
                    <a:pt x="11626" y="2549"/>
                    <a:pt x="11606" y="2578"/>
                  </a:cubicBezTo>
                  <a:cubicBezTo>
                    <a:pt x="11544" y="2672"/>
                    <a:pt x="11484" y="2769"/>
                    <a:pt x="11428" y="2867"/>
                  </a:cubicBezTo>
                  <a:cubicBezTo>
                    <a:pt x="10945" y="3718"/>
                    <a:pt x="10465" y="4572"/>
                    <a:pt x="9982" y="5424"/>
                  </a:cubicBezTo>
                  <a:cubicBezTo>
                    <a:pt x="9964" y="5459"/>
                    <a:pt x="9941" y="5492"/>
                    <a:pt x="9922" y="5524"/>
                  </a:cubicBezTo>
                  <a:cubicBezTo>
                    <a:pt x="9734" y="5452"/>
                    <a:pt x="9559" y="5379"/>
                    <a:pt x="9382" y="5316"/>
                  </a:cubicBezTo>
                  <a:cubicBezTo>
                    <a:pt x="9201" y="5253"/>
                    <a:pt x="9019" y="5198"/>
                    <a:pt x="8834" y="5140"/>
                  </a:cubicBezTo>
                  <a:cubicBezTo>
                    <a:pt x="8843" y="5098"/>
                    <a:pt x="8850" y="5069"/>
                    <a:pt x="8857" y="5040"/>
                  </a:cubicBezTo>
                  <a:cubicBezTo>
                    <a:pt x="9075" y="4177"/>
                    <a:pt x="9292" y="3314"/>
                    <a:pt x="9507" y="2451"/>
                  </a:cubicBezTo>
                  <a:cubicBezTo>
                    <a:pt x="9593" y="2104"/>
                    <a:pt x="9671" y="1755"/>
                    <a:pt x="9751" y="1408"/>
                  </a:cubicBezTo>
                  <a:cubicBezTo>
                    <a:pt x="9763" y="1356"/>
                    <a:pt x="9782" y="1302"/>
                    <a:pt x="9738" y="1248"/>
                  </a:cubicBezTo>
                  <a:cubicBezTo>
                    <a:pt x="9686" y="1268"/>
                    <a:pt x="9677" y="1312"/>
                    <a:pt x="9664" y="1354"/>
                  </a:cubicBezTo>
                  <a:cubicBezTo>
                    <a:pt x="9609" y="1538"/>
                    <a:pt x="9552" y="1721"/>
                    <a:pt x="9502" y="1907"/>
                  </a:cubicBezTo>
                  <a:cubicBezTo>
                    <a:pt x="9231" y="2933"/>
                    <a:pt x="8962" y="3959"/>
                    <a:pt x="8692" y="4986"/>
                  </a:cubicBezTo>
                  <a:cubicBezTo>
                    <a:pt x="8681" y="5024"/>
                    <a:pt x="8667" y="5061"/>
                    <a:pt x="8654" y="5104"/>
                  </a:cubicBezTo>
                  <a:cubicBezTo>
                    <a:pt x="8198" y="4999"/>
                    <a:pt x="7746" y="4952"/>
                    <a:pt x="7288" y="4933"/>
                  </a:cubicBezTo>
                  <a:cubicBezTo>
                    <a:pt x="7283" y="4891"/>
                    <a:pt x="7280" y="4865"/>
                    <a:pt x="7278" y="4837"/>
                  </a:cubicBezTo>
                  <a:cubicBezTo>
                    <a:pt x="7272" y="4629"/>
                    <a:pt x="7268" y="4419"/>
                    <a:pt x="7263" y="4209"/>
                  </a:cubicBezTo>
                  <a:cubicBezTo>
                    <a:pt x="7235" y="3172"/>
                    <a:pt x="7211" y="2135"/>
                    <a:pt x="7181" y="1098"/>
                  </a:cubicBezTo>
                  <a:cubicBezTo>
                    <a:pt x="7172" y="785"/>
                    <a:pt x="7155" y="473"/>
                    <a:pt x="7140" y="160"/>
                  </a:cubicBezTo>
                  <a:cubicBezTo>
                    <a:pt x="7138" y="123"/>
                    <a:pt x="7133" y="84"/>
                    <a:pt x="7124" y="48"/>
                  </a:cubicBezTo>
                  <a:cubicBezTo>
                    <a:pt x="7117" y="19"/>
                    <a:pt x="7102" y="0"/>
                    <a:pt x="7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2" name="Google Shape;1242;p17"/>
            <p:cNvGrpSpPr/>
            <p:nvPr/>
          </p:nvGrpSpPr>
          <p:grpSpPr>
            <a:xfrm>
              <a:off x="8595806" y="2726485"/>
              <a:ext cx="270252" cy="633649"/>
              <a:chOff x="4444806" y="3454510"/>
              <a:chExt cx="270252" cy="633649"/>
            </a:xfrm>
          </p:grpSpPr>
          <p:grpSp>
            <p:nvGrpSpPr>
              <p:cNvPr id="1243" name="Google Shape;1243;p17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1244" name="Google Shape;1244;p17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1245" name="Google Shape;1245;p17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6" name="Google Shape;1246;p17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47" name="Google Shape;1247;p17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1248" name="Google Shape;1248;p17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9" name="Google Shape;1249;p17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250" name="Google Shape;1250;p17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1251" name="Google Shape;1251;p17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17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8101018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" name="Google Shape;1254;p1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18"/>
          <p:cNvSpPr txBox="1">
            <a:spLocks noGrp="1"/>
          </p:cNvSpPr>
          <p:nvPr>
            <p:ph type="subTitle" idx="1"/>
          </p:nvPr>
        </p:nvSpPr>
        <p:spPr>
          <a:xfrm>
            <a:off x="720000" y="2020575"/>
            <a:ext cx="2070300" cy="115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18"/>
          <p:cNvSpPr txBox="1">
            <a:spLocks noGrp="1"/>
          </p:cNvSpPr>
          <p:nvPr>
            <p:ph type="subTitle" idx="2"/>
          </p:nvPr>
        </p:nvSpPr>
        <p:spPr>
          <a:xfrm>
            <a:off x="3140445" y="2020575"/>
            <a:ext cx="2070300" cy="115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7" name="Google Shape;1257;p18"/>
          <p:cNvSpPr txBox="1">
            <a:spLocks noGrp="1"/>
          </p:cNvSpPr>
          <p:nvPr>
            <p:ph type="subTitle" idx="3"/>
          </p:nvPr>
        </p:nvSpPr>
        <p:spPr>
          <a:xfrm>
            <a:off x="5560891" y="2020575"/>
            <a:ext cx="2070300" cy="115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8" name="Google Shape;1258;p18"/>
          <p:cNvSpPr txBox="1">
            <a:spLocks noGrp="1"/>
          </p:cNvSpPr>
          <p:nvPr>
            <p:ph type="subTitle" idx="4"/>
          </p:nvPr>
        </p:nvSpPr>
        <p:spPr>
          <a:xfrm>
            <a:off x="720000" y="1599525"/>
            <a:ext cx="20703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59" name="Google Shape;1259;p18"/>
          <p:cNvSpPr txBox="1">
            <a:spLocks noGrp="1"/>
          </p:cNvSpPr>
          <p:nvPr>
            <p:ph type="subTitle" idx="5"/>
          </p:nvPr>
        </p:nvSpPr>
        <p:spPr>
          <a:xfrm>
            <a:off x="3140446" y="1599525"/>
            <a:ext cx="20703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60" name="Google Shape;1260;p18"/>
          <p:cNvSpPr txBox="1">
            <a:spLocks noGrp="1"/>
          </p:cNvSpPr>
          <p:nvPr>
            <p:ph type="subTitle" idx="6"/>
          </p:nvPr>
        </p:nvSpPr>
        <p:spPr>
          <a:xfrm>
            <a:off x="5560891" y="1599525"/>
            <a:ext cx="20703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261" name="Google Shape;1261;p18"/>
          <p:cNvGrpSpPr/>
          <p:nvPr/>
        </p:nvGrpSpPr>
        <p:grpSpPr>
          <a:xfrm>
            <a:off x="-668460" y="-75874"/>
            <a:ext cx="9918024" cy="4402382"/>
            <a:chOff x="-668460" y="-75874"/>
            <a:chExt cx="9918024" cy="4402382"/>
          </a:xfrm>
        </p:grpSpPr>
        <p:sp>
          <p:nvSpPr>
            <p:cNvPr id="1262" name="Google Shape;1262;p18"/>
            <p:cNvSpPr/>
            <p:nvPr/>
          </p:nvSpPr>
          <p:spPr>
            <a:xfrm rot="899941" flipH="1">
              <a:off x="-89894" y="36747"/>
              <a:ext cx="945774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3" name="Google Shape;1263;p18"/>
            <p:cNvGrpSpPr/>
            <p:nvPr/>
          </p:nvGrpSpPr>
          <p:grpSpPr>
            <a:xfrm rot="-5400000">
              <a:off x="-1065867" y="2788721"/>
              <a:ext cx="1935194" cy="1140381"/>
              <a:chOff x="5814600" y="3112362"/>
              <a:chExt cx="306750" cy="180763"/>
            </a:xfrm>
          </p:grpSpPr>
          <p:sp>
            <p:nvSpPr>
              <p:cNvPr id="1264" name="Google Shape;1264;p18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18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18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18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18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18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18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18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18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18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18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18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18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18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18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18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18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18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18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18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18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18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18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18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18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18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18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18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18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18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18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18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18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18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18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18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18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18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18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3" name="Google Shape;1303;p18"/>
            <p:cNvSpPr/>
            <p:nvPr/>
          </p:nvSpPr>
          <p:spPr>
            <a:xfrm rot="-655861">
              <a:off x="8258051" y="8597"/>
              <a:ext cx="945756" cy="573042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8"/>
            <p:cNvSpPr/>
            <p:nvPr/>
          </p:nvSpPr>
          <p:spPr>
            <a:xfrm>
              <a:off x="8430763" y="3464180"/>
              <a:ext cx="659316" cy="518339"/>
            </a:xfrm>
            <a:custGeom>
              <a:avLst/>
              <a:gdLst/>
              <a:ahLst/>
              <a:cxnLst/>
              <a:rect l="l" t="t" r="r" b="b"/>
              <a:pathLst>
                <a:path w="14540" h="11431" extrusionOk="0">
                  <a:moveTo>
                    <a:pt x="7170" y="5120"/>
                  </a:moveTo>
                  <a:cubicBezTo>
                    <a:pt x="8056" y="5120"/>
                    <a:pt x="8915" y="5294"/>
                    <a:pt x="9742" y="5654"/>
                  </a:cubicBezTo>
                  <a:cubicBezTo>
                    <a:pt x="11060" y="6229"/>
                    <a:pt x="12069" y="7145"/>
                    <a:pt x="12743" y="8421"/>
                  </a:cubicBezTo>
                  <a:cubicBezTo>
                    <a:pt x="12763" y="8458"/>
                    <a:pt x="12782" y="8498"/>
                    <a:pt x="12802" y="8537"/>
                  </a:cubicBezTo>
                  <a:cubicBezTo>
                    <a:pt x="12796" y="8541"/>
                    <a:pt x="12790" y="8547"/>
                    <a:pt x="12783" y="8552"/>
                  </a:cubicBezTo>
                  <a:cubicBezTo>
                    <a:pt x="12768" y="8546"/>
                    <a:pt x="12751" y="8540"/>
                    <a:pt x="12737" y="8532"/>
                  </a:cubicBezTo>
                  <a:cubicBezTo>
                    <a:pt x="11987" y="8125"/>
                    <a:pt x="11186" y="7865"/>
                    <a:pt x="10357" y="7680"/>
                  </a:cubicBezTo>
                  <a:cubicBezTo>
                    <a:pt x="9365" y="7457"/>
                    <a:pt x="8362" y="7352"/>
                    <a:pt x="7350" y="7352"/>
                  </a:cubicBezTo>
                  <a:cubicBezTo>
                    <a:pt x="7165" y="7352"/>
                    <a:pt x="6980" y="7355"/>
                    <a:pt x="6795" y="7362"/>
                  </a:cubicBezTo>
                  <a:cubicBezTo>
                    <a:pt x="5723" y="7402"/>
                    <a:pt x="4667" y="7554"/>
                    <a:pt x="3638" y="7862"/>
                  </a:cubicBezTo>
                  <a:cubicBezTo>
                    <a:pt x="2977" y="8060"/>
                    <a:pt x="2343" y="8321"/>
                    <a:pt x="1756" y="8688"/>
                  </a:cubicBezTo>
                  <a:cubicBezTo>
                    <a:pt x="1664" y="8747"/>
                    <a:pt x="1574" y="8810"/>
                    <a:pt x="1482" y="8872"/>
                  </a:cubicBezTo>
                  <a:cubicBezTo>
                    <a:pt x="1471" y="8878"/>
                    <a:pt x="1459" y="8881"/>
                    <a:pt x="1425" y="8895"/>
                  </a:cubicBezTo>
                  <a:cubicBezTo>
                    <a:pt x="1448" y="8835"/>
                    <a:pt x="1463" y="8791"/>
                    <a:pt x="1480" y="8748"/>
                  </a:cubicBezTo>
                  <a:cubicBezTo>
                    <a:pt x="1948" y="7628"/>
                    <a:pt x="2706" y="6753"/>
                    <a:pt x="3724" y="6103"/>
                  </a:cubicBezTo>
                  <a:cubicBezTo>
                    <a:pt x="4599" y="5546"/>
                    <a:pt x="5556" y="5231"/>
                    <a:pt x="6589" y="5144"/>
                  </a:cubicBezTo>
                  <a:cubicBezTo>
                    <a:pt x="6784" y="5128"/>
                    <a:pt x="6977" y="5120"/>
                    <a:pt x="7170" y="5120"/>
                  </a:cubicBezTo>
                  <a:close/>
                  <a:moveTo>
                    <a:pt x="7328" y="7526"/>
                  </a:moveTo>
                  <a:cubicBezTo>
                    <a:pt x="7744" y="7526"/>
                    <a:pt x="8160" y="7544"/>
                    <a:pt x="8575" y="7578"/>
                  </a:cubicBezTo>
                  <a:cubicBezTo>
                    <a:pt x="8775" y="8058"/>
                    <a:pt x="8649" y="8739"/>
                    <a:pt x="8144" y="9151"/>
                  </a:cubicBezTo>
                  <a:cubicBezTo>
                    <a:pt x="7887" y="9361"/>
                    <a:pt x="7568" y="9466"/>
                    <a:pt x="7248" y="9466"/>
                  </a:cubicBezTo>
                  <a:cubicBezTo>
                    <a:pt x="6930" y="9466"/>
                    <a:pt x="6612" y="9363"/>
                    <a:pt x="6352" y="9156"/>
                  </a:cubicBezTo>
                  <a:cubicBezTo>
                    <a:pt x="5786" y="8702"/>
                    <a:pt x="5741" y="7966"/>
                    <a:pt x="5906" y="7600"/>
                  </a:cubicBezTo>
                  <a:cubicBezTo>
                    <a:pt x="6379" y="7550"/>
                    <a:pt x="6853" y="7526"/>
                    <a:pt x="7328" y="7526"/>
                  </a:cubicBezTo>
                  <a:close/>
                  <a:moveTo>
                    <a:pt x="8791" y="7601"/>
                  </a:moveTo>
                  <a:cubicBezTo>
                    <a:pt x="9157" y="7635"/>
                    <a:pt x="9509" y="7688"/>
                    <a:pt x="9870" y="7754"/>
                  </a:cubicBezTo>
                  <a:cubicBezTo>
                    <a:pt x="9908" y="8088"/>
                    <a:pt x="9867" y="8407"/>
                    <a:pt x="9777" y="8723"/>
                  </a:cubicBezTo>
                  <a:cubicBezTo>
                    <a:pt x="9629" y="9251"/>
                    <a:pt x="9342" y="9691"/>
                    <a:pt x="8921" y="10041"/>
                  </a:cubicBezTo>
                  <a:cubicBezTo>
                    <a:pt x="8429" y="10451"/>
                    <a:pt x="7820" y="10661"/>
                    <a:pt x="7208" y="10661"/>
                  </a:cubicBezTo>
                  <a:cubicBezTo>
                    <a:pt x="6746" y="10661"/>
                    <a:pt x="6282" y="10541"/>
                    <a:pt x="5865" y="10299"/>
                  </a:cubicBezTo>
                  <a:cubicBezTo>
                    <a:pt x="4806" y="9685"/>
                    <a:pt x="4467" y="8569"/>
                    <a:pt x="4550" y="7811"/>
                  </a:cubicBezTo>
                  <a:cubicBezTo>
                    <a:pt x="4925" y="7730"/>
                    <a:pt x="5298" y="7668"/>
                    <a:pt x="5690" y="7625"/>
                  </a:cubicBezTo>
                  <a:lnTo>
                    <a:pt x="5690" y="7625"/>
                  </a:lnTo>
                  <a:cubicBezTo>
                    <a:pt x="5686" y="7668"/>
                    <a:pt x="5684" y="7700"/>
                    <a:pt x="5677" y="7733"/>
                  </a:cubicBezTo>
                  <a:cubicBezTo>
                    <a:pt x="5469" y="8679"/>
                    <a:pt x="6188" y="9658"/>
                    <a:pt x="7256" y="9658"/>
                  </a:cubicBezTo>
                  <a:cubicBezTo>
                    <a:pt x="7293" y="9658"/>
                    <a:pt x="7331" y="9656"/>
                    <a:pt x="7370" y="9654"/>
                  </a:cubicBezTo>
                  <a:cubicBezTo>
                    <a:pt x="8078" y="9608"/>
                    <a:pt x="8698" y="9037"/>
                    <a:pt x="8816" y="8336"/>
                  </a:cubicBezTo>
                  <a:cubicBezTo>
                    <a:pt x="8853" y="8122"/>
                    <a:pt x="8853" y="7905"/>
                    <a:pt x="8802" y="7692"/>
                  </a:cubicBezTo>
                  <a:cubicBezTo>
                    <a:pt x="8796" y="7668"/>
                    <a:pt x="8796" y="7640"/>
                    <a:pt x="8791" y="7601"/>
                  </a:cubicBezTo>
                  <a:close/>
                  <a:moveTo>
                    <a:pt x="10064" y="7793"/>
                  </a:moveTo>
                  <a:lnTo>
                    <a:pt x="10064" y="7793"/>
                  </a:lnTo>
                  <a:cubicBezTo>
                    <a:pt x="11047" y="7989"/>
                    <a:pt x="11969" y="8297"/>
                    <a:pt x="12850" y="8767"/>
                  </a:cubicBezTo>
                  <a:cubicBezTo>
                    <a:pt x="12819" y="8805"/>
                    <a:pt x="12797" y="8839"/>
                    <a:pt x="12771" y="8868"/>
                  </a:cubicBezTo>
                  <a:cubicBezTo>
                    <a:pt x="12299" y="9446"/>
                    <a:pt x="11725" y="9898"/>
                    <a:pt x="11075" y="10257"/>
                  </a:cubicBezTo>
                  <a:cubicBezTo>
                    <a:pt x="10279" y="10699"/>
                    <a:pt x="9427" y="10975"/>
                    <a:pt x="8532" y="11125"/>
                  </a:cubicBezTo>
                  <a:cubicBezTo>
                    <a:pt x="8044" y="11207"/>
                    <a:pt x="7555" y="11247"/>
                    <a:pt x="7064" y="11247"/>
                  </a:cubicBezTo>
                  <a:cubicBezTo>
                    <a:pt x="6875" y="11247"/>
                    <a:pt x="6687" y="11241"/>
                    <a:pt x="6498" y="11230"/>
                  </a:cubicBezTo>
                  <a:cubicBezTo>
                    <a:pt x="5112" y="11145"/>
                    <a:pt x="3804" y="10784"/>
                    <a:pt x="2604" y="10074"/>
                  </a:cubicBezTo>
                  <a:cubicBezTo>
                    <a:pt x="2224" y="9848"/>
                    <a:pt x="1869" y="9589"/>
                    <a:pt x="1544" y="9293"/>
                  </a:cubicBezTo>
                  <a:cubicBezTo>
                    <a:pt x="1505" y="9257"/>
                    <a:pt x="1468" y="9222"/>
                    <a:pt x="1431" y="9185"/>
                  </a:cubicBezTo>
                  <a:cubicBezTo>
                    <a:pt x="1425" y="9179"/>
                    <a:pt x="1420" y="9168"/>
                    <a:pt x="1408" y="9149"/>
                  </a:cubicBezTo>
                  <a:cubicBezTo>
                    <a:pt x="1434" y="9126"/>
                    <a:pt x="1460" y="9102"/>
                    <a:pt x="1490" y="9080"/>
                  </a:cubicBezTo>
                  <a:cubicBezTo>
                    <a:pt x="1854" y="8805"/>
                    <a:pt x="2250" y="8588"/>
                    <a:pt x="2667" y="8404"/>
                  </a:cubicBezTo>
                  <a:cubicBezTo>
                    <a:pt x="3173" y="8180"/>
                    <a:pt x="3701" y="8012"/>
                    <a:pt x="4238" y="7881"/>
                  </a:cubicBezTo>
                  <a:cubicBezTo>
                    <a:pt x="4267" y="7873"/>
                    <a:pt x="4298" y="7870"/>
                    <a:pt x="4340" y="7864"/>
                  </a:cubicBezTo>
                  <a:lnTo>
                    <a:pt x="4340" y="7864"/>
                  </a:lnTo>
                  <a:cubicBezTo>
                    <a:pt x="4334" y="8847"/>
                    <a:pt x="4693" y="9657"/>
                    <a:pt x="5471" y="10262"/>
                  </a:cubicBezTo>
                  <a:cubicBezTo>
                    <a:pt x="5981" y="10658"/>
                    <a:pt x="6564" y="10853"/>
                    <a:pt x="7207" y="10853"/>
                  </a:cubicBezTo>
                  <a:cubicBezTo>
                    <a:pt x="7234" y="10853"/>
                    <a:pt x="7261" y="10852"/>
                    <a:pt x="7288" y="10852"/>
                  </a:cubicBezTo>
                  <a:cubicBezTo>
                    <a:pt x="7811" y="10838"/>
                    <a:pt x="8294" y="10685"/>
                    <a:pt x="8737" y="10406"/>
                  </a:cubicBezTo>
                  <a:cubicBezTo>
                    <a:pt x="9177" y="10128"/>
                    <a:pt x="9515" y="9754"/>
                    <a:pt x="9754" y="9291"/>
                  </a:cubicBezTo>
                  <a:cubicBezTo>
                    <a:pt x="9993" y="8827"/>
                    <a:pt x="10090" y="8330"/>
                    <a:pt x="10064" y="7793"/>
                  </a:cubicBezTo>
                  <a:close/>
                  <a:moveTo>
                    <a:pt x="7075" y="0"/>
                  </a:moveTo>
                  <a:cubicBezTo>
                    <a:pt x="7061" y="0"/>
                    <a:pt x="7044" y="5"/>
                    <a:pt x="7024" y="15"/>
                  </a:cubicBezTo>
                  <a:cubicBezTo>
                    <a:pt x="7019" y="53"/>
                    <a:pt x="7007" y="99"/>
                    <a:pt x="7007" y="144"/>
                  </a:cubicBezTo>
                  <a:cubicBezTo>
                    <a:pt x="7005" y="362"/>
                    <a:pt x="7002" y="578"/>
                    <a:pt x="7008" y="794"/>
                  </a:cubicBezTo>
                  <a:cubicBezTo>
                    <a:pt x="7041" y="2113"/>
                    <a:pt x="7075" y="3433"/>
                    <a:pt x="7109" y="4751"/>
                  </a:cubicBezTo>
                  <a:cubicBezTo>
                    <a:pt x="7110" y="4808"/>
                    <a:pt x="7109" y="4865"/>
                    <a:pt x="7109" y="4915"/>
                  </a:cubicBezTo>
                  <a:cubicBezTo>
                    <a:pt x="6703" y="4955"/>
                    <a:pt x="6311" y="4993"/>
                    <a:pt x="5908" y="5032"/>
                  </a:cubicBezTo>
                  <a:cubicBezTo>
                    <a:pt x="5899" y="5002"/>
                    <a:pt x="5888" y="4964"/>
                    <a:pt x="5877" y="4924"/>
                  </a:cubicBezTo>
                  <a:cubicBezTo>
                    <a:pt x="5579" y="3814"/>
                    <a:pt x="5280" y="2703"/>
                    <a:pt x="4980" y="1592"/>
                  </a:cubicBezTo>
                  <a:cubicBezTo>
                    <a:pt x="4942" y="1450"/>
                    <a:pt x="4896" y="1309"/>
                    <a:pt x="4851" y="1169"/>
                  </a:cubicBezTo>
                  <a:cubicBezTo>
                    <a:pt x="4840" y="1132"/>
                    <a:pt x="4831" y="1087"/>
                    <a:pt x="4764" y="1079"/>
                  </a:cubicBezTo>
                  <a:cubicBezTo>
                    <a:pt x="4763" y="1123"/>
                    <a:pt x="4757" y="1163"/>
                    <a:pt x="4761" y="1200"/>
                  </a:cubicBezTo>
                  <a:cubicBezTo>
                    <a:pt x="4767" y="1248"/>
                    <a:pt x="4780" y="1295"/>
                    <a:pt x="4791" y="1342"/>
                  </a:cubicBezTo>
                  <a:cubicBezTo>
                    <a:pt x="5047" y="2357"/>
                    <a:pt x="5303" y="3373"/>
                    <a:pt x="5559" y="4388"/>
                  </a:cubicBezTo>
                  <a:cubicBezTo>
                    <a:pt x="5616" y="4614"/>
                    <a:pt x="5677" y="4839"/>
                    <a:pt x="5737" y="5067"/>
                  </a:cubicBezTo>
                  <a:lnTo>
                    <a:pt x="5738" y="5067"/>
                  </a:lnTo>
                  <a:cubicBezTo>
                    <a:pt x="5369" y="5180"/>
                    <a:pt x="5013" y="5290"/>
                    <a:pt x="4647" y="5402"/>
                  </a:cubicBezTo>
                  <a:cubicBezTo>
                    <a:pt x="4627" y="5370"/>
                    <a:pt x="4604" y="5333"/>
                    <a:pt x="4582" y="5294"/>
                  </a:cubicBezTo>
                  <a:cubicBezTo>
                    <a:pt x="4065" y="4391"/>
                    <a:pt x="3547" y="3489"/>
                    <a:pt x="3028" y="2586"/>
                  </a:cubicBezTo>
                  <a:cubicBezTo>
                    <a:pt x="2991" y="2521"/>
                    <a:pt x="2949" y="2458"/>
                    <a:pt x="2906" y="2396"/>
                  </a:cubicBezTo>
                  <a:cubicBezTo>
                    <a:pt x="2891" y="2374"/>
                    <a:pt x="2865" y="2362"/>
                    <a:pt x="2843" y="2345"/>
                  </a:cubicBezTo>
                  <a:cubicBezTo>
                    <a:pt x="2835" y="2350"/>
                    <a:pt x="2828" y="2356"/>
                    <a:pt x="2820" y="2360"/>
                  </a:cubicBezTo>
                  <a:cubicBezTo>
                    <a:pt x="2828" y="2396"/>
                    <a:pt x="2831" y="2431"/>
                    <a:pt x="2845" y="2464"/>
                  </a:cubicBezTo>
                  <a:cubicBezTo>
                    <a:pt x="2880" y="2542"/>
                    <a:pt x="2917" y="2620"/>
                    <a:pt x="2959" y="2694"/>
                  </a:cubicBezTo>
                  <a:cubicBezTo>
                    <a:pt x="3446" y="3583"/>
                    <a:pt x="3934" y="4472"/>
                    <a:pt x="4420" y="5359"/>
                  </a:cubicBezTo>
                  <a:cubicBezTo>
                    <a:pt x="4442" y="5398"/>
                    <a:pt x="4462" y="5436"/>
                    <a:pt x="4480" y="5469"/>
                  </a:cubicBezTo>
                  <a:cubicBezTo>
                    <a:pt x="4116" y="5672"/>
                    <a:pt x="3761" y="5870"/>
                    <a:pt x="3400" y="6072"/>
                  </a:cubicBezTo>
                  <a:cubicBezTo>
                    <a:pt x="3385" y="6055"/>
                    <a:pt x="3365" y="6032"/>
                    <a:pt x="3345" y="6009"/>
                  </a:cubicBezTo>
                  <a:cubicBezTo>
                    <a:pt x="3246" y="5881"/>
                    <a:pt x="3147" y="5753"/>
                    <a:pt x="3047" y="5626"/>
                  </a:cubicBezTo>
                  <a:cubicBezTo>
                    <a:pt x="2278" y="4657"/>
                    <a:pt x="1510" y="3689"/>
                    <a:pt x="739" y="2720"/>
                  </a:cubicBezTo>
                  <a:cubicBezTo>
                    <a:pt x="684" y="2650"/>
                    <a:pt x="624" y="2584"/>
                    <a:pt x="564" y="2518"/>
                  </a:cubicBezTo>
                  <a:cubicBezTo>
                    <a:pt x="544" y="2496"/>
                    <a:pt x="523" y="2471"/>
                    <a:pt x="488" y="2471"/>
                  </a:cubicBezTo>
                  <a:cubicBezTo>
                    <a:pt x="476" y="2471"/>
                    <a:pt x="462" y="2474"/>
                    <a:pt x="446" y="2481"/>
                  </a:cubicBezTo>
                  <a:cubicBezTo>
                    <a:pt x="465" y="2521"/>
                    <a:pt x="479" y="2563"/>
                    <a:pt x="502" y="2598"/>
                  </a:cubicBezTo>
                  <a:cubicBezTo>
                    <a:pt x="582" y="2714"/>
                    <a:pt x="664" y="2828"/>
                    <a:pt x="750" y="2939"/>
                  </a:cubicBezTo>
                  <a:cubicBezTo>
                    <a:pt x="1559" y="3987"/>
                    <a:pt x="2368" y="5033"/>
                    <a:pt x="3178" y="6080"/>
                  </a:cubicBezTo>
                  <a:cubicBezTo>
                    <a:pt x="3204" y="6114"/>
                    <a:pt x="3230" y="6149"/>
                    <a:pt x="3255" y="6182"/>
                  </a:cubicBezTo>
                  <a:cubicBezTo>
                    <a:pt x="2990" y="6416"/>
                    <a:pt x="2730" y="6645"/>
                    <a:pt x="2465" y="6879"/>
                  </a:cubicBezTo>
                  <a:cubicBezTo>
                    <a:pt x="2439" y="6859"/>
                    <a:pt x="2408" y="6837"/>
                    <a:pt x="2378" y="6814"/>
                  </a:cubicBezTo>
                  <a:cubicBezTo>
                    <a:pt x="1756" y="6334"/>
                    <a:pt x="1133" y="5853"/>
                    <a:pt x="510" y="5373"/>
                  </a:cubicBezTo>
                  <a:cubicBezTo>
                    <a:pt x="388" y="5279"/>
                    <a:pt x="259" y="5192"/>
                    <a:pt x="133" y="5103"/>
                  </a:cubicBezTo>
                  <a:cubicBezTo>
                    <a:pt x="110" y="5087"/>
                    <a:pt x="85" y="5067"/>
                    <a:pt x="55" y="5067"/>
                  </a:cubicBezTo>
                  <a:cubicBezTo>
                    <a:pt x="39" y="5067"/>
                    <a:pt x="21" y="5072"/>
                    <a:pt x="0" y="5086"/>
                  </a:cubicBezTo>
                  <a:cubicBezTo>
                    <a:pt x="23" y="5118"/>
                    <a:pt x="42" y="5154"/>
                    <a:pt x="71" y="5178"/>
                  </a:cubicBezTo>
                  <a:cubicBezTo>
                    <a:pt x="173" y="5269"/>
                    <a:pt x="278" y="5361"/>
                    <a:pt x="384" y="5445"/>
                  </a:cubicBezTo>
                  <a:cubicBezTo>
                    <a:pt x="1011" y="5938"/>
                    <a:pt x="1639" y="6430"/>
                    <a:pt x="2266" y="6922"/>
                  </a:cubicBezTo>
                  <a:cubicBezTo>
                    <a:pt x="2297" y="6947"/>
                    <a:pt x="2328" y="6973"/>
                    <a:pt x="2366" y="7004"/>
                  </a:cubicBezTo>
                  <a:cubicBezTo>
                    <a:pt x="2334" y="7041"/>
                    <a:pt x="2307" y="7074"/>
                    <a:pt x="2281" y="7104"/>
                  </a:cubicBezTo>
                  <a:cubicBezTo>
                    <a:pt x="1811" y="7652"/>
                    <a:pt x="1456" y="8267"/>
                    <a:pt x="1207" y="8946"/>
                  </a:cubicBezTo>
                  <a:cubicBezTo>
                    <a:pt x="1148" y="9108"/>
                    <a:pt x="1179" y="9213"/>
                    <a:pt x="1303" y="9325"/>
                  </a:cubicBezTo>
                  <a:cubicBezTo>
                    <a:pt x="1732" y="9716"/>
                    <a:pt x="2193" y="10060"/>
                    <a:pt x="2701" y="10341"/>
                  </a:cubicBezTo>
                  <a:cubicBezTo>
                    <a:pt x="3900" y="11006"/>
                    <a:pt x="5193" y="11341"/>
                    <a:pt x="6558" y="11416"/>
                  </a:cubicBezTo>
                  <a:cubicBezTo>
                    <a:pt x="6728" y="11426"/>
                    <a:pt x="6898" y="11431"/>
                    <a:pt x="7068" y="11431"/>
                  </a:cubicBezTo>
                  <a:cubicBezTo>
                    <a:pt x="7778" y="11431"/>
                    <a:pt x="8482" y="11347"/>
                    <a:pt x="9177" y="11180"/>
                  </a:cubicBezTo>
                  <a:cubicBezTo>
                    <a:pt x="10093" y="10961"/>
                    <a:pt x="10952" y="10603"/>
                    <a:pt x="11729" y="10063"/>
                  </a:cubicBezTo>
                  <a:cubicBezTo>
                    <a:pt x="12209" y="9728"/>
                    <a:pt x="12632" y="9336"/>
                    <a:pt x="12987" y="8868"/>
                  </a:cubicBezTo>
                  <a:cubicBezTo>
                    <a:pt x="13052" y="8784"/>
                    <a:pt x="13058" y="8710"/>
                    <a:pt x="13018" y="8614"/>
                  </a:cubicBezTo>
                  <a:cubicBezTo>
                    <a:pt x="12816" y="8134"/>
                    <a:pt x="12544" y="7699"/>
                    <a:pt x="12220" y="7294"/>
                  </a:cubicBezTo>
                  <a:cubicBezTo>
                    <a:pt x="12195" y="7263"/>
                    <a:pt x="12172" y="7231"/>
                    <a:pt x="12145" y="7194"/>
                  </a:cubicBezTo>
                  <a:cubicBezTo>
                    <a:pt x="12182" y="7165"/>
                    <a:pt x="12211" y="7140"/>
                    <a:pt x="12240" y="7117"/>
                  </a:cubicBezTo>
                  <a:cubicBezTo>
                    <a:pt x="12837" y="6643"/>
                    <a:pt x="13436" y="6171"/>
                    <a:pt x="14034" y="5695"/>
                  </a:cubicBezTo>
                  <a:cubicBezTo>
                    <a:pt x="14180" y="5577"/>
                    <a:pt x="14324" y="5453"/>
                    <a:pt x="14466" y="5330"/>
                  </a:cubicBezTo>
                  <a:cubicBezTo>
                    <a:pt x="14498" y="5302"/>
                    <a:pt x="14540" y="5276"/>
                    <a:pt x="14532" y="5222"/>
                  </a:cubicBezTo>
                  <a:cubicBezTo>
                    <a:pt x="14507" y="5218"/>
                    <a:pt x="14491" y="5216"/>
                    <a:pt x="14479" y="5216"/>
                  </a:cubicBezTo>
                  <a:cubicBezTo>
                    <a:pt x="14458" y="5216"/>
                    <a:pt x="14447" y="5222"/>
                    <a:pt x="14418" y="5242"/>
                  </a:cubicBezTo>
                  <a:cubicBezTo>
                    <a:pt x="14341" y="5294"/>
                    <a:pt x="14263" y="5347"/>
                    <a:pt x="14189" y="5404"/>
                  </a:cubicBezTo>
                  <a:cubicBezTo>
                    <a:pt x="13512" y="5930"/>
                    <a:pt x="12834" y="6458"/>
                    <a:pt x="12157" y="6986"/>
                  </a:cubicBezTo>
                  <a:cubicBezTo>
                    <a:pt x="12120" y="7015"/>
                    <a:pt x="12081" y="7043"/>
                    <a:pt x="12047" y="7069"/>
                  </a:cubicBezTo>
                  <a:cubicBezTo>
                    <a:pt x="11793" y="6827"/>
                    <a:pt x="11544" y="6592"/>
                    <a:pt x="11288" y="6350"/>
                  </a:cubicBezTo>
                  <a:cubicBezTo>
                    <a:pt x="11313" y="6319"/>
                    <a:pt x="11339" y="6283"/>
                    <a:pt x="11365" y="6248"/>
                  </a:cubicBezTo>
                  <a:cubicBezTo>
                    <a:pt x="12132" y="5246"/>
                    <a:pt x="12899" y="4246"/>
                    <a:pt x="13665" y="3245"/>
                  </a:cubicBezTo>
                  <a:cubicBezTo>
                    <a:pt x="13787" y="3083"/>
                    <a:pt x="13904" y="2917"/>
                    <a:pt x="14021" y="2752"/>
                  </a:cubicBezTo>
                  <a:cubicBezTo>
                    <a:pt x="14047" y="2715"/>
                    <a:pt x="14081" y="2677"/>
                    <a:pt x="14069" y="2621"/>
                  </a:cubicBezTo>
                  <a:cubicBezTo>
                    <a:pt x="14058" y="2618"/>
                    <a:pt x="14049" y="2617"/>
                    <a:pt x="14040" y="2617"/>
                  </a:cubicBezTo>
                  <a:cubicBezTo>
                    <a:pt x="13992" y="2617"/>
                    <a:pt x="13969" y="2658"/>
                    <a:pt x="13942" y="2689"/>
                  </a:cubicBezTo>
                  <a:cubicBezTo>
                    <a:pt x="13804" y="2854"/>
                    <a:pt x="13663" y="3019"/>
                    <a:pt x="13530" y="3191"/>
                  </a:cubicBezTo>
                  <a:cubicBezTo>
                    <a:pt x="12757" y="4178"/>
                    <a:pt x="11986" y="5168"/>
                    <a:pt x="11214" y="6155"/>
                  </a:cubicBezTo>
                  <a:cubicBezTo>
                    <a:pt x="11189" y="6186"/>
                    <a:pt x="11163" y="6216"/>
                    <a:pt x="11148" y="6234"/>
                  </a:cubicBezTo>
                  <a:cubicBezTo>
                    <a:pt x="10789" y="6015"/>
                    <a:pt x="10445" y="5805"/>
                    <a:pt x="10093" y="5590"/>
                  </a:cubicBezTo>
                  <a:cubicBezTo>
                    <a:pt x="10107" y="5563"/>
                    <a:pt x="10123" y="5530"/>
                    <a:pt x="10141" y="5496"/>
                  </a:cubicBezTo>
                  <a:cubicBezTo>
                    <a:pt x="10564" y="4719"/>
                    <a:pt x="10989" y="3941"/>
                    <a:pt x="11410" y="3161"/>
                  </a:cubicBezTo>
                  <a:cubicBezTo>
                    <a:pt x="11502" y="2992"/>
                    <a:pt x="11587" y="2819"/>
                    <a:pt x="11672" y="2647"/>
                  </a:cubicBezTo>
                  <a:cubicBezTo>
                    <a:pt x="11692" y="2607"/>
                    <a:pt x="11723" y="2564"/>
                    <a:pt x="11685" y="2499"/>
                  </a:cubicBezTo>
                  <a:lnTo>
                    <a:pt x="11685" y="2499"/>
                  </a:lnTo>
                  <a:cubicBezTo>
                    <a:pt x="11655" y="2529"/>
                    <a:pt x="11626" y="2549"/>
                    <a:pt x="11606" y="2578"/>
                  </a:cubicBezTo>
                  <a:cubicBezTo>
                    <a:pt x="11544" y="2672"/>
                    <a:pt x="11484" y="2769"/>
                    <a:pt x="11428" y="2867"/>
                  </a:cubicBezTo>
                  <a:cubicBezTo>
                    <a:pt x="10945" y="3718"/>
                    <a:pt x="10465" y="4572"/>
                    <a:pt x="9982" y="5424"/>
                  </a:cubicBezTo>
                  <a:cubicBezTo>
                    <a:pt x="9964" y="5459"/>
                    <a:pt x="9941" y="5492"/>
                    <a:pt x="9922" y="5524"/>
                  </a:cubicBezTo>
                  <a:cubicBezTo>
                    <a:pt x="9734" y="5452"/>
                    <a:pt x="9559" y="5379"/>
                    <a:pt x="9382" y="5316"/>
                  </a:cubicBezTo>
                  <a:cubicBezTo>
                    <a:pt x="9201" y="5253"/>
                    <a:pt x="9019" y="5198"/>
                    <a:pt x="8834" y="5140"/>
                  </a:cubicBezTo>
                  <a:cubicBezTo>
                    <a:pt x="8843" y="5098"/>
                    <a:pt x="8850" y="5069"/>
                    <a:pt x="8857" y="5040"/>
                  </a:cubicBezTo>
                  <a:cubicBezTo>
                    <a:pt x="9075" y="4177"/>
                    <a:pt x="9292" y="3314"/>
                    <a:pt x="9507" y="2451"/>
                  </a:cubicBezTo>
                  <a:cubicBezTo>
                    <a:pt x="9593" y="2104"/>
                    <a:pt x="9671" y="1755"/>
                    <a:pt x="9751" y="1408"/>
                  </a:cubicBezTo>
                  <a:cubicBezTo>
                    <a:pt x="9763" y="1356"/>
                    <a:pt x="9782" y="1302"/>
                    <a:pt x="9738" y="1248"/>
                  </a:cubicBezTo>
                  <a:cubicBezTo>
                    <a:pt x="9686" y="1268"/>
                    <a:pt x="9677" y="1312"/>
                    <a:pt x="9664" y="1354"/>
                  </a:cubicBezTo>
                  <a:cubicBezTo>
                    <a:pt x="9609" y="1538"/>
                    <a:pt x="9552" y="1721"/>
                    <a:pt x="9502" y="1907"/>
                  </a:cubicBezTo>
                  <a:cubicBezTo>
                    <a:pt x="9231" y="2933"/>
                    <a:pt x="8962" y="3959"/>
                    <a:pt x="8692" y="4986"/>
                  </a:cubicBezTo>
                  <a:cubicBezTo>
                    <a:pt x="8681" y="5024"/>
                    <a:pt x="8667" y="5061"/>
                    <a:pt x="8654" y="5104"/>
                  </a:cubicBezTo>
                  <a:cubicBezTo>
                    <a:pt x="8198" y="4999"/>
                    <a:pt x="7746" y="4952"/>
                    <a:pt x="7288" y="4933"/>
                  </a:cubicBezTo>
                  <a:cubicBezTo>
                    <a:pt x="7283" y="4891"/>
                    <a:pt x="7280" y="4865"/>
                    <a:pt x="7278" y="4837"/>
                  </a:cubicBezTo>
                  <a:cubicBezTo>
                    <a:pt x="7272" y="4629"/>
                    <a:pt x="7268" y="4419"/>
                    <a:pt x="7263" y="4209"/>
                  </a:cubicBezTo>
                  <a:cubicBezTo>
                    <a:pt x="7235" y="3172"/>
                    <a:pt x="7211" y="2135"/>
                    <a:pt x="7181" y="1098"/>
                  </a:cubicBezTo>
                  <a:cubicBezTo>
                    <a:pt x="7172" y="785"/>
                    <a:pt x="7155" y="473"/>
                    <a:pt x="7140" y="160"/>
                  </a:cubicBezTo>
                  <a:cubicBezTo>
                    <a:pt x="7138" y="123"/>
                    <a:pt x="7133" y="84"/>
                    <a:pt x="7124" y="48"/>
                  </a:cubicBezTo>
                  <a:cubicBezTo>
                    <a:pt x="7117" y="19"/>
                    <a:pt x="7102" y="0"/>
                    <a:pt x="7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5" name="Google Shape;1305;p18"/>
            <p:cNvGrpSpPr/>
            <p:nvPr/>
          </p:nvGrpSpPr>
          <p:grpSpPr>
            <a:xfrm>
              <a:off x="8595806" y="2726485"/>
              <a:ext cx="270252" cy="633649"/>
              <a:chOff x="4444806" y="3454510"/>
              <a:chExt cx="270252" cy="633649"/>
            </a:xfrm>
          </p:grpSpPr>
          <p:grpSp>
            <p:nvGrpSpPr>
              <p:cNvPr id="1306" name="Google Shape;1306;p18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1307" name="Google Shape;1307;p18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1308" name="Google Shape;1308;p18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09" name="Google Shape;1309;p18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10" name="Google Shape;1310;p18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1311" name="Google Shape;1311;p18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12" name="Google Shape;1312;p18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313" name="Google Shape;1313;p18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1314" name="Google Shape;1314;p18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5" name="Google Shape;1315;p18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32186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6"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7" name="Google Shape;507;p60"/>
          <p:cNvPicPr preferRelativeResize="0"/>
          <p:nvPr/>
        </p:nvPicPr>
        <p:blipFill>
          <a:blip r:embed="rId2">
            <a:alphaModFix amt="57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8" name="Google Shape;508;p60"/>
          <p:cNvGrpSpPr/>
          <p:nvPr/>
        </p:nvGrpSpPr>
        <p:grpSpPr>
          <a:xfrm rot="10800000" flipH="1">
            <a:off x="-1846500" y="-1386399"/>
            <a:ext cx="11304528" cy="8107960"/>
            <a:chOff x="-1846500" y="-1386399"/>
            <a:chExt cx="11304528" cy="8107960"/>
          </a:xfrm>
        </p:grpSpPr>
        <p:pic>
          <p:nvPicPr>
            <p:cNvPr id="509" name="Google Shape;509;p60"/>
            <p:cNvPicPr preferRelativeResize="0"/>
            <p:nvPr/>
          </p:nvPicPr>
          <p:blipFill>
            <a:blip r:embed="rId3">
              <a:alphaModFix amt="35000"/>
            </a:blip>
            <a:stretch>
              <a:fillRect/>
            </a:stretch>
          </p:blipFill>
          <p:spPr>
            <a:xfrm>
              <a:off x="6686275" y="-1386399"/>
              <a:ext cx="2771753" cy="27365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0" name="Google Shape;510;p60"/>
            <p:cNvPicPr preferRelativeResize="0"/>
            <p:nvPr/>
          </p:nvPicPr>
          <p:blipFill>
            <a:blip r:embed="rId4">
              <a:alphaModFix amt="38000"/>
            </a:blip>
            <a:stretch>
              <a:fillRect/>
            </a:stretch>
          </p:blipFill>
          <p:spPr>
            <a:xfrm rot="5203858">
              <a:off x="-1631029" y="3518279"/>
              <a:ext cx="2980001" cy="3246294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" name="Google Shape;1317;p19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18" name="Google Shape;1318;p19"/>
          <p:cNvSpPr txBox="1">
            <a:spLocks noGrp="1"/>
          </p:cNvSpPr>
          <p:nvPr>
            <p:ph type="subTitle" idx="1"/>
          </p:nvPr>
        </p:nvSpPr>
        <p:spPr>
          <a:xfrm>
            <a:off x="720000" y="2019124"/>
            <a:ext cx="2121300" cy="73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p19"/>
          <p:cNvSpPr txBox="1">
            <a:spLocks noGrp="1"/>
          </p:cNvSpPr>
          <p:nvPr>
            <p:ph type="subTitle" idx="2"/>
          </p:nvPr>
        </p:nvSpPr>
        <p:spPr>
          <a:xfrm>
            <a:off x="3196821" y="2019124"/>
            <a:ext cx="2121300" cy="73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0" name="Google Shape;1320;p19"/>
          <p:cNvSpPr txBox="1">
            <a:spLocks noGrp="1"/>
          </p:cNvSpPr>
          <p:nvPr>
            <p:ph type="subTitle" idx="3"/>
          </p:nvPr>
        </p:nvSpPr>
        <p:spPr>
          <a:xfrm>
            <a:off x="720000" y="3604924"/>
            <a:ext cx="2121300" cy="73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" name="Google Shape;1321;p19"/>
          <p:cNvSpPr txBox="1">
            <a:spLocks noGrp="1"/>
          </p:cNvSpPr>
          <p:nvPr>
            <p:ph type="subTitle" idx="4"/>
          </p:nvPr>
        </p:nvSpPr>
        <p:spPr>
          <a:xfrm>
            <a:off x="3196821" y="3604924"/>
            <a:ext cx="2121300" cy="73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2" name="Google Shape;1322;p19"/>
          <p:cNvSpPr txBox="1">
            <a:spLocks noGrp="1"/>
          </p:cNvSpPr>
          <p:nvPr>
            <p:ph type="subTitle" idx="5"/>
          </p:nvPr>
        </p:nvSpPr>
        <p:spPr>
          <a:xfrm>
            <a:off x="720000" y="1748000"/>
            <a:ext cx="212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3" name="Google Shape;1323;p19"/>
          <p:cNvSpPr txBox="1">
            <a:spLocks noGrp="1"/>
          </p:cNvSpPr>
          <p:nvPr>
            <p:ph type="subTitle" idx="6"/>
          </p:nvPr>
        </p:nvSpPr>
        <p:spPr>
          <a:xfrm>
            <a:off x="720000" y="3333875"/>
            <a:ext cx="212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4" name="Google Shape;1324;p19"/>
          <p:cNvSpPr txBox="1">
            <a:spLocks noGrp="1"/>
          </p:cNvSpPr>
          <p:nvPr>
            <p:ph type="subTitle" idx="7"/>
          </p:nvPr>
        </p:nvSpPr>
        <p:spPr>
          <a:xfrm>
            <a:off x="3196816" y="1748000"/>
            <a:ext cx="212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5" name="Google Shape;1325;p19"/>
          <p:cNvSpPr txBox="1">
            <a:spLocks noGrp="1"/>
          </p:cNvSpPr>
          <p:nvPr>
            <p:ph type="subTitle" idx="8"/>
          </p:nvPr>
        </p:nvSpPr>
        <p:spPr>
          <a:xfrm>
            <a:off x="3196816" y="3333875"/>
            <a:ext cx="212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326" name="Google Shape;1326;p19"/>
          <p:cNvGrpSpPr/>
          <p:nvPr/>
        </p:nvGrpSpPr>
        <p:grpSpPr>
          <a:xfrm>
            <a:off x="-790381" y="-943508"/>
            <a:ext cx="10638644" cy="6784750"/>
            <a:chOff x="-790381" y="-943508"/>
            <a:chExt cx="10638644" cy="6784750"/>
          </a:xfrm>
        </p:grpSpPr>
        <p:grpSp>
          <p:nvGrpSpPr>
            <p:cNvPr id="1327" name="Google Shape;1327;p19"/>
            <p:cNvGrpSpPr/>
            <p:nvPr/>
          </p:nvGrpSpPr>
          <p:grpSpPr>
            <a:xfrm rot="2143365">
              <a:off x="7762219" y="-485847"/>
              <a:ext cx="1935183" cy="1140374"/>
              <a:chOff x="5814600" y="3112362"/>
              <a:chExt cx="306750" cy="180763"/>
            </a:xfrm>
          </p:grpSpPr>
          <p:sp>
            <p:nvSpPr>
              <p:cNvPr id="1328" name="Google Shape;1328;p19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19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19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19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19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19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19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19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19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19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19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19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19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19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19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19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19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19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19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19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19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19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9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9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9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9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9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9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9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9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9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9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9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9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9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19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9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9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9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7" name="Google Shape;1367;p19"/>
            <p:cNvGrpSpPr/>
            <p:nvPr/>
          </p:nvGrpSpPr>
          <p:grpSpPr>
            <a:xfrm rot="-982173">
              <a:off x="7594144" y="4172685"/>
              <a:ext cx="1935203" cy="1140387"/>
              <a:chOff x="5814600" y="3112362"/>
              <a:chExt cx="306750" cy="180763"/>
            </a:xfrm>
          </p:grpSpPr>
          <p:sp>
            <p:nvSpPr>
              <p:cNvPr id="1368" name="Google Shape;1368;p19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9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9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9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9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9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9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19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9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9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9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9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9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9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9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9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9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9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19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19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9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9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9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9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9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19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19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19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19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19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19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19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19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19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19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19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19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19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19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07" name="Google Shape;1407;p19"/>
            <p:cNvSpPr/>
            <p:nvPr/>
          </p:nvSpPr>
          <p:spPr>
            <a:xfrm rot="4499858" flipH="1">
              <a:off x="-247557" y="4020417"/>
              <a:ext cx="1152688" cy="2008398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08" name="Google Shape;1408;p19"/>
            <p:cNvGrpSpPr/>
            <p:nvPr/>
          </p:nvGrpSpPr>
          <p:grpSpPr>
            <a:xfrm>
              <a:off x="205612" y="466017"/>
              <a:ext cx="346888" cy="719659"/>
              <a:chOff x="8564300" y="3343075"/>
              <a:chExt cx="256650" cy="532450"/>
            </a:xfrm>
          </p:grpSpPr>
          <p:sp>
            <p:nvSpPr>
              <p:cNvPr id="1409" name="Google Shape;1409;p19"/>
              <p:cNvSpPr/>
              <p:nvPr/>
            </p:nvSpPr>
            <p:spPr>
              <a:xfrm>
                <a:off x="8662775" y="3641700"/>
                <a:ext cx="27375" cy="233825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9353" extrusionOk="0">
                    <a:moveTo>
                      <a:pt x="892" y="202"/>
                    </a:moveTo>
                    <a:lnTo>
                      <a:pt x="892" y="8806"/>
                    </a:lnTo>
                    <a:cubicBezTo>
                      <a:pt x="892" y="8996"/>
                      <a:pt x="738" y="9150"/>
                      <a:pt x="548" y="9150"/>
                    </a:cubicBezTo>
                    <a:cubicBezTo>
                      <a:pt x="358" y="9150"/>
                      <a:pt x="202" y="8996"/>
                      <a:pt x="202" y="8806"/>
                    </a:cubicBezTo>
                    <a:lnTo>
                      <a:pt x="202" y="202"/>
                    </a:lnTo>
                    <a:close/>
                    <a:moveTo>
                      <a:pt x="102" y="0"/>
                    </a:moveTo>
                    <a:cubicBezTo>
                      <a:pt x="47" y="0"/>
                      <a:pt x="0" y="45"/>
                      <a:pt x="0" y="102"/>
                    </a:cubicBezTo>
                    <a:lnTo>
                      <a:pt x="0" y="8806"/>
                    </a:lnTo>
                    <a:cubicBezTo>
                      <a:pt x="0" y="9107"/>
                      <a:pt x="245" y="9352"/>
                      <a:pt x="547" y="9353"/>
                    </a:cubicBezTo>
                    <a:lnTo>
                      <a:pt x="547" y="9353"/>
                    </a:lnTo>
                    <a:cubicBezTo>
                      <a:pt x="850" y="9352"/>
                      <a:pt x="1095" y="9107"/>
                      <a:pt x="1095" y="8806"/>
                    </a:cubicBezTo>
                    <a:lnTo>
                      <a:pt x="1095" y="102"/>
                    </a:lnTo>
                    <a:cubicBezTo>
                      <a:pt x="1095" y="45"/>
                      <a:pt x="1048" y="0"/>
                      <a:pt x="993" y="0"/>
                    </a:cubicBezTo>
                    <a:close/>
                    <a:moveTo>
                      <a:pt x="547" y="9353"/>
                    </a:moveTo>
                    <a:cubicBezTo>
                      <a:pt x="547" y="9353"/>
                      <a:pt x="547" y="9353"/>
                      <a:pt x="547" y="9353"/>
                    </a:cubicBezTo>
                    <a:lnTo>
                      <a:pt x="548" y="9353"/>
                    </a:lnTo>
                    <a:cubicBezTo>
                      <a:pt x="548" y="9353"/>
                      <a:pt x="548" y="9353"/>
                      <a:pt x="547" y="935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19"/>
              <p:cNvSpPr/>
              <p:nvPr/>
            </p:nvSpPr>
            <p:spPr>
              <a:xfrm>
                <a:off x="8587525" y="3469850"/>
                <a:ext cx="177900" cy="177875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7115" extrusionOk="0">
                    <a:moveTo>
                      <a:pt x="4410" y="1590"/>
                    </a:moveTo>
                    <a:cubicBezTo>
                      <a:pt x="5301" y="1590"/>
                      <a:pt x="6024" y="2473"/>
                      <a:pt x="6024" y="3558"/>
                    </a:cubicBezTo>
                    <a:cubicBezTo>
                      <a:pt x="6024" y="4641"/>
                      <a:pt x="5301" y="5524"/>
                      <a:pt x="4410" y="5524"/>
                    </a:cubicBezTo>
                    <a:cubicBezTo>
                      <a:pt x="4131" y="5524"/>
                      <a:pt x="3854" y="5434"/>
                      <a:pt x="3611" y="5263"/>
                    </a:cubicBezTo>
                    <a:cubicBezTo>
                      <a:pt x="3592" y="5251"/>
                      <a:pt x="3572" y="5244"/>
                      <a:pt x="3552" y="5244"/>
                    </a:cubicBezTo>
                    <a:cubicBezTo>
                      <a:pt x="3532" y="5244"/>
                      <a:pt x="3512" y="5251"/>
                      <a:pt x="3495" y="5263"/>
                    </a:cubicBezTo>
                    <a:cubicBezTo>
                      <a:pt x="3250" y="5434"/>
                      <a:pt x="2973" y="5524"/>
                      <a:pt x="2694" y="5524"/>
                    </a:cubicBezTo>
                    <a:cubicBezTo>
                      <a:pt x="1803" y="5524"/>
                      <a:pt x="1080" y="4641"/>
                      <a:pt x="1080" y="3558"/>
                    </a:cubicBezTo>
                    <a:cubicBezTo>
                      <a:pt x="1080" y="2473"/>
                      <a:pt x="1803" y="1590"/>
                      <a:pt x="2694" y="1590"/>
                    </a:cubicBezTo>
                    <a:cubicBezTo>
                      <a:pt x="2973" y="1590"/>
                      <a:pt x="3250" y="1681"/>
                      <a:pt x="3495" y="1851"/>
                    </a:cubicBezTo>
                    <a:cubicBezTo>
                      <a:pt x="3512" y="1863"/>
                      <a:pt x="3532" y="1869"/>
                      <a:pt x="3552" y="1869"/>
                    </a:cubicBezTo>
                    <a:cubicBezTo>
                      <a:pt x="3572" y="1869"/>
                      <a:pt x="3593" y="1863"/>
                      <a:pt x="3611" y="1851"/>
                    </a:cubicBezTo>
                    <a:cubicBezTo>
                      <a:pt x="3854" y="1681"/>
                      <a:pt x="4131" y="1590"/>
                      <a:pt x="4410" y="1590"/>
                    </a:cubicBezTo>
                    <a:close/>
                    <a:moveTo>
                      <a:pt x="2694" y="1389"/>
                    </a:moveTo>
                    <a:cubicBezTo>
                      <a:pt x="1692" y="1389"/>
                      <a:pt x="877" y="2362"/>
                      <a:pt x="877" y="3558"/>
                    </a:cubicBezTo>
                    <a:cubicBezTo>
                      <a:pt x="877" y="4754"/>
                      <a:pt x="1692" y="5726"/>
                      <a:pt x="2694" y="5726"/>
                    </a:cubicBezTo>
                    <a:cubicBezTo>
                      <a:pt x="2993" y="5726"/>
                      <a:pt x="3288" y="5636"/>
                      <a:pt x="3552" y="5468"/>
                    </a:cubicBezTo>
                    <a:cubicBezTo>
                      <a:pt x="3816" y="5636"/>
                      <a:pt x="4111" y="5726"/>
                      <a:pt x="4410" y="5726"/>
                    </a:cubicBezTo>
                    <a:cubicBezTo>
                      <a:pt x="5412" y="5726"/>
                      <a:pt x="6227" y="4754"/>
                      <a:pt x="6227" y="3558"/>
                    </a:cubicBezTo>
                    <a:cubicBezTo>
                      <a:pt x="6227" y="2362"/>
                      <a:pt x="5412" y="1389"/>
                      <a:pt x="4410" y="1389"/>
                    </a:cubicBezTo>
                    <a:cubicBezTo>
                      <a:pt x="4111" y="1389"/>
                      <a:pt x="3816" y="1477"/>
                      <a:pt x="3552" y="1647"/>
                    </a:cubicBezTo>
                    <a:cubicBezTo>
                      <a:pt x="3288" y="1477"/>
                      <a:pt x="2993" y="1389"/>
                      <a:pt x="2694" y="1389"/>
                    </a:cubicBezTo>
                    <a:close/>
                    <a:moveTo>
                      <a:pt x="3558" y="203"/>
                    </a:moveTo>
                    <a:cubicBezTo>
                      <a:pt x="5407" y="203"/>
                      <a:pt x="6913" y="1707"/>
                      <a:pt x="6913" y="3558"/>
                    </a:cubicBezTo>
                    <a:cubicBezTo>
                      <a:pt x="6913" y="5408"/>
                      <a:pt x="5407" y="6913"/>
                      <a:pt x="3558" y="6913"/>
                    </a:cubicBezTo>
                    <a:cubicBezTo>
                      <a:pt x="1708" y="6913"/>
                      <a:pt x="203" y="5408"/>
                      <a:pt x="203" y="3558"/>
                    </a:cubicBezTo>
                    <a:cubicBezTo>
                      <a:pt x="203" y="1707"/>
                      <a:pt x="1708" y="203"/>
                      <a:pt x="3558" y="203"/>
                    </a:cubicBezTo>
                    <a:close/>
                    <a:moveTo>
                      <a:pt x="3558" y="0"/>
                    </a:moveTo>
                    <a:cubicBezTo>
                      <a:pt x="1597" y="0"/>
                      <a:pt x="1" y="1596"/>
                      <a:pt x="1" y="3558"/>
                    </a:cubicBezTo>
                    <a:cubicBezTo>
                      <a:pt x="1" y="5519"/>
                      <a:pt x="1597" y="7115"/>
                      <a:pt x="3558" y="7115"/>
                    </a:cubicBezTo>
                    <a:cubicBezTo>
                      <a:pt x="5520" y="7115"/>
                      <a:pt x="7115" y="5519"/>
                      <a:pt x="7115" y="3558"/>
                    </a:cubicBezTo>
                    <a:cubicBezTo>
                      <a:pt x="7115" y="1596"/>
                      <a:pt x="5520" y="0"/>
                      <a:pt x="35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19"/>
              <p:cNvSpPr/>
              <p:nvPr/>
            </p:nvSpPr>
            <p:spPr>
              <a:xfrm>
                <a:off x="8685075" y="3759675"/>
                <a:ext cx="69350" cy="9305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722" extrusionOk="0">
                    <a:moveTo>
                      <a:pt x="2571" y="203"/>
                    </a:moveTo>
                    <a:lnTo>
                      <a:pt x="2571" y="1101"/>
                    </a:lnTo>
                    <a:lnTo>
                      <a:pt x="2036" y="1101"/>
                    </a:lnTo>
                    <a:cubicBezTo>
                      <a:pt x="1980" y="1101"/>
                      <a:pt x="1934" y="1146"/>
                      <a:pt x="1934" y="1203"/>
                    </a:cubicBezTo>
                    <a:lnTo>
                      <a:pt x="1934" y="1569"/>
                    </a:lnTo>
                    <a:cubicBezTo>
                      <a:pt x="1934" y="1624"/>
                      <a:pt x="1979" y="1670"/>
                      <a:pt x="2036" y="1670"/>
                    </a:cubicBezTo>
                    <a:lnTo>
                      <a:pt x="2571" y="1670"/>
                    </a:lnTo>
                    <a:lnTo>
                      <a:pt x="2571" y="2053"/>
                    </a:lnTo>
                    <a:lnTo>
                      <a:pt x="2036" y="2053"/>
                    </a:lnTo>
                    <a:cubicBezTo>
                      <a:pt x="1980" y="2053"/>
                      <a:pt x="1934" y="2098"/>
                      <a:pt x="1934" y="2154"/>
                    </a:cubicBezTo>
                    <a:lnTo>
                      <a:pt x="1934" y="2521"/>
                    </a:lnTo>
                    <a:cubicBezTo>
                      <a:pt x="1934" y="2576"/>
                      <a:pt x="1979" y="2621"/>
                      <a:pt x="2036" y="2621"/>
                    </a:cubicBezTo>
                    <a:lnTo>
                      <a:pt x="2571" y="2621"/>
                    </a:lnTo>
                    <a:lnTo>
                      <a:pt x="2571" y="3519"/>
                    </a:lnTo>
                    <a:lnTo>
                      <a:pt x="1474" y="3519"/>
                    </a:lnTo>
                    <a:lnTo>
                      <a:pt x="1474" y="3018"/>
                    </a:lnTo>
                    <a:cubicBezTo>
                      <a:pt x="1474" y="2961"/>
                      <a:pt x="1429" y="2916"/>
                      <a:pt x="1374" y="2916"/>
                    </a:cubicBezTo>
                    <a:lnTo>
                      <a:pt x="1007" y="2916"/>
                    </a:lnTo>
                    <a:cubicBezTo>
                      <a:pt x="951" y="2916"/>
                      <a:pt x="906" y="2961"/>
                      <a:pt x="906" y="3018"/>
                    </a:cubicBezTo>
                    <a:lnTo>
                      <a:pt x="906" y="3519"/>
                    </a:lnTo>
                    <a:lnTo>
                      <a:pt x="203" y="3519"/>
                    </a:lnTo>
                    <a:lnTo>
                      <a:pt x="203" y="203"/>
                    </a:lnTo>
                    <a:lnTo>
                      <a:pt x="906" y="203"/>
                    </a:lnTo>
                    <a:lnTo>
                      <a:pt x="906" y="700"/>
                    </a:lnTo>
                    <a:cubicBezTo>
                      <a:pt x="906" y="755"/>
                      <a:pt x="951" y="800"/>
                      <a:pt x="1007" y="800"/>
                    </a:cubicBezTo>
                    <a:lnTo>
                      <a:pt x="1374" y="800"/>
                    </a:lnTo>
                    <a:cubicBezTo>
                      <a:pt x="1429" y="800"/>
                      <a:pt x="1474" y="755"/>
                      <a:pt x="1474" y="700"/>
                    </a:cubicBezTo>
                    <a:lnTo>
                      <a:pt x="1474" y="203"/>
                    </a:lnTo>
                    <a:close/>
                    <a:moveTo>
                      <a:pt x="101" y="1"/>
                    </a:moveTo>
                    <a:cubicBezTo>
                      <a:pt x="45" y="1"/>
                      <a:pt x="0" y="45"/>
                      <a:pt x="0" y="102"/>
                    </a:cubicBezTo>
                    <a:lnTo>
                      <a:pt x="0" y="3621"/>
                    </a:lnTo>
                    <a:cubicBezTo>
                      <a:pt x="0" y="3677"/>
                      <a:pt x="45" y="3722"/>
                      <a:pt x="101" y="3722"/>
                    </a:cubicBezTo>
                    <a:lnTo>
                      <a:pt x="1008" y="3722"/>
                    </a:lnTo>
                    <a:cubicBezTo>
                      <a:pt x="1064" y="3722"/>
                      <a:pt x="1108" y="3677"/>
                      <a:pt x="1108" y="3621"/>
                    </a:cubicBezTo>
                    <a:lnTo>
                      <a:pt x="1108" y="3118"/>
                    </a:lnTo>
                    <a:lnTo>
                      <a:pt x="1272" y="3118"/>
                    </a:lnTo>
                    <a:lnTo>
                      <a:pt x="1272" y="3621"/>
                    </a:lnTo>
                    <a:cubicBezTo>
                      <a:pt x="1272" y="3677"/>
                      <a:pt x="1318" y="3722"/>
                      <a:pt x="1374" y="3722"/>
                    </a:cubicBezTo>
                    <a:lnTo>
                      <a:pt x="2672" y="3722"/>
                    </a:lnTo>
                    <a:cubicBezTo>
                      <a:pt x="2727" y="3722"/>
                      <a:pt x="2774" y="3677"/>
                      <a:pt x="2774" y="3621"/>
                    </a:cubicBezTo>
                    <a:lnTo>
                      <a:pt x="2774" y="2521"/>
                    </a:lnTo>
                    <a:cubicBezTo>
                      <a:pt x="2774" y="2465"/>
                      <a:pt x="2727" y="2419"/>
                      <a:pt x="2672" y="2419"/>
                    </a:cubicBezTo>
                    <a:lnTo>
                      <a:pt x="2136" y="2419"/>
                    </a:lnTo>
                    <a:lnTo>
                      <a:pt x="2136" y="2255"/>
                    </a:lnTo>
                    <a:lnTo>
                      <a:pt x="2672" y="2255"/>
                    </a:lnTo>
                    <a:cubicBezTo>
                      <a:pt x="2727" y="2255"/>
                      <a:pt x="2774" y="2211"/>
                      <a:pt x="2774" y="2154"/>
                    </a:cubicBezTo>
                    <a:lnTo>
                      <a:pt x="2774" y="1569"/>
                    </a:lnTo>
                    <a:cubicBezTo>
                      <a:pt x="2774" y="1513"/>
                      <a:pt x="2727" y="1468"/>
                      <a:pt x="2672" y="1468"/>
                    </a:cubicBezTo>
                    <a:lnTo>
                      <a:pt x="2136" y="1468"/>
                    </a:lnTo>
                    <a:lnTo>
                      <a:pt x="2136" y="1303"/>
                    </a:lnTo>
                    <a:lnTo>
                      <a:pt x="2672" y="1303"/>
                    </a:lnTo>
                    <a:cubicBezTo>
                      <a:pt x="2727" y="1303"/>
                      <a:pt x="2774" y="1258"/>
                      <a:pt x="2774" y="1203"/>
                    </a:cubicBezTo>
                    <a:lnTo>
                      <a:pt x="2774" y="102"/>
                    </a:lnTo>
                    <a:cubicBezTo>
                      <a:pt x="2774" y="47"/>
                      <a:pt x="2727" y="1"/>
                      <a:pt x="2672" y="1"/>
                    </a:cubicBezTo>
                    <a:lnTo>
                      <a:pt x="1374" y="1"/>
                    </a:lnTo>
                    <a:cubicBezTo>
                      <a:pt x="1318" y="1"/>
                      <a:pt x="1272" y="45"/>
                      <a:pt x="1272" y="102"/>
                    </a:cubicBezTo>
                    <a:lnTo>
                      <a:pt x="1272" y="598"/>
                    </a:lnTo>
                    <a:lnTo>
                      <a:pt x="1108" y="598"/>
                    </a:lnTo>
                    <a:lnTo>
                      <a:pt x="1108" y="102"/>
                    </a:lnTo>
                    <a:cubicBezTo>
                      <a:pt x="1108" y="47"/>
                      <a:pt x="1064" y="1"/>
                      <a:pt x="10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19"/>
              <p:cNvSpPr/>
              <p:nvPr/>
            </p:nvSpPr>
            <p:spPr>
              <a:xfrm>
                <a:off x="8566200" y="3725425"/>
                <a:ext cx="56200" cy="663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2654" extrusionOk="0">
                    <a:moveTo>
                      <a:pt x="1121" y="0"/>
                    </a:moveTo>
                    <a:cubicBezTo>
                      <a:pt x="1121" y="0"/>
                      <a:pt x="1124" y="38"/>
                      <a:pt x="1124" y="99"/>
                    </a:cubicBezTo>
                    <a:lnTo>
                      <a:pt x="1124" y="99"/>
                    </a:lnTo>
                    <a:cubicBezTo>
                      <a:pt x="1124" y="38"/>
                      <a:pt x="1127" y="0"/>
                      <a:pt x="1127" y="0"/>
                    </a:cubicBezTo>
                    <a:close/>
                    <a:moveTo>
                      <a:pt x="1124" y="99"/>
                    </a:moveTo>
                    <a:lnTo>
                      <a:pt x="1124" y="99"/>
                    </a:lnTo>
                    <a:cubicBezTo>
                      <a:pt x="1124" y="103"/>
                      <a:pt x="1124" y="106"/>
                      <a:pt x="1124" y="110"/>
                    </a:cubicBezTo>
                    <a:lnTo>
                      <a:pt x="1124" y="110"/>
                    </a:lnTo>
                    <a:cubicBezTo>
                      <a:pt x="1124" y="106"/>
                      <a:pt x="1124" y="103"/>
                      <a:pt x="1124" y="99"/>
                    </a:cubicBezTo>
                    <a:close/>
                    <a:moveTo>
                      <a:pt x="1124" y="110"/>
                    </a:moveTo>
                    <a:cubicBezTo>
                      <a:pt x="1123" y="315"/>
                      <a:pt x="1092" y="755"/>
                      <a:pt x="846" y="1000"/>
                    </a:cubicBezTo>
                    <a:cubicBezTo>
                      <a:pt x="519" y="1327"/>
                      <a:pt x="0" y="1327"/>
                      <a:pt x="0" y="1327"/>
                    </a:cubicBezTo>
                    <a:cubicBezTo>
                      <a:pt x="0" y="1327"/>
                      <a:pt x="519" y="1327"/>
                      <a:pt x="846" y="1655"/>
                    </a:cubicBezTo>
                    <a:cubicBezTo>
                      <a:pt x="1092" y="1900"/>
                      <a:pt x="1123" y="2339"/>
                      <a:pt x="1124" y="2543"/>
                    </a:cubicBezTo>
                    <a:lnTo>
                      <a:pt x="1124" y="2543"/>
                    </a:lnTo>
                    <a:cubicBezTo>
                      <a:pt x="1124" y="2339"/>
                      <a:pt x="1156" y="1900"/>
                      <a:pt x="1402" y="1655"/>
                    </a:cubicBezTo>
                    <a:cubicBezTo>
                      <a:pt x="1729" y="1327"/>
                      <a:pt x="2247" y="1327"/>
                      <a:pt x="2247" y="1327"/>
                    </a:cubicBezTo>
                    <a:cubicBezTo>
                      <a:pt x="2247" y="1327"/>
                      <a:pt x="1729" y="1327"/>
                      <a:pt x="1402" y="1000"/>
                    </a:cubicBezTo>
                    <a:cubicBezTo>
                      <a:pt x="1156" y="755"/>
                      <a:pt x="1124" y="315"/>
                      <a:pt x="1124" y="110"/>
                    </a:cubicBezTo>
                    <a:close/>
                    <a:moveTo>
                      <a:pt x="1124" y="2543"/>
                    </a:moveTo>
                    <a:cubicBezTo>
                      <a:pt x="1124" y="2547"/>
                      <a:pt x="1124" y="2551"/>
                      <a:pt x="1124" y="2555"/>
                    </a:cubicBezTo>
                    <a:lnTo>
                      <a:pt x="1124" y="2555"/>
                    </a:lnTo>
                    <a:cubicBezTo>
                      <a:pt x="1124" y="2551"/>
                      <a:pt x="1124" y="2547"/>
                      <a:pt x="1124" y="2543"/>
                    </a:cubicBezTo>
                    <a:close/>
                    <a:moveTo>
                      <a:pt x="1124" y="2555"/>
                    </a:moveTo>
                    <a:cubicBezTo>
                      <a:pt x="1124" y="2616"/>
                      <a:pt x="1121" y="2653"/>
                      <a:pt x="1121" y="2653"/>
                    </a:cubicBezTo>
                    <a:lnTo>
                      <a:pt x="1127" y="2653"/>
                    </a:lnTo>
                    <a:cubicBezTo>
                      <a:pt x="1127" y="2653"/>
                      <a:pt x="1124" y="2616"/>
                      <a:pt x="1124" y="25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19"/>
              <p:cNvSpPr/>
              <p:nvPr/>
            </p:nvSpPr>
            <p:spPr>
              <a:xfrm>
                <a:off x="8564300" y="3723575"/>
                <a:ext cx="60000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805" extrusionOk="0">
                    <a:moveTo>
                      <a:pt x="1200" y="730"/>
                    </a:moveTo>
                    <a:cubicBezTo>
                      <a:pt x="1245" y="875"/>
                      <a:pt x="1314" y="1019"/>
                      <a:pt x="1424" y="1128"/>
                    </a:cubicBezTo>
                    <a:cubicBezTo>
                      <a:pt x="1564" y="1267"/>
                      <a:pt x="1734" y="1350"/>
                      <a:pt x="1888" y="1401"/>
                    </a:cubicBezTo>
                    <a:cubicBezTo>
                      <a:pt x="1734" y="1452"/>
                      <a:pt x="1564" y="1536"/>
                      <a:pt x="1424" y="1675"/>
                    </a:cubicBezTo>
                    <a:cubicBezTo>
                      <a:pt x="1314" y="1784"/>
                      <a:pt x="1245" y="1928"/>
                      <a:pt x="1200" y="2073"/>
                    </a:cubicBezTo>
                    <a:cubicBezTo>
                      <a:pt x="1155" y="1928"/>
                      <a:pt x="1086" y="1784"/>
                      <a:pt x="976" y="1675"/>
                    </a:cubicBezTo>
                    <a:cubicBezTo>
                      <a:pt x="836" y="1536"/>
                      <a:pt x="666" y="1452"/>
                      <a:pt x="512" y="1401"/>
                    </a:cubicBezTo>
                    <a:cubicBezTo>
                      <a:pt x="666" y="1350"/>
                      <a:pt x="836" y="1267"/>
                      <a:pt x="976" y="1128"/>
                    </a:cubicBezTo>
                    <a:cubicBezTo>
                      <a:pt x="1086" y="1019"/>
                      <a:pt x="1155" y="875"/>
                      <a:pt x="1200" y="730"/>
                    </a:cubicBezTo>
                    <a:close/>
                    <a:moveTo>
                      <a:pt x="1198" y="0"/>
                    </a:moveTo>
                    <a:cubicBezTo>
                      <a:pt x="1177" y="0"/>
                      <a:pt x="1156" y="8"/>
                      <a:pt x="1141" y="23"/>
                    </a:cubicBezTo>
                    <a:cubicBezTo>
                      <a:pt x="1127" y="39"/>
                      <a:pt x="1120" y="60"/>
                      <a:pt x="1121" y="82"/>
                    </a:cubicBezTo>
                    <a:cubicBezTo>
                      <a:pt x="1121" y="82"/>
                      <a:pt x="1124" y="114"/>
                      <a:pt x="1124" y="167"/>
                    </a:cubicBezTo>
                    <a:cubicBezTo>
                      <a:pt x="1124" y="174"/>
                      <a:pt x="1124" y="184"/>
                      <a:pt x="1124" y="193"/>
                    </a:cubicBezTo>
                    <a:cubicBezTo>
                      <a:pt x="1123" y="391"/>
                      <a:pt x="1090" y="798"/>
                      <a:pt x="868" y="1020"/>
                    </a:cubicBezTo>
                    <a:cubicBezTo>
                      <a:pt x="569" y="1320"/>
                      <a:pt x="81" y="1326"/>
                      <a:pt x="76" y="1326"/>
                    </a:cubicBezTo>
                    <a:cubicBezTo>
                      <a:pt x="35" y="1326"/>
                      <a:pt x="1" y="1360"/>
                      <a:pt x="1" y="1401"/>
                    </a:cubicBezTo>
                    <a:cubicBezTo>
                      <a:pt x="1" y="1443"/>
                      <a:pt x="35" y="1477"/>
                      <a:pt x="76" y="1477"/>
                    </a:cubicBezTo>
                    <a:cubicBezTo>
                      <a:pt x="81" y="1477"/>
                      <a:pt x="567" y="1482"/>
                      <a:pt x="868" y="1783"/>
                    </a:cubicBezTo>
                    <a:cubicBezTo>
                      <a:pt x="1166" y="2080"/>
                      <a:pt x="1121" y="2715"/>
                      <a:pt x="1121" y="2722"/>
                    </a:cubicBezTo>
                    <a:cubicBezTo>
                      <a:pt x="1120" y="2743"/>
                      <a:pt x="1130" y="2764"/>
                      <a:pt x="1144" y="2780"/>
                    </a:cubicBezTo>
                    <a:cubicBezTo>
                      <a:pt x="1158" y="2795"/>
                      <a:pt x="1181" y="2804"/>
                      <a:pt x="1203" y="2804"/>
                    </a:cubicBezTo>
                    <a:cubicBezTo>
                      <a:pt x="1225" y="2804"/>
                      <a:pt x="1245" y="2795"/>
                      <a:pt x="1259" y="2780"/>
                    </a:cubicBezTo>
                    <a:cubicBezTo>
                      <a:pt x="1272" y="2764"/>
                      <a:pt x="1280" y="2743"/>
                      <a:pt x="1279" y="2722"/>
                    </a:cubicBezTo>
                    <a:cubicBezTo>
                      <a:pt x="1279" y="2721"/>
                      <a:pt x="1277" y="2689"/>
                      <a:pt x="1276" y="2636"/>
                    </a:cubicBezTo>
                    <a:cubicBezTo>
                      <a:pt x="1277" y="2628"/>
                      <a:pt x="1277" y="2619"/>
                      <a:pt x="1276" y="2610"/>
                    </a:cubicBezTo>
                    <a:cubicBezTo>
                      <a:pt x="1277" y="2414"/>
                      <a:pt x="1309" y="2005"/>
                      <a:pt x="1532" y="1783"/>
                    </a:cubicBezTo>
                    <a:cubicBezTo>
                      <a:pt x="1833" y="1483"/>
                      <a:pt x="2319" y="1477"/>
                      <a:pt x="2323" y="1477"/>
                    </a:cubicBezTo>
                    <a:cubicBezTo>
                      <a:pt x="2367" y="1477"/>
                      <a:pt x="2399" y="1443"/>
                      <a:pt x="2399" y="1401"/>
                    </a:cubicBezTo>
                    <a:cubicBezTo>
                      <a:pt x="2399" y="1360"/>
                      <a:pt x="2365" y="1326"/>
                      <a:pt x="2323" y="1326"/>
                    </a:cubicBezTo>
                    <a:cubicBezTo>
                      <a:pt x="2319" y="1326"/>
                      <a:pt x="1833" y="1323"/>
                      <a:pt x="1532" y="1020"/>
                    </a:cubicBezTo>
                    <a:cubicBezTo>
                      <a:pt x="1234" y="722"/>
                      <a:pt x="1279" y="88"/>
                      <a:pt x="1279" y="80"/>
                    </a:cubicBezTo>
                    <a:cubicBezTo>
                      <a:pt x="1280" y="60"/>
                      <a:pt x="1269" y="39"/>
                      <a:pt x="1255" y="23"/>
                    </a:cubicBezTo>
                    <a:cubicBezTo>
                      <a:pt x="1241" y="8"/>
                      <a:pt x="1220" y="0"/>
                      <a:pt x="11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19"/>
              <p:cNvSpPr/>
              <p:nvPr/>
            </p:nvSpPr>
            <p:spPr>
              <a:xfrm>
                <a:off x="8762850" y="3414525"/>
                <a:ext cx="56200" cy="66350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2654" extrusionOk="0">
                    <a:moveTo>
                      <a:pt x="1121" y="0"/>
                    </a:moveTo>
                    <a:cubicBezTo>
                      <a:pt x="1121" y="0"/>
                      <a:pt x="1124" y="38"/>
                      <a:pt x="1124" y="99"/>
                    </a:cubicBezTo>
                    <a:lnTo>
                      <a:pt x="1124" y="99"/>
                    </a:lnTo>
                    <a:cubicBezTo>
                      <a:pt x="1124" y="38"/>
                      <a:pt x="1127" y="0"/>
                      <a:pt x="1127" y="0"/>
                    </a:cubicBezTo>
                    <a:close/>
                    <a:moveTo>
                      <a:pt x="1124" y="99"/>
                    </a:moveTo>
                    <a:lnTo>
                      <a:pt x="1124" y="99"/>
                    </a:lnTo>
                    <a:cubicBezTo>
                      <a:pt x="1124" y="103"/>
                      <a:pt x="1124" y="107"/>
                      <a:pt x="1124" y="110"/>
                    </a:cubicBezTo>
                    <a:lnTo>
                      <a:pt x="1124" y="110"/>
                    </a:lnTo>
                    <a:cubicBezTo>
                      <a:pt x="1124" y="107"/>
                      <a:pt x="1124" y="103"/>
                      <a:pt x="1124" y="99"/>
                    </a:cubicBezTo>
                    <a:close/>
                    <a:moveTo>
                      <a:pt x="1124" y="110"/>
                    </a:moveTo>
                    <a:lnTo>
                      <a:pt x="1124" y="110"/>
                    </a:lnTo>
                    <a:cubicBezTo>
                      <a:pt x="1124" y="315"/>
                      <a:pt x="1092" y="755"/>
                      <a:pt x="846" y="1000"/>
                    </a:cubicBezTo>
                    <a:cubicBezTo>
                      <a:pt x="519" y="1326"/>
                      <a:pt x="1" y="1327"/>
                      <a:pt x="1" y="1327"/>
                    </a:cubicBezTo>
                    <a:cubicBezTo>
                      <a:pt x="1" y="1327"/>
                      <a:pt x="519" y="1327"/>
                      <a:pt x="846" y="1655"/>
                    </a:cubicBezTo>
                    <a:cubicBezTo>
                      <a:pt x="1092" y="1900"/>
                      <a:pt x="1124" y="2339"/>
                      <a:pt x="1124" y="2543"/>
                    </a:cubicBezTo>
                    <a:lnTo>
                      <a:pt x="1124" y="2543"/>
                    </a:lnTo>
                    <a:cubicBezTo>
                      <a:pt x="1125" y="2339"/>
                      <a:pt x="1157" y="1900"/>
                      <a:pt x="1402" y="1655"/>
                    </a:cubicBezTo>
                    <a:cubicBezTo>
                      <a:pt x="1729" y="1327"/>
                      <a:pt x="2248" y="1327"/>
                      <a:pt x="2248" y="1327"/>
                    </a:cubicBezTo>
                    <a:cubicBezTo>
                      <a:pt x="2248" y="1327"/>
                      <a:pt x="1729" y="1326"/>
                      <a:pt x="1402" y="1000"/>
                    </a:cubicBezTo>
                    <a:cubicBezTo>
                      <a:pt x="1157" y="755"/>
                      <a:pt x="1125" y="315"/>
                      <a:pt x="1124" y="110"/>
                    </a:cubicBezTo>
                    <a:close/>
                    <a:moveTo>
                      <a:pt x="1124" y="2543"/>
                    </a:moveTo>
                    <a:cubicBezTo>
                      <a:pt x="1124" y="2547"/>
                      <a:pt x="1124" y="2551"/>
                      <a:pt x="1124" y="2555"/>
                    </a:cubicBezTo>
                    <a:lnTo>
                      <a:pt x="1124" y="2555"/>
                    </a:lnTo>
                    <a:cubicBezTo>
                      <a:pt x="1124" y="2551"/>
                      <a:pt x="1124" y="2547"/>
                      <a:pt x="1124" y="2543"/>
                    </a:cubicBezTo>
                    <a:close/>
                    <a:moveTo>
                      <a:pt x="1124" y="2555"/>
                    </a:moveTo>
                    <a:cubicBezTo>
                      <a:pt x="1124" y="2616"/>
                      <a:pt x="1121" y="2653"/>
                      <a:pt x="1121" y="2653"/>
                    </a:cubicBezTo>
                    <a:lnTo>
                      <a:pt x="1127" y="2653"/>
                    </a:lnTo>
                    <a:cubicBezTo>
                      <a:pt x="1127" y="2653"/>
                      <a:pt x="1124" y="2616"/>
                      <a:pt x="1124" y="25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19"/>
              <p:cNvSpPr/>
              <p:nvPr/>
            </p:nvSpPr>
            <p:spPr>
              <a:xfrm>
                <a:off x="8760975" y="3412675"/>
                <a:ext cx="59975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399" h="2803" extrusionOk="0">
                    <a:moveTo>
                      <a:pt x="1199" y="730"/>
                    </a:moveTo>
                    <a:cubicBezTo>
                      <a:pt x="1244" y="875"/>
                      <a:pt x="1313" y="1017"/>
                      <a:pt x="1423" y="1127"/>
                    </a:cubicBezTo>
                    <a:cubicBezTo>
                      <a:pt x="1563" y="1267"/>
                      <a:pt x="1733" y="1351"/>
                      <a:pt x="1887" y="1401"/>
                    </a:cubicBezTo>
                    <a:cubicBezTo>
                      <a:pt x="1733" y="1451"/>
                      <a:pt x="1563" y="1536"/>
                      <a:pt x="1423" y="1675"/>
                    </a:cubicBezTo>
                    <a:cubicBezTo>
                      <a:pt x="1313" y="1784"/>
                      <a:pt x="1244" y="1926"/>
                      <a:pt x="1199" y="2071"/>
                    </a:cubicBezTo>
                    <a:cubicBezTo>
                      <a:pt x="1154" y="1926"/>
                      <a:pt x="1085" y="1784"/>
                      <a:pt x="975" y="1675"/>
                    </a:cubicBezTo>
                    <a:cubicBezTo>
                      <a:pt x="835" y="1536"/>
                      <a:pt x="665" y="1451"/>
                      <a:pt x="511" y="1401"/>
                    </a:cubicBezTo>
                    <a:cubicBezTo>
                      <a:pt x="665" y="1351"/>
                      <a:pt x="835" y="1267"/>
                      <a:pt x="975" y="1127"/>
                    </a:cubicBezTo>
                    <a:cubicBezTo>
                      <a:pt x="1085" y="1017"/>
                      <a:pt x="1154" y="875"/>
                      <a:pt x="1199" y="730"/>
                    </a:cubicBezTo>
                    <a:close/>
                    <a:moveTo>
                      <a:pt x="1198" y="0"/>
                    </a:moveTo>
                    <a:cubicBezTo>
                      <a:pt x="1176" y="0"/>
                      <a:pt x="1155" y="8"/>
                      <a:pt x="1141" y="23"/>
                    </a:cubicBezTo>
                    <a:cubicBezTo>
                      <a:pt x="1127" y="39"/>
                      <a:pt x="1119" y="59"/>
                      <a:pt x="1120" y="80"/>
                    </a:cubicBezTo>
                    <a:cubicBezTo>
                      <a:pt x="1120" y="82"/>
                      <a:pt x="1122" y="113"/>
                      <a:pt x="1124" y="162"/>
                    </a:cubicBezTo>
                    <a:cubicBezTo>
                      <a:pt x="1124" y="171"/>
                      <a:pt x="1124" y="182"/>
                      <a:pt x="1124" y="195"/>
                    </a:cubicBezTo>
                    <a:cubicBezTo>
                      <a:pt x="1122" y="392"/>
                      <a:pt x="1088" y="800"/>
                      <a:pt x="867" y="1020"/>
                    </a:cubicBezTo>
                    <a:cubicBezTo>
                      <a:pt x="568" y="1320"/>
                      <a:pt x="80" y="1326"/>
                      <a:pt x="76" y="1326"/>
                    </a:cubicBezTo>
                    <a:cubicBezTo>
                      <a:pt x="34" y="1326"/>
                      <a:pt x="0" y="1360"/>
                      <a:pt x="0" y="1401"/>
                    </a:cubicBezTo>
                    <a:cubicBezTo>
                      <a:pt x="0" y="1443"/>
                      <a:pt x="34" y="1477"/>
                      <a:pt x="76" y="1477"/>
                    </a:cubicBezTo>
                    <a:cubicBezTo>
                      <a:pt x="80" y="1477"/>
                      <a:pt x="566" y="1480"/>
                      <a:pt x="867" y="1783"/>
                    </a:cubicBezTo>
                    <a:cubicBezTo>
                      <a:pt x="1090" y="2003"/>
                      <a:pt x="1122" y="2411"/>
                      <a:pt x="1124" y="2608"/>
                    </a:cubicBezTo>
                    <a:cubicBezTo>
                      <a:pt x="1124" y="2619"/>
                      <a:pt x="1124" y="2630"/>
                      <a:pt x="1124" y="2641"/>
                    </a:cubicBezTo>
                    <a:cubicBezTo>
                      <a:pt x="1122" y="2690"/>
                      <a:pt x="1120" y="2721"/>
                      <a:pt x="1120" y="2723"/>
                    </a:cubicBezTo>
                    <a:cubicBezTo>
                      <a:pt x="1119" y="2743"/>
                      <a:pt x="1130" y="2764"/>
                      <a:pt x="1144" y="2780"/>
                    </a:cubicBezTo>
                    <a:cubicBezTo>
                      <a:pt x="1158" y="2795"/>
                      <a:pt x="1181" y="2803"/>
                      <a:pt x="1202" y="2803"/>
                    </a:cubicBezTo>
                    <a:cubicBezTo>
                      <a:pt x="1224" y="2803"/>
                      <a:pt x="1244" y="2795"/>
                      <a:pt x="1258" y="2780"/>
                    </a:cubicBezTo>
                    <a:cubicBezTo>
                      <a:pt x="1272" y="2763"/>
                      <a:pt x="1279" y="2743"/>
                      <a:pt x="1278" y="2721"/>
                    </a:cubicBezTo>
                    <a:cubicBezTo>
                      <a:pt x="1278" y="2719"/>
                      <a:pt x="1276" y="2692"/>
                      <a:pt x="1275" y="2645"/>
                    </a:cubicBezTo>
                    <a:cubicBezTo>
                      <a:pt x="1275" y="2631"/>
                      <a:pt x="1276" y="2618"/>
                      <a:pt x="1275" y="2602"/>
                    </a:cubicBezTo>
                    <a:cubicBezTo>
                      <a:pt x="1278" y="2402"/>
                      <a:pt x="1312" y="2002"/>
                      <a:pt x="1531" y="1783"/>
                    </a:cubicBezTo>
                    <a:cubicBezTo>
                      <a:pt x="1832" y="1482"/>
                      <a:pt x="2318" y="1477"/>
                      <a:pt x="2323" y="1477"/>
                    </a:cubicBezTo>
                    <a:cubicBezTo>
                      <a:pt x="2364" y="1477"/>
                      <a:pt x="2398" y="1443"/>
                      <a:pt x="2398" y="1401"/>
                    </a:cubicBezTo>
                    <a:cubicBezTo>
                      <a:pt x="2398" y="1360"/>
                      <a:pt x="2364" y="1326"/>
                      <a:pt x="2323" y="1326"/>
                    </a:cubicBezTo>
                    <a:cubicBezTo>
                      <a:pt x="2318" y="1326"/>
                      <a:pt x="1832" y="1320"/>
                      <a:pt x="1531" y="1020"/>
                    </a:cubicBezTo>
                    <a:cubicBezTo>
                      <a:pt x="1310" y="800"/>
                      <a:pt x="1278" y="391"/>
                      <a:pt x="1275" y="193"/>
                    </a:cubicBezTo>
                    <a:cubicBezTo>
                      <a:pt x="1276" y="182"/>
                      <a:pt x="1275" y="171"/>
                      <a:pt x="1275" y="162"/>
                    </a:cubicBezTo>
                    <a:cubicBezTo>
                      <a:pt x="1276" y="113"/>
                      <a:pt x="1278" y="82"/>
                      <a:pt x="1278" y="80"/>
                    </a:cubicBezTo>
                    <a:cubicBezTo>
                      <a:pt x="1279" y="59"/>
                      <a:pt x="1269" y="39"/>
                      <a:pt x="1255" y="23"/>
                    </a:cubicBezTo>
                    <a:cubicBezTo>
                      <a:pt x="1240" y="8"/>
                      <a:pt x="1219" y="0"/>
                      <a:pt x="11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19"/>
              <p:cNvSpPr/>
              <p:nvPr/>
            </p:nvSpPr>
            <p:spPr>
              <a:xfrm>
                <a:off x="8669550" y="3344925"/>
                <a:ext cx="69750" cy="82300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3292" extrusionOk="0">
                    <a:moveTo>
                      <a:pt x="1391" y="0"/>
                    </a:moveTo>
                    <a:cubicBezTo>
                      <a:pt x="1391" y="0"/>
                      <a:pt x="1456" y="835"/>
                      <a:pt x="1050" y="1241"/>
                    </a:cubicBezTo>
                    <a:cubicBezTo>
                      <a:pt x="644" y="1645"/>
                      <a:pt x="1" y="1647"/>
                      <a:pt x="1" y="1647"/>
                    </a:cubicBezTo>
                    <a:cubicBezTo>
                      <a:pt x="1" y="1647"/>
                      <a:pt x="644" y="1647"/>
                      <a:pt x="1050" y="2053"/>
                    </a:cubicBezTo>
                    <a:cubicBezTo>
                      <a:pt x="1456" y="2459"/>
                      <a:pt x="1391" y="3292"/>
                      <a:pt x="1391" y="3292"/>
                    </a:cubicBezTo>
                    <a:lnTo>
                      <a:pt x="1399" y="3292"/>
                    </a:lnTo>
                    <a:cubicBezTo>
                      <a:pt x="1399" y="3292"/>
                      <a:pt x="1334" y="2459"/>
                      <a:pt x="1740" y="2053"/>
                    </a:cubicBezTo>
                    <a:cubicBezTo>
                      <a:pt x="2146" y="1647"/>
                      <a:pt x="2790" y="1647"/>
                      <a:pt x="2790" y="1647"/>
                    </a:cubicBezTo>
                    <a:cubicBezTo>
                      <a:pt x="2790" y="1647"/>
                      <a:pt x="2146" y="1645"/>
                      <a:pt x="1740" y="1241"/>
                    </a:cubicBezTo>
                    <a:cubicBezTo>
                      <a:pt x="1334" y="835"/>
                      <a:pt x="1399" y="0"/>
                      <a:pt x="13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19"/>
              <p:cNvSpPr/>
              <p:nvPr/>
            </p:nvSpPr>
            <p:spPr>
              <a:xfrm>
                <a:off x="8667675" y="3343075"/>
                <a:ext cx="73525" cy="86100"/>
              </a:xfrm>
              <a:custGeom>
                <a:avLst/>
                <a:gdLst/>
                <a:ahLst/>
                <a:cxnLst/>
                <a:rect l="l" t="t" r="r" b="b"/>
                <a:pathLst>
                  <a:path w="2941" h="3444" extrusionOk="0">
                    <a:moveTo>
                      <a:pt x="1470" y="823"/>
                    </a:moveTo>
                    <a:cubicBezTo>
                      <a:pt x="1524" y="1020"/>
                      <a:pt x="1613" y="1219"/>
                      <a:pt x="1761" y="1367"/>
                    </a:cubicBezTo>
                    <a:cubicBezTo>
                      <a:pt x="1949" y="1556"/>
                      <a:pt x="2183" y="1661"/>
                      <a:pt x="2386" y="1721"/>
                    </a:cubicBezTo>
                    <a:cubicBezTo>
                      <a:pt x="2183" y="1779"/>
                      <a:pt x="1949" y="1886"/>
                      <a:pt x="1761" y="2073"/>
                    </a:cubicBezTo>
                    <a:cubicBezTo>
                      <a:pt x="1613" y="2222"/>
                      <a:pt x="1524" y="2421"/>
                      <a:pt x="1470" y="2619"/>
                    </a:cubicBezTo>
                    <a:cubicBezTo>
                      <a:pt x="1417" y="2421"/>
                      <a:pt x="1328" y="2222"/>
                      <a:pt x="1178" y="2073"/>
                    </a:cubicBezTo>
                    <a:cubicBezTo>
                      <a:pt x="991" y="1886"/>
                      <a:pt x="758" y="1779"/>
                      <a:pt x="554" y="1721"/>
                    </a:cubicBezTo>
                    <a:cubicBezTo>
                      <a:pt x="758" y="1661"/>
                      <a:pt x="991" y="1556"/>
                      <a:pt x="1179" y="1367"/>
                    </a:cubicBezTo>
                    <a:cubicBezTo>
                      <a:pt x="1328" y="1219"/>
                      <a:pt x="1417" y="1020"/>
                      <a:pt x="1470" y="823"/>
                    </a:cubicBezTo>
                    <a:close/>
                    <a:moveTo>
                      <a:pt x="1469" y="0"/>
                    </a:moveTo>
                    <a:cubicBezTo>
                      <a:pt x="1447" y="0"/>
                      <a:pt x="1426" y="8"/>
                      <a:pt x="1411" y="23"/>
                    </a:cubicBezTo>
                    <a:cubicBezTo>
                      <a:pt x="1397" y="39"/>
                      <a:pt x="1389" y="59"/>
                      <a:pt x="1391" y="80"/>
                    </a:cubicBezTo>
                    <a:cubicBezTo>
                      <a:pt x="1391" y="82"/>
                      <a:pt x="1394" y="125"/>
                      <a:pt x="1394" y="193"/>
                    </a:cubicBezTo>
                    <a:cubicBezTo>
                      <a:pt x="1394" y="199"/>
                      <a:pt x="1394" y="205"/>
                      <a:pt x="1394" y="213"/>
                    </a:cubicBezTo>
                    <a:cubicBezTo>
                      <a:pt x="1392" y="457"/>
                      <a:pt x="1354" y="978"/>
                      <a:pt x="1071" y="1261"/>
                    </a:cubicBezTo>
                    <a:cubicBezTo>
                      <a:pt x="693" y="1639"/>
                      <a:pt x="82" y="1645"/>
                      <a:pt x="76" y="1645"/>
                    </a:cubicBezTo>
                    <a:cubicBezTo>
                      <a:pt x="34" y="1645"/>
                      <a:pt x="0" y="1679"/>
                      <a:pt x="0" y="1721"/>
                    </a:cubicBezTo>
                    <a:cubicBezTo>
                      <a:pt x="0" y="1762"/>
                      <a:pt x="34" y="1796"/>
                      <a:pt x="76" y="1796"/>
                    </a:cubicBezTo>
                    <a:cubicBezTo>
                      <a:pt x="82" y="1796"/>
                      <a:pt x="692" y="1801"/>
                      <a:pt x="1071" y="2181"/>
                    </a:cubicBezTo>
                    <a:cubicBezTo>
                      <a:pt x="1354" y="2463"/>
                      <a:pt x="1392" y="2985"/>
                      <a:pt x="1394" y="3229"/>
                    </a:cubicBezTo>
                    <a:cubicBezTo>
                      <a:pt x="1394" y="3235"/>
                      <a:pt x="1394" y="3241"/>
                      <a:pt x="1394" y="3249"/>
                    </a:cubicBezTo>
                    <a:cubicBezTo>
                      <a:pt x="1394" y="3317"/>
                      <a:pt x="1391" y="3358"/>
                      <a:pt x="1391" y="3361"/>
                    </a:cubicBezTo>
                    <a:cubicBezTo>
                      <a:pt x="1389" y="3381"/>
                      <a:pt x="1400" y="3403"/>
                      <a:pt x="1414" y="3418"/>
                    </a:cubicBezTo>
                    <a:cubicBezTo>
                      <a:pt x="1429" y="3434"/>
                      <a:pt x="1453" y="3443"/>
                      <a:pt x="1474" y="3443"/>
                    </a:cubicBezTo>
                    <a:cubicBezTo>
                      <a:pt x="1494" y="3442"/>
                      <a:pt x="1516" y="3434"/>
                      <a:pt x="1530" y="3418"/>
                    </a:cubicBezTo>
                    <a:cubicBezTo>
                      <a:pt x="1544" y="3403"/>
                      <a:pt x="1551" y="3381"/>
                      <a:pt x="1550" y="3361"/>
                    </a:cubicBezTo>
                    <a:cubicBezTo>
                      <a:pt x="1550" y="3358"/>
                      <a:pt x="1547" y="3317"/>
                      <a:pt x="1547" y="3249"/>
                    </a:cubicBezTo>
                    <a:cubicBezTo>
                      <a:pt x="1547" y="3243"/>
                      <a:pt x="1547" y="3235"/>
                      <a:pt x="1547" y="3229"/>
                    </a:cubicBezTo>
                    <a:cubicBezTo>
                      <a:pt x="1548" y="2985"/>
                      <a:pt x="1585" y="2463"/>
                      <a:pt x="1869" y="2181"/>
                    </a:cubicBezTo>
                    <a:cubicBezTo>
                      <a:pt x="2247" y="1803"/>
                      <a:pt x="2859" y="1796"/>
                      <a:pt x="2865" y="1796"/>
                    </a:cubicBezTo>
                    <a:cubicBezTo>
                      <a:pt x="2906" y="1796"/>
                      <a:pt x="2940" y="1762"/>
                      <a:pt x="2940" y="1721"/>
                    </a:cubicBezTo>
                    <a:cubicBezTo>
                      <a:pt x="2940" y="1679"/>
                      <a:pt x="2906" y="1645"/>
                      <a:pt x="2865" y="1645"/>
                    </a:cubicBezTo>
                    <a:cubicBezTo>
                      <a:pt x="2859" y="1645"/>
                      <a:pt x="2247" y="1639"/>
                      <a:pt x="1869" y="1261"/>
                    </a:cubicBezTo>
                    <a:cubicBezTo>
                      <a:pt x="1587" y="978"/>
                      <a:pt x="1548" y="457"/>
                      <a:pt x="1547" y="213"/>
                    </a:cubicBezTo>
                    <a:cubicBezTo>
                      <a:pt x="1547" y="207"/>
                      <a:pt x="1547" y="199"/>
                      <a:pt x="1547" y="193"/>
                    </a:cubicBezTo>
                    <a:cubicBezTo>
                      <a:pt x="1547" y="123"/>
                      <a:pt x="1550" y="82"/>
                      <a:pt x="1550" y="80"/>
                    </a:cubicBezTo>
                    <a:cubicBezTo>
                      <a:pt x="1551" y="59"/>
                      <a:pt x="1541" y="39"/>
                      <a:pt x="1525" y="23"/>
                    </a:cubicBezTo>
                    <a:cubicBezTo>
                      <a:pt x="1511" y="8"/>
                      <a:pt x="1490" y="0"/>
                      <a:pt x="1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685556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" name="Google Shape;1419;p20"/>
          <p:cNvSpPr txBox="1">
            <a:spLocks noGrp="1"/>
          </p:cNvSpPr>
          <p:nvPr>
            <p:ph type="title"/>
          </p:nvPr>
        </p:nvSpPr>
        <p:spPr>
          <a:xfrm>
            <a:off x="718050" y="5395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20" name="Google Shape;1420;p20"/>
          <p:cNvSpPr txBox="1">
            <a:spLocks noGrp="1"/>
          </p:cNvSpPr>
          <p:nvPr>
            <p:ph type="subTitle" idx="1"/>
          </p:nvPr>
        </p:nvSpPr>
        <p:spPr>
          <a:xfrm>
            <a:off x="718050" y="2020234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1" name="Google Shape;1421;p20"/>
          <p:cNvSpPr txBox="1">
            <a:spLocks noGrp="1"/>
          </p:cNvSpPr>
          <p:nvPr>
            <p:ph type="subTitle" idx="2"/>
          </p:nvPr>
        </p:nvSpPr>
        <p:spPr>
          <a:xfrm>
            <a:off x="3469976" y="2020234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2" name="Google Shape;1422;p20"/>
          <p:cNvSpPr txBox="1">
            <a:spLocks noGrp="1"/>
          </p:cNvSpPr>
          <p:nvPr>
            <p:ph type="subTitle" idx="3"/>
          </p:nvPr>
        </p:nvSpPr>
        <p:spPr>
          <a:xfrm>
            <a:off x="718050" y="3604475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3" name="Google Shape;1423;p20"/>
          <p:cNvSpPr txBox="1">
            <a:spLocks noGrp="1"/>
          </p:cNvSpPr>
          <p:nvPr>
            <p:ph type="subTitle" idx="4"/>
          </p:nvPr>
        </p:nvSpPr>
        <p:spPr>
          <a:xfrm>
            <a:off x="3469976" y="3604475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" name="Google Shape;1424;p20"/>
          <p:cNvSpPr txBox="1">
            <a:spLocks noGrp="1"/>
          </p:cNvSpPr>
          <p:nvPr>
            <p:ph type="subTitle" idx="5"/>
          </p:nvPr>
        </p:nvSpPr>
        <p:spPr>
          <a:xfrm>
            <a:off x="6217950" y="2020234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5" name="Google Shape;1425;p20"/>
          <p:cNvSpPr txBox="1">
            <a:spLocks noGrp="1"/>
          </p:cNvSpPr>
          <p:nvPr>
            <p:ph type="subTitle" idx="6"/>
          </p:nvPr>
        </p:nvSpPr>
        <p:spPr>
          <a:xfrm>
            <a:off x="6217950" y="3604475"/>
            <a:ext cx="22041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6" name="Google Shape;1426;p20"/>
          <p:cNvSpPr txBox="1">
            <a:spLocks noGrp="1"/>
          </p:cNvSpPr>
          <p:nvPr>
            <p:ph type="subTitle" idx="7"/>
          </p:nvPr>
        </p:nvSpPr>
        <p:spPr>
          <a:xfrm>
            <a:off x="718050" y="174783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7" name="Google Shape;1427;p20"/>
          <p:cNvSpPr txBox="1">
            <a:spLocks noGrp="1"/>
          </p:cNvSpPr>
          <p:nvPr>
            <p:ph type="subTitle" idx="8"/>
          </p:nvPr>
        </p:nvSpPr>
        <p:spPr>
          <a:xfrm>
            <a:off x="3468300" y="174783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8" name="Google Shape;1428;p20"/>
          <p:cNvSpPr txBox="1">
            <a:spLocks noGrp="1"/>
          </p:cNvSpPr>
          <p:nvPr>
            <p:ph type="subTitle" idx="9"/>
          </p:nvPr>
        </p:nvSpPr>
        <p:spPr>
          <a:xfrm>
            <a:off x="6214650" y="174783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9" name="Google Shape;1429;p20"/>
          <p:cNvSpPr txBox="1">
            <a:spLocks noGrp="1"/>
          </p:cNvSpPr>
          <p:nvPr>
            <p:ph type="subTitle" idx="13"/>
          </p:nvPr>
        </p:nvSpPr>
        <p:spPr>
          <a:xfrm>
            <a:off x="718050" y="333249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30" name="Google Shape;1430;p20"/>
          <p:cNvSpPr txBox="1">
            <a:spLocks noGrp="1"/>
          </p:cNvSpPr>
          <p:nvPr>
            <p:ph type="subTitle" idx="14"/>
          </p:nvPr>
        </p:nvSpPr>
        <p:spPr>
          <a:xfrm>
            <a:off x="3468300" y="333249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31" name="Google Shape;1431;p20"/>
          <p:cNvSpPr txBox="1">
            <a:spLocks noGrp="1"/>
          </p:cNvSpPr>
          <p:nvPr>
            <p:ph type="subTitle" idx="15"/>
          </p:nvPr>
        </p:nvSpPr>
        <p:spPr>
          <a:xfrm>
            <a:off x="6214650" y="3332498"/>
            <a:ext cx="22074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432" name="Google Shape;1432;p20"/>
          <p:cNvGrpSpPr/>
          <p:nvPr/>
        </p:nvGrpSpPr>
        <p:grpSpPr>
          <a:xfrm>
            <a:off x="-481435" y="6"/>
            <a:ext cx="10133622" cy="5342727"/>
            <a:chOff x="-481435" y="6"/>
            <a:chExt cx="10133622" cy="5342727"/>
          </a:xfrm>
        </p:grpSpPr>
        <p:grpSp>
          <p:nvGrpSpPr>
            <p:cNvPr id="1433" name="Google Shape;1433;p20"/>
            <p:cNvGrpSpPr/>
            <p:nvPr/>
          </p:nvGrpSpPr>
          <p:grpSpPr>
            <a:xfrm rot="-5400000">
              <a:off x="-878842" y="3804946"/>
              <a:ext cx="1935194" cy="1140381"/>
              <a:chOff x="5814600" y="3112362"/>
              <a:chExt cx="306750" cy="180763"/>
            </a:xfrm>
          </p:grpSpPr>
          <p:sp>
            <p:nvSpPr>
              <p:cNvPr id="1434" name="Google Shape;1434;p20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0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0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0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0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0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0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0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0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0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0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0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0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0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0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0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0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0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0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0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0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0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0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0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0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0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20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20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20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20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20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20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20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20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20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20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0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0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0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73" name="Google Shape;1473;p20"/>
            <p:cNvGrpSpPr/>
            <p:nvPr/>
          </p:nvGrpSpPr>
          <p:grpSpPr>
            <a:xfrm rot="5400000">
              <a:off x="8114399" y="397413"/>
              <a:ext cx="1935194" cy="1140381"/>
              <a:chOff x="5814600" y="3112362"/>
              <a:chExt cx="306750" cy="180763"/>
            </a:xfrm>
          </p:grpSpPr>
          <p:sp>
            <p:nvSpPr>
              <p:cNvPr id="1474" name="Google Shape;1474;p20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0"/>
              <p:cNvSpPr/>
              <p:nvPr/>
            </p:nvSpPr>
            <p:spPr>
              <a:xfrm rot="3170892">
                <a:off x="5832481" y="3197150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0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0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0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0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0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0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0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0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0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0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0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0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0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0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0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0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0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0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0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0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0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0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0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0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0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0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0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0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0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0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0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0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0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0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0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0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0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3" name="Google Shape;1513;p20"/>
            <p:cNvGrpSpPr/>
            <p:nvPr/>
          </p:nvGrpSpPr>
          <p:grpSpPr>
            <a:xfrm rot="1624843">
              <a:off x="8471657" y="4364116"/>
              <a:ext cx="474337" cy="710356"/>
              <a:chOff x="7139825" y="638225"/>
              <a:chExt cx="350950" cy="525575"/>
            </a:xfrm>
          </p:grpSpPr>
          <p:sp>
            <p:nvSpPr>
              <p:cNvPr id="1514" name="Google Shape;1514;p20"/>
              <p:cNvSpPr/>
              <p:nvPr/>
            </p:nvSpPr>
            <p:spPr>
              <a:xfrm>
                <a:off x="7406550" y="735725"/>
                <a:ext cx="2602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3624" extrusionOk="0">
                    <a:moveTo>
                      <a:pt x="574" y="1"/>
                    </a:moveTo>
                    <a:cubicBezTo>
                      <a:pt x="509" y="1"/>
                      <a:pt x="444" y="63"/>
                      <a:pt x="467" y="135"/>
                    </a:cubicBezTo>
                    <a:cubicBezTo>
                      <a:pt x="558" y="413"/>
                      <a:pt x="586" y="674"/>
                      <a:pt x="512" y="959"/>
                    </a:cubicBezTo>
                    <a:cubicBezTo>
                      <a:pt x="433" y="1268"/>
                      <a:pt x="280" y="1550"/>
                      <a:pt x="183" y="1854"/>
                    </a:cubicBezTo>
                    <a:cubicBezTo>
                      <a:pt x="1" y="2417"/>
                      <a:pt x="24" y="3010"/>
                      <a:pt x="241" y="3561"/>
                    </a:cubicBezTo>
                    <a:cubicBezTo>
                      <a:pt x="258" y="3604"/>
                      <a:pt x="296" y="3624"/>
                      <a:pt x="333" y="3624"/>
                    </a:cubicBezTo>
                    <a:cubicBezTo>
                      <a:pt x="386" y="3624"/>
                      <a:pt x="438" y="3582"/>
                      <a:pt x="417" y="3513"/>
                    </a:cubicBezTo>
                    <a:cubicBezTo>
                      <a:pt x="228" y="2868"/>
                      <a:pt x="312" y="2237"/>
                      <a:pt x="564" y="1624"/>
                    </a:cubicBezTo>
                    <a:cubicBezTo>
                      <a:pt x="757" y="1153"/>
                      <a:pt x="1041" y="479"/>
                      <a:pt x="646" y="33"/>
                    </a:cubicBezTo>
                    <a:cubicBezTo>
                      <a:pt x="626" y="10"/>
                      <a:pt x="600" y="1"/>
                      <a:pt x="5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0"/>
              <p:cNvSpPr/>
              <p:nvPr/>
            </p:nvSpPr>
            <p:spPr>
              <a:xfrm>
                <a:off x="7366575" y="878575"/>
                <a:ext cx="173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693" h="468" extrusionOk="0">
                    <a:moveTo>
                      <a:pt x="79" y="1"/>
                    </a:moveTo>
                    <a:cubicBezTo>
                      <a:pt x="36" y="1"/>
                      <a:pt x="0" y="40"/>
                      <a:pt x="10" y="88"/>
                    </a:cubicBezTo>
                    <a:cubicBezTo>
                      <a:pt x="16" y="117"/>
                      <a:pt x="22" y="150"/>
                      <a:pt x="38" y="176"/>
                    </a:cubicBezTo>
                    <a:cubicBezTo>
                      <a:pt x="53" y="204"/>
                      <a:pt x="83" y="230"/>
                      <a:pt x="106" y="253"/>
                    </a:cubicBezTo>
                    <a:cubicBezTo>
                      <a:pt x="151" y="298"/>
                      <a:pt x="201" y="333"/>
                      <a:pt x="257" y="363"/>
                    </a:cubicBezTo>
                    <a:cubicBezTo>
                      <a:pt x="367" y="421"/>
                      <a:pt x="484" y="455"/>
                      <a:pt x="607" y="468"/>
                    </a:cubicBezTo>
                    <a:cubicBezTo>
                      <a:pt x="609" y="468"/>
                      <a:pt x="612" y="468"/>
                      <a:pt x="614" y="468"/>
                    </a:cubicBezTo>
                    <a:cubicBezTo>
                      <a:pt x="651" y="468"/>
                      <a:pt x="685" y="430"/>
                      <a:pt x="688" y="395"/>
                    </a:cubicBezTo>
                    <a:cubicBezTo>
                      <a:pt x="692" y="356"/>
                      <a:pt x="669" y="313"/>
                      <a:pt x="629" y="304"/>
                    </a:cubicBezTo>
                    <a:cubicBezTo>
                      <a:pt x="521" y="284"/>
                      <a:pt x="447" y="252"/>
                      <a:pt x="357" y="191"/>
                    </a:cubicBezTo>
                    <a:cubicBezTo>
                      <a:pt x="314" y="162"/>
                      <a:pt x="283" y="136"/>
                      <a:pt x="248" y="106"/>
                    </a:cubicBezTo>
                    <a:cubicBezTo>
                      <a:pt x="228" y="89"/>
                      <a:pt x="211" y="71"/>
                      <a:pt x="191" y="54"/>
                    </a:cubicBezTo>
                    <a:cubicBezTo>
                      <a:pt x="167" y="34"/>
                      <a:pt x="140" y="23"/>
                      <a:pt x="113" y="9"/>
                    </a:cubicBezTo>
                    <a:cubicBezTo>
                      <a:pt x="102" y="4"/>
                      <a:pt x="91" y="1"/>
                      <a:pt x="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0"/>
              <p:cNvSpPr/>
              <p:nvPr/>
            </p:nvSpPr>
            <p:spPr>
              <a:xfrm>
                <a:off x="7325450" y="1112575"/>
                <a:ext cx="9875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40" extrusionOk="0">
                    <a:moveTo>
                      <a:pt x="212" y="0"/>
                    </a:moveTo>
                    <a:cubicBezTo>
                      <a:pt x="194" y="0"/>
                      <a:pt x="175" y="3"/>
                      <a:pt x="158" y="9"/>
                    </a:cubicBezTo>
                    <a:cubicBezTo>
                      <a:pt x="144" y="14"/>
                      <a:pt x="130" y="20"/>
                      <a:pt x="116" y="26"/>
                    </a:cubicBezTo>
                    <a:cubicBezTo>
                      <a:pt x="113" y="28"/>
                      <a:pt x="112" y="29"/>
                      <a:pt x="109" y="29"/>
                    </a:cubicBezTo>
                    <a:cubicBezTo>
                      <a:pt x="93" y="39"/>
                      <a:pt x="79" y="51"/>
                      <a:pt x="67" y="60"/>
                    </a:cubicBezTo>
                    <a:cubicBezTo>
                      <a:pt x="62" y="63"/>
                      <a:pt x="59" y="66"/>
                      <a:pt x="56" y="71"/>
                    </a:cubicBezTo>
                    <a:cubicBezTo>
                      <a:pt x="33" y="99"/>
                      <a:pt x="16" y="124"/>
                      <a:pt x="5" y="161"/>
                    </a:cubicBezTo>
                    <a:cubicBezTo>
                      <a:pt x="4" y="173"/>
                      <a:pt x="2" y="185"/>
                      <a:pt x="1" y="198"/>
                    </a:cubicBezTo>
                    <a:cubicBezTo>
                      <a:pt x="1" y="218"/>
                      <a:pt x="4" y="235"/>
                      <a:pt x="13" y="252"/>
                    </a:cubicBezTo>
                    <a:cubicBezTo>
                      <a:pt x="16" y="264"/>
                      <a:pt x="22" y="275"/>
                      <a:pt x="31" y="283"/>
                    </a:cubicBezTo>
                    <a:cubicBezTo>
                      <a:pt x="41" y="299"/>
                      <a:pt x="55" y="312"/>
                      <a:pt x="72" y="321"/>
                    </a:cubicBezTo>
                    <a:cubicBezTo>
                      <a:pt x="82" y="326"/>
                      <a:pt x="95" y="330"/>
                      <a:pt x="107" y="335"/>
                    </a:cubicBezTo>
                    <a:cubicBezTo>
                      <a:pt x="119" y="337"/>
                      <a:pt x="132" y="338"/>
                      <a:pt x="144" y="340"/>
                    </a:cubicBezTo>
                    <a:cubicBezTo>
                      <a:pt x="147" y="340"/>
                      <a:pt x="149" y="340"/>
                      <a:pt x="152" y="340"/>
                    </a:cubicBezTo>
                    <a:cubicBezTo>
                      <a:pt x="169" y="340"/>
                      <a:pt x="183" y="336"/>
                      <a:pt x="198" y="329"/>
                    </a:cubicBezTo>
                    <a:cubicBezTo>
                      <a:pt x="200" y="327"/>
                      <a:pt x="201" y="326"/>
                      <a:pt x="204" y="324"/>
                    </a:cubicBezTo>
                    <a:cubicBezTo>
                      <a:pt x="207" y="324"/>
                      <a:pt x="211" y="326"/>
                      <a:pt x="214" y="326"/>
                    </a:cubicBezTo>
                    <a:lnTo>
                      <a:pt x="221" y="326"/>
                    </a:lnTo>
                    <a:cubicBezTo>
                      <a:pt x="224" y="325"/>
                      <a:pt x="226" y="325"/>
                      <a:pt x="228" y="325"/>
                    </a:cubicBezTo>
                    <a:cubicBezTo>
                      <a:pt x="230" y="325"/>
                      <a:pt x="232" y="325"/>
                      <a:pt x="234" y="326"/>
                    </a:cubicBezTo>
                    <a:lnTo>
                      <a:pt x="240" y="326"/>
                    </a:lnTo>
                    <a:cubicBezTo>
                      <a:pt x="260" y="326"/>
                      <a:pt x="280" y="323"/>
                      <a:pt x="297" y="313"/>
                    </a:cubicBezTo>
                    <a:cubicBezTo>
                      <a:pt x="311" y="309"/>
                      <a:pt x="322" y="303"/>
                      <a:pt x="331" y="293"/>
                    </a:cubicBezTo>
                    <a:cubicBezTo>
                      <a:pt x="348" y="283"/>
                      <a:pt x="362" y="269"/>
                      <a:pt x="373" y="250"/>
                    </a:cubicBezTo>
                    <a:cubicBezTo>
                      <a:pt x="377" y="236"/>
                      <a:pt x="382" y="224"/>
                      <a:pt x="388" y="212"/>
                    </a:cubicBezTo>
                    <a:lnTo>
                      <a:pt x="393" y="170"/>
                    </a:lnTo>
                    <a:cubicBezTo>
                      <a:pt x="394" y="150"/>
                      <a:pt x="390" y="130"/>
                      <a:pt x="380" y="113"/>
                    </a:cubicBezTo>
                    <a:cubicBezTo>
                      <a:pt x="374" y="93"/>
                      <a:pt x="363" y="76"/>
                      <a:pt x="348" y="62"/>
                    </a:cubicBezTo>
                    <a:cubicBezTo>
                      <a:pt x="336" y="49"/>
                      <a:pt x="322" y="39"/>
                      <a:pt x="306" y="29"/>
                    </a:cubicBezTo>
                    <a:cubicBezTo>
                      <a:pt x="305" y="28"/>
                      <a:pt x="303" y="26"/>
                      <a:pt x="300" y="26"/>
                    </a:cubicBezTo>
                    <a:cubicBezTo>
                      <a:pt x="300" y="25"/>
                      <a:pt x="298" y="25"/>
                      <a:pt x="297" y="25"/>
                    </a:cubicBezTo>
                    <a:cubicBezTo>
                      <a:pt x="297" y="25"/>
                      <a:pt x="295" y="23"/>
                      <a:pt x="295" y="23"/>
                    </a:cubicBezTo>
                    <a:cubicBezTo>
                      <a:pt x="282" y="19"/>
                      <a:pt x="268" y="12"/>
                      <a:pt x="255" y="6"/>
                    </a:cubicBezTo>
                    <a:cubicBezTo>
                      <a:pt x="242" y="2"/>
                      <a:pt x="227" y="0"/>
                      <a:pt x="2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20"/>
              <p:cNvSpPr/>
              <p:nvPr/>
            </p:nvSpPr>
            <p:spPr>
              <a:xfrm>
                <a:off x="7177800" y="672500"/>
                <a:ext cx="279750" cy="463825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18553" extrusionOk="0">
                    <a:moveTo>
                      <a:pt x="1469" y="239"/>
                    </a:moveTo>
                    <a:cubicBezTo>
                      <a:pt x="2827" y="252"/>
                      <a:pt x="4185" y="266"/>
                      <a:pt x="5544" y="269"/>
                    </a:cubicBezTo>
                    <a:lnTo>
                      <a:pt x="7629" y="276"/>
                    </a:lnTo>
                    <a:cubicBezTo>
                      <a:pt x="8289" y="275"/>
                      <a:pt x="8947" y="271"/>
                      <a:pt x="9606" y="258"/>
                    </a:cubicBezTo>
                    <a:lnTo>
                      <a:pt x="9606" y="258"/>
                    </a:lnTo>
                    <a:cubicBezTo>
                      <a:pt x="9625" y="424"/>
                      <a:pt x="9655" y="590"/>
                      <a:pt x="9720" y="744"/>
                    </a:cubicBezTo>
                    <a:cubicBezTo>
                      <a:pt x="9796" y="937"/>
                      <a:pt x="9901" y="1119"/>
                      <a:pt x="10033" y="1273"/>
                    </a:cubicBezTo>
                    <a:cubicBezTo>
                      <a:pt x="10163" y="1432"/>
                      <a:pt x="10314" y="1571"/>
                      <a:pt x="10479" y="1689"/>
                    </a:cubicBezTo>
                    <a:cubicBezTo>
                      <a:pt x="10627" y="1793"/>
                      <a:pt x="10781" y="1882"/>
                      <a:pt x="10950" y="1955"/>
                    </a:cubicBezTo>
                    <a:lnTo>
                      <a:pt x="10950" y="1955"/>
                    </a:lnTo>
                    <a:cubicBezTo>
                      <a:pt x="10950" y="4408"/>
                      <a:pt x="10939" y="6862"/>
                      <a:pt x="10924" y="9317"/>
                    </a:cubicBezTo>
                    <a:cubicBezTo>
                      <a:pt x="10924" y="9936"/>
                      <a:pt x="10918" y="10555"/>
                      <a:pt x="10929" y="11174"/>
                    </a:cubicBezTo>
                    <a:cubicBezTo>
                      <a:pt x="10935" y="11793"/>
                      <a:pt x="10959" y="12411"/>
                      <a:pt x="10969" y="13029"/>
                    </a:cubicBezTo>
                    <a:cubicBezTo>
                      <a:pt x="10981" y="13648"/>
                      <a:pt x="10975" y="14266"/>
                      <a:pt x="10972" y="14885"/>
                    </a:cubicBezTo>
                    <a:lnTo>
                      <a:pt x="10961" y="16684"/>
                    </a:lnTo>
                    <a:lnTo>
                      <a:pt x="10961" y="16684"/>
                    </a:lnTo>
                    <a:cubicBezTo>
                      <a:pt x="10827" y="16761"/>
                      <a:pt x="10697" y="16849"/>
                      <a:pt x="10592" y="16963"/>
                    </a:cubicBezTo>
                    <a:cubicBezTo>
                      <a:pt x="10472" y="17091"/>
                      <a:pt x="10365" y="17234"/>
                      <a:pt x="10291" y="17392"/>
                    </a:cubicBezTo>
                    <a:cubicBezTo>
                      <a:pt x="10214" y="17548"/>
                      <a:pt x="10157" y="17711"/>
                      <a:pt x="10117" y="17879"/>
                    </a:cubicBezTo>
                    <a:cubicBezTo>
                      <a:pt x="10087" y="18011"/>
                      <a:pt x="10067" y="18141"/>
                      <a:pt x="10060" y="18277"/>
                    </a:cubicBezTo>
                    <a:lnTo>
                      <a:pt x="10060" y="18277"/>
                    </a:lnTo>
                    <a:lnTo>
                      <a:pt x="7845" y="18273"/>
                    </a:lnTo>
                    <a:cubicBezTo>
                      <a:pt x="7069" y="18270"/>
                      <a:pt x="6294" y="18274"/>
                      <a:pt x="5518" y="18265"/>
                    </a:cubicBezTo>
                    <a:lnTo>
                      <a:pt x="3192" y="18248"/>
                    </a:lnTo>
                    <a:cubicBezTo>
                      <a:pt x="3148" y="18248"/>
                      <a:pt x="3104" y="18248"/>
                      <a:pt x="3061" y="18248"/>
                    </a:cubicBezTo>
                    <a:cubicBezTo>
                      <a:pt x="2368" y="18248"/>
                      <a:pt x="1676" y="18259"/>
                      <a:pt x="983" y="18275"/>
                    </a:cubicBezTo>
                    <a:lnTo>
                      <a:pt x="983" y="18275"/>
                    </a:lnTo>
                    <a:lnTo>
                      <a:pt x="974" y="18139"/>
                    </a:lnTo>
                    <a:cubicBezTo>
                      <a:pt x="962" y="18051"/>
                      <a:pt x="954" y="17963"/>
                      <a:pt x="936" y="17876"/>
                    </a:cubicBezTo>
                    <a:cubicBezTo>
                      <a:pt x="903" y="17703"/>
                      <a:pt x="855" y="17531"/>
                      <a:pt x="791" y="17365"/>
                    </a:cubicBezTo>
                    <a:cubicBezTo>
                      <a:pt x="723" y="17202"/>
                      <a:pt x="638" y="17044"/>
                      <a:pt x="533" y="16899"/>
                    </a:cubicBezTo>
                    <a:cubicBezTo>
                      <a:pt x="436" y="16767"/>
                      <a:pt x="331" y="16646"/>
                      <a:pt x="190" y="16544"/>
                    </a:cubicBezTo>
                    <a:lnTo>
                      <a:pt x="190" y="16544"/>
                    </a:lnTo>
                    <a:cubicBezTo>
                      <a:pt x="177" y="15333"/>
                      <a:pt x="187" y="14123"/>
                      <a:pt x="182" y="12915"/>
                    </a:cubicBezTo>
                    <a:lnTo>
                      <a:pt x="186" y="9243"/>
                    </a:lnTo>
                    <a:cubicBezTo>
                      <a:pt x="190" y="8022"/>
                      <a:pt x="175" y="6794"/>
                      <a:pt x="167" y="5567"/>
                    </a:cubicBezTo>
                    <a:lnTo>
                      <a:pt x="133" y="1872"/>
                    </a:lnTo>
                    <a:cubicBezTo>
                      <a:pt x="221" y="1851"/>
                      <a:pt x="300" y="1837"/>
                      <a:pt x="386" y="1803"/>
                    </a:cubicBezTo>
                    <a:cubicBezTo>
                      <a:pt x="477" y="1761"/>
                      <a:pt x="573" y="1730"/>
                      <a:pt x="656" y="1673"/>
                    </a:cubicBezTo>
                    <a:cubicBezTo>
                      <a:pt x="834" y="1577"/>
                      <a:pt x="985" y="1437"/>
                      <a:pt x="1112" y="1280"/>
                    </a:cubicBezTo>
                    <a:cubicBezTo>
                      <a:pt x="1238" y="1121"/>
                      <a:pt x="1332" y="935"/>
                      <a:pt x="1389" y="741"/>
                    </a:cubicBezTo>
                    <a:cubicBezTo>
                      <a:pt x="1437" y="577"/>
                      <a:pt x="1467" y="413"/>
                      <a:pt x="1469" y="239"/>
                    </a:cubicBezTo>
                    <a:close/>
                    <a:moveTo>
                      <a:pt x="7629" y="0"/>
                    </a:moveTo>
                    <a:lnTo>
                      <a:pt x="5544" y="13"/>
                    </a:lnTo>
                    <a:cubicBezTo>
                      <a:pt x="4153" y="19"/>
                      <a:pt x="2763" y="36"/>
                      <a:pt x="1374" y="51"/>
                    </a:cubicBezTo>
                    <a:lnTo>
                      <a:pt x="1368" y="51"/>
                    </a:lnTo>
                    <a:cubicBezTo>
                      <a:pt x="1317" y="56"/>
                      <a:pt x="1277" y="100"/>
                      <a:pt x="1281" y="151"/>
                    </a:cubicBezTo>
                    <a:lnTo>
                      <a:pt x="1281" y="154"/>
                    </a:lnTo>
                    <a:cubicBezTo>
                      <a:pt x="1292" y="327"/>
                      <a:pt x="1274" y="519"/>
                      <a:pt x="1227" y="695"/>
                    </a:cubicBezTo>
                    <a:cubicBezTo>
                      <a:pt x="1179" y="872"/>
                      <a:pt x="1101" y="1042"/>
                      <a:pt x="991" y="1189"/>
                    </a:cubicBezTo>
                    <a:cubicBezTo>
                      <a:pt x="882" y="1334"/>
                      <a:pt x="749" y="1466"/>
                      <a:pt x="587" y="1559"/>
                    </a:cubicBezTo>
                    <a:cubicBezTo>
                      <a:pt x="513" y="1614"/>
                      <a:pt x="423" y="1647"/>
                      <a:pt x="340" y="1690"/>
                    </a:cubicBezTo>
                    <a:lnTo>
                      <a:pt x="44" y="1803"/>
                    </a:lnTo>
                    <a:lnTo>
                      <a:pt x="17" y="5484"/>
                    </a:lnTo>
                    <a:cubicBezTo>
                      <a:pt x="11" y="6715"/>
                      <a:pt x="0" y="7945"/>
                      <a:pt x="7" y="9181"/>
                    </a:cubicBezTo>
                    <a:lnTo>
                      <a:pt x="17" y="12887"/>
                    </a:lnTo>
                    <a:cubicBezTo>
                      <a:pt x="16" y="14121"/>
                      <a:pt x="30" y="15354"/>
                      <a:pt x="19" y="16588"/>
                    </a:cubicBezTo>
                    <a:cubicBezTo>
                      <a:pt x="19" y="16614"/>
                      <a:pt x="31" y="16642"/>
                      <a:pt x="54" y="16657"/>
                    </a:cubicBezTo>
                    <a:lnTo>
                      <a:pt x="59" y="16662"/>
                    </a:lnTo>
                    <a:cubicBezTo>
                      <a:pt x="179" y="16745"/>
                      <a:pt x="294" y="16873"/>
                      <a:pt x="383" y="17004"/>
                    </a:cubicBezTo>
                    <a:cubicBezTo>
                      <a:pt x="474" y="17137"/>
                      <a:pt x="544" y="17285"/>
                      <a:pt x="599" y="17438"/>
                    </a:cubicBezTo>
                    <a:cubicBezTo>
                      <a:pt x="653" y="17592"/>
                      <a:pt x="690" y="17751"/>
                      <a:pt x="712" y="17913"/>
                    </a:cubicBezTo>
                    <a:cubicBezTo>
                      <a:pt x="726" y="17994"/>
                      <a:pt x="727" y="18075"/>
                      <a:pt x="737" y="18157"/>
                    </a:cubicBezTo>
                    <a:lnTo>
                      <a:pt x="740" y="18403"/>
                    </a:lnTo>
                    <a:cubicBezTo>
                      <a:pt x="741" y="18470"/>
                      <a:pt x="795" y="18526"/>
                      <a:pt x="865" y="18528"/>
                    </a:cubicBezTo>
                    <a:cubicBezTo>
                      <a:pt x="1585" y="18543"/>
                      <a:pt x="2304" y="18552"/>
                      <a:pt x="3024" y="18552"/>
                    </a:cubicBezTo>
                    <a:cubicBezTo>
                      <a:pt x="3080" y="18552"/>
                      <a:pt x="3136" y="18552"/>
                      <a:pt x="3192" y="18552"/>
                    </a:cubicBezTo>
                    <a:lnTo>
                      <a:pt x="5518" y="18531"/>
                    </a:lnTo>
                    <a:cubicBezTo>
                      <a:pt x="6294" y="18518"/>
                      <a:pt x="7069" y="18521"/>
                      <a:pt x="7845" y="18517"/>
                    </a:cubicBezTo>
                    <a:lnTo>
                      <a:pt x="10171" y="18507"/>
                    </a:lnTo>
                    <a:lnTo>
                      <a:pt x="10172" y="18507"/>
                    </a:lnTo>
                    <a:cubicBezTo>
                      <a:pt x="10236" y="18507"/>
                      <a:pt x="10287" y="18455"/>
                      <a:pt x="10287" y="18392"/>
                    </a:cubicBezTo>
                    <a:lnTo>
                      <a:pt x="10287" y="18389"/>
                    </a:lnTo>
                    <a:cubicBezTo>
                      <a:pt x="10287" y="18242"/>
                      <a:pt x="10307" y="18080"/>
                      <a:pt x="10339" y="17929"/>
                    </a:cubicBezTo>
                    <a:cubicBezTo>
                      <a:pt x="10371" y="17776"/>
                      <a:pt x="10421" y="17626"/>
                      <a:pt x="10486" y="17486"/>
                    </a:cubicBezTo>
                    <a:cubicBezTo>
                      <a:pt x="10549" y="17345"/>
                      <a:pt x="10640" y="17219"/>
                      <a:pt x="10742" y="17106"/>
                    </a:cubicBezTo>
                    <a:cubicBezTo>
                      <a:pt x="10842" y="16990"/>
                      <a:pt x="10973" y="16907"/>
                      <a:pt x="11104" y="16830"/>
                    </a:cubicBezTo>
                    <a:lnTo>
                      <a:pt x="11111" y="16827"/>
                    </a:lnTo>
                    <a:cubicBezTo>
                      <a:pt x="11140" y="16810"/>
                      <a:pt x="11160" y="16777"/>
                      <a:pt x="11160" y="16742"/>
                    </a:cubicBezTo>
                    <a:lnTo>
                      <a:pt x="11145" y="14885"/>
                    </a:lnTo>
                    <a:cubicBezTo>
                      <a:pt x="11140" y="14266"/>
                      <a:pt x="11134" y="13648"/>
                      <a:pt x="11143" y="13029"/>
                    </a:cubicBezTo>
                    <a:cubicBezTo>
                      <a:pt x="11152" y="12410"/>
                      <a:pt x="11175" y="11791"/>
                      <a:pt x="11180" y="11172"/>
                    </a:cubicBezTo>
                    <a:cubicBezTo>
                      <a:pt x="11189" y="10555"/>
                      <a:pt x="11183" y="9936"/>
                      <a:pt x="11182" y="9317"/>
                    </a:cubicBezTo>
                    <a:cubicBezTo>
                      <a:pt x="11160" y="6842"/>
                      <a:pt x="11145" y="4366"/>
                      <a:pt x="11138" y="1892"/>
                    </a:cubicBezTo>
                    <a:cubicBezTo>
                      <a:pt x="11138" y="1855"/>
                      <a:pt x="11117" y="1820"/>
                      <a:pt x="11080" y="1804"/>
                    </a:cubicBezTo>
                    <a:lnTo>
                      <a:pt x="11077" y="1803"/>
                    </a:lnTo>
                    <a:cubicBezTo>
                      <a:pt x="10912" y="1736"/>
                      <a:pt x="10743" y="1638"/>
                      <a:pt x="10594" y="1528"/>
                    </a:cubicBezTo>
                    <a:cubicBezTo>
                      <a:pt x="10444" y="1418"/>
                      <a:pt x="10308" y="1289"/>
                      <a:pt x="10194" y="1145"/>
                    </a:cubicBezTo>
                    <a:cubicBezTo>
                      <a:pt x="10077" y="1002"/>
                      <a:pt x="9990" y="838"/>
                      <a:pt x="9930" y="667"/>
                    </a:cubicBezTo>
                    <a:cubicBezTo>
                      <a:pt x="9864" y="497"/>
                      <a:pt x="9847" y="313"/>
                      <a:pt x="9834" y="133"/>
                    </a:cubicBezTo>
                    <a:lnTo>
                      <a:pt x="9834" y="130"/>
                    </a:lnTo>
                    <a:cubicBezTo>
                      <a:pt x="9831" y="67"/>
                      <a:pt x="9779" y="16"/>
                      <a:pt x="9714" y="16"/>
                    </a:cubicBezTo>
                    <a:cubicBezTo>
                      <a:pt x="9019" y="3"/>
                      <a:pt x="8323" y="0"/>
                      <a:pt x="76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20"/>
              <p:cNvSpPr/>
              <p:nvPr/>
            </p:nvSpPr>
            <p:spPr>
              <a:xfrm>
                <a:off x="7229025" y="776750"/>
                <a:ext cx="180575" cy="210050"/>
              </a:xfrm>
              <a:custGeom>
                <a:avLst/>
                <a:gdLst/>
                <a:ahLst/>
                <a:cxnLst/>
                <a:rect l="l" t="t" r="r" b="b"/>
                <a:pathLst>
                  <a:path w="7223" h="8402" extrusionOk="0">
                    <a:moveTo>
                      <a:pt x="3614" y="494"/>
                    </a:moveTo>
                    <a:cubicBezTo>
                      <a:pt x="3978" y="1134"/>
                      <a:pt x="4327" y="1784"/>
                      <a:pt x="4660" y="2442"/>
                    </a:cubicBezTo>
                    <a:cubicBezTo>
                      <a:pt x="4103" y="2473"/>
                      <a:pt x="3543" y="2485"/>
                      <a:pt x="2983" y="2502"/>
                    </a:cubicBezTo>
                    <a:cubicBezTo>
                      <a:pt x="3015" y="2405"/>
                      <a:pt x="3046" y="2307"/>
                      <a:pt x="3078" y="2210"/>
                    </a:cubicBezTo>
                    <a:cubicBezTo>
                      <a:pt x="3260" y="1644"/>
                      <a:pt x="3475" y="1076"/>
                      <a:pt x="3614" y="494"/>
                    </a:cubicBezTo>
                    <a:close/>
                    <a:moveTo>
                      <a:pt x="6437" y="2619"/>
                    </a:moveTo>
                    <a:lnTo>
                      <a:pt x="6437" y="2619"/>
                    </a:lnTo>
                    <a:cubicBezTo>
                      <a:pt x="6165" y="2908"/>
                      <a:pt x="5892" y="3196"/>
                      <a:pt x="5617" y="3482"/>
                    </a:cubicBezTo>
                    <a:cubicBezTo>
                      <a:pt x="5506" y="3243"/>
                      <a:pt x="5393" y="3005"/>
                      <a:pt x="5277" y="2769"/>
                    </a:cubicBezTo>
                    <a:cubicBezTo>
                      <a:pt x="5666" y="2736"/>
                      <a:pt x="6052" y="2689"/>
                      <a:pt x="6437" y="2619"/>
                    </a:cubicBezTo>
                    <a:close/>
                    <a:moveTo>
                      <a:pt x="2523" y="2888"/>
                    </a:moveTo>
                    <a:cubicBezTo>
                      <a:pt x="2404" y="3233"/>
                      <a:pt x="2285" y="3579"/>
                      <a:pt x="2166" y="3923"/>
                    </a:cubicBezTo>
                    <a:cubicBezTo>
                      <a:pt x="1699" y="3627"/>
                      <a:pt x="1229" y="3332"/>
                      <a:pt x="759" y="3042"/>
                    </a:cubicBezTo>
                    <a:cubicBezTo>
                      <a:pt x="1342" y="2954"/>
                      <a:pt x="1932" y="2914"/>
                      <a:pt x="2523" y="2888"/>
                    </a:cubicBezTo>
                    <a:close/>
                    <a:moveTo>
                      <a:pt x="4842" y="2801"/>
                    </a:moveTo>
                    <a:cubicBezTo>
                      <a:pt x="4989" y="3096"/>
                      <a:pt x="5132" y="3392"/>
                      <a:pt x="5271" y="3690"/>
                    </a:cubicBezTo>
                    <a:cubicBezTo>
                      <a:pt x="5287" y="3724"/>
                      <a:pt x="5301" y="3758"/>
                      <a:pt x="5318" y="3791"/>
                    </a:cubicBezTo>
                    <a:cubicBezTo>
                      <a:pt x="4881" y="4238"/>
                      <a:pt x="4438" y="4678"/>
                      <a:pt x="3992" y="5113"/>
                    </a:cubicBezTo>
                    <a:cubicBezTo>
                      <a:pt x="3484" y="4775"/>
                      <a:pt x="2975" y="4442"/>
                      <a:pt x="2461" y="4113"/>
                    </a:cubicBezTo>
                    <a:cubicBezTo>
                      <a:pt x="2595" y="3699"/>
                      <a:pt x="2728" y="3287"/>
                      <a:pt x="2862" y="2875"/>
                    </a:cubicBezTo>
                    <a:cubicBezTo>
                      <a:pt x="3523" y="2852"/>
                      <a:pt x="4185" y="2841"/>
                      <a:pt x="4842" y="2801"/>
                    </a:cubicBezTo>
                    <a:close/>
                    <a:moveTo>
                      <a:pt x="5484" y="4159"/>
                    </a:moveTo>
                    <a:cubicBezTo>
                      <a:pt x="5676" y="4576"/>
                      <a:pt x="5862" y="4996"/>
                      <a:pt x="6040" y="5419"/>
                    </a:cubicBezTo>
                    <a:cubicBezTo>
                      <a:pt x="6233" y="5880"/>
                      <a:pt x="6446" y="6359"/>
                      <a:pt x="6501" y="6859"/>
                    </a:cubicBezTo>
                    <a:cubicBezTo>
                      <a:pt x="5784" y="6337"/>
                      <a:pt x="5054" y="5828"/>
                      <a:pt x="4318" y="5331"/>
                    </a:cubicBezTo>
                    <a:cubicBezTo>
                      <a:pt x="4711" y="4945"/>
                      <a:pt x="5100" y="4553"/>
                      <a:pt x="5484" y="4159"/>
                    </a:cubicBezTo>
                    <a:close/>
                    <a:moveTo>
                      <a:pt x="2333" y="4504"/>
                    </a:moveTo>
                    <a:cubicBezTo>
                      <a:pt x="2788" y="4800"/>
                      <a:pt x="3240" y="5101"/>
                      <a:pt x="3691" y="5403"/>
                    </a:cubicBezTo>
                    <a:cubicBezTo>
                      <a:pt x="2913" y="6152"/>
                      <a:pt x="2120" y="6883"/>
                      <a:pt x="1314" y="7602"/>
                    </a:cubicBezTo>
                    <a:cubicBezTo>
                      <a:pt x="1655" y="6570"/>
                      <a:pt x="1996" y="5538"/>
                      <a:pt x="2333" y="4504"/>
                    </a:cubicBezTo>
                    <a:close/>
                    <a:moveTo>
                      <a:pt x="3697" y="0"/>
                    </a:moveTo>
                    <a:cubicBezTo>
                      <a:pt x="3580" y="0"/>
                      <a:pt x="3462" y="104"/>
                      <a:pt x="3481" y="230"/>
                    </a:cubicBezTo>
                    <a:cubicBezTo>
                      <a:pt x="3197" y="827"/>
                      <a:pt x="3012" y="1472"/>
                      <a:pt x="2796" y="2096"/>
                    </a:cubicBezTo>
                    <a:cubicBezTo>
                      <a:pt x="2748" y="2235"/>
                      <a:pt x="2700" y="2375"/>
                      <a:pt x="2652" y="2514"/>
                    </a:cubicBezTo>
                    <a:cubicBezTo>
                      <a:pt x="1822" y="2544"/>
                      <a:pt x="993" y="2596"/>
                      <a:pt x="177" y="2755"/>
                    </a:cubicBezTo>
                    <a:cubicBezTo>
                      <a:pt x="9" y="2787"/>
                      <a:pt x="1" y="3024"/>
                      <a:pt x="132" y="3104"/>
                    </a:cubicBezTo>
                    <a:cubicBezTo>
                      <a:pt x="771" y="3497"/>
                      <a:pt x="1404" y="3900"/>
                      <a:pt x="2033" y="4309"/>
                    </a:cubicBezTo>
                    <a:cubicBezTo>
                      <a:pt x="1592" y="5593"/>
                      <a:pt x="1157" y="6880"/>
                      <a:pt x="723" y="8167"/>
                    </a:cubicBezTo>
                    <a:cubicBezTo>
                      <a:pt x="676" y="8308"/>
                      <a:pt x="792" y="8402"/>
                      <a:pt x="911" y="8402"/>
                    </a:cubicBezTo>
                    <a:cubicBezTo>
                      <a:pt x="958" y="8402"/>
                      <a:pt x="1006" y="8387"/>
                      <a:pt x="1044" y="8354"/>
                    </a:cubicBezTo>
                    <a:cubicBezTo>
                      <a:pt x="2061" y="7474"/>
                      <a:pt x="3052" y="6561"/>
                      <a:pt x="4017" y="5624"/>
                    </a:cubicBezTo>
                    <a:cubicBezTo>
                      <a:pt x="4885" y="6209"/>
                      <a:pt x="5747" y="6805"/>
                      <a:pt x="6606" y="7403"/>
                    </a:cubicBezTo>
                    <a:cubicBezTo>
                      <a:pt x="6637" y="7424"/>
                      <a:pt x="6668" y="7434"/>
                      <a:pt x="6699" y="7434"/>
                    </a:cubicBezTo>
                    <a:cubicBezTo>
                      <a:pt x="6798" y="7434"/>
                      <a:pt x="6889" y="7340"/>
                      <a:pt x="6893" y="7238"/>
                    </a:cubicBezTo>
                    <a:cubicBezTo>
                      <a:pt x="6924" y="6582"/>
                      <a:pt x="6685" y="5973"/>
                      <a:pt x="6441" y="5375"/>
                    </a:cubicBezTo>
                    <a:cubicBezTo>
                      <a:pt x="6233" y="4863"/>
                      <a:pt x="6014" y="4354"/>
                      <a:pt x="5785" y="3849"/>
                    </a:cubicBezTo>
                    <a:cubicBezTo>
                      <a:pt x="6231" y="3386"/>
                      <a:pt x="6673" y="2920"/>
                      <a:pt x="7108" y="2448"/>
                    </a:cubicBezTo>
                    <a:cubicBezTo>
                      <a:pt x="7223" y="2322"/>
                      <a:pt x="7130" y="2128"/>
                      <a:pt x="6975" y="2128"/>
                    </a:cubicBezTo>
                    <a:cubicBezTo>
                      <a:pt x="6959" y="2128"/>
                      <a:pt x="6943" y="2130"/>
                      <a:pt x="6926" y="2135"/>
                    </a:cubicBezTo>
                    <a:cubicBezTo>
                      <a:pt x="6324" y="2283"/>
                      <a:pt x="5713" y="2363"/>
                      <a:pt x="5098" y="2411"/>
                    </a:cubicBezTo>
                    <a:cubicBezTo>
                      <a:pt x="4708" y="1630"/>
                      <a:pt x="4296" y="857"/>
                      <a:pt x="3859" y="99"/>
                    </a:cubicBezTo>
                    <a:cubicBezTo>
                      <a:pt x="3819" y="29"/>
                      <a:pt x="3758" y="0"/>
                      <a:pt x="36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20"/>
              <p:cNvSpPr/>
              <p:nvPr/>
            </p:nvSpPr>
            <p:spPr>
              <a:xfrm>
                <a:off x="7241775" y="722400"/>
                <a:ext cx="12750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510" h="2219" extrusionOk="0">
                    <a:moveTo>
                      <a:pt x="168" y="1"/>
                    </a:moveTo>
                    <a:cubicBezTo>
                      <a:pt x="123" y="1"/>
                      <a:pt x="78" y="26"/>
                      <a:pt x="68" y="74"/>
                    </a:cubicBezTo>
                    <a:cubicBezTo>
                      <a:pt x="0" y="401"/>
                      <a:pt x="40" y="764"/>
                      <a:pt x="67" y="1094"/>
                    </a:cubicBezTo>
                    <a:cubicBezTo>
                      <a:pt x="96" y="1436"/>
                      <a:pt x="144" y="1778"/>
                      <a:pt x="213" y="2116"/>
                    </a:cubicBezTo>
                    <a:cubicBezTo>
                      <a:pt x="227" y="2187"/>
                      <a:pt x="279" y="2218"/>
                      <a:pt x="334" y="2218"/>
                    </a:cubicBezTo>
                    <a:cubicBezTo>
                      <a:pt x="418" y="2218"/>
                      <a:pt x="509" y="2147"/>
                      <a:pt x="488" y="2038"/>
                    </a:cubicBezTo>
                    <a:cubicBezTo>
                      <a:pt x="425" y="1713"/>
                      <a:pt x="372" y="1386"/>
                      <a:pt x="340" y="1055"/>
                    </a:cubicBezTo>
                    <a:cubicBezTo>
                      <a:pt x="324" y="893"/>
                      <a:pt x="313" y="731"/>
                      <a:pt x="304" y="568"/>
                    </a:cubicBezTo>
                    <a:cubicBezTo>
                      <a:pt x="295" y="404"/>
                      <a:pt x="293" y="234"/>
                      <a:pt x="264" y="74"/>
                    </a:cubicBezTo>
                    <a:cubicBezTo>
                      <a:pt x="255" y="25"/>
                      <a:pt x="212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20"/>
              <p:cNvSpPr/>
              <p:nvPr/>
            </p:nvSpPr>
            <p:spPr>
              <a:xfrm>
                <a:off x="7227025" y="744000"/>
                <a:ext cx="44325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464" extrusionOk="0">
                    <a:moveTo>
                      <a:pt x="1546" y="0"/>
                    </a:moveTo>
                    <a:cubicBezTo>
                      <a:pt x="1531" y="0"/>
                      <a:pt x="1515" y="2"/>
                      <a:pt x="1499" y="5"/>
                    </a:cubicBezTo>
                    <a:cubicBezTo>
                      <a:pt x="1036" y="86"/>
                      <a:pt x="565" y="108"/>
                      <a:pt x="104" y="191"/>
                    </a:cubicBezTo>
                    <a:cubicBezTo>
                      <a:pt x="1" y="211"/>
                      <a:pt x="5" y="373"/>
                      <a:pt x="104" y="397"/>
                    </a:cubicBezTo>
                    <a:cubicBezTo>
                      <a:pt x="315" y="445"/>
                      <a:pt x="530" y="463"/>
                      <a:pt x="747" y="463"/>
                    </a:cubicBezTo>
                    <a:cubicBezTo>
                      <a:pt x="1035" y="463"/>
                      <a:pt x="1325" y="431"/>
                      <a:pt x="1606" y="392"/>
                    </a:cubicBezTo>
                    <a:cubicBezTo>
                      <a:pt x="1714" y="376"/>
                      <a:pt x="1772" y="239"/>
                      <a:pt x="1746" y="145"/>
                    </a:cubicBezTo>
                    <a:cubicBezTo>
                      <a:pt x="1720" y="49"/>
                      <a:pt x="1636" y="0"/>
                      <a:pt x="15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20"/>
              <p:cNvSpPr/>
              <p:nvPr/>
            </p:nvSpPr>
            <p:spPr>
              <a:xfrm>
                <a:off x="7281850" y="724875"/>
                <a:ext cx="190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593" extrusionOk="0">
                    <a:moveTo>
                      <a:pt x="380" y="1"/>
                    </a:moveTo>
                    <a:cubicBezTo>
                      <a:pt x="1" y="1"/>
                      <a:pt x="1" y="592"/>
                      <a:pt x="382" y="592"/>
                    </a:cubicBezTo>
                    <a:cubicBezTo>
                      <a:pt x="762" y="592"/>
                      <a:pt x="762" y="1"/>
                      <a:pt x="3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20"/>
              <p:cNvSpPr/>
              <p:nvPr/>
            </p:nvSpPr>
            <p:spPr>
              <a:xfrm>
                <a:off x="7335800" y="706050"/>
                <a:ext cx="8475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55" extrusionOk="0">
                    <a:moveTo>
                      <a:pt x="161" y="1"/>
                    </a:moveTo>
                    <a:cubicBezTo>
                      <a:pt x="141" y="1"/>
                      <a:pt x="122" y="6"/>
                      <a:pt x="104" y="15"/>
                    </a:cubicBezTo>
                    <a:cubicBezTo>
                      <a:pt x="84" y="22"/>
                      <a:pt x="65" y="33"/>
                      <a:pt x="50" y="50"/>
                    </a:cubicBezTo>
                    <a:cubicBezTo>
                      <a:pt x="30" y="70"/>
                      <a:pt x="16" y="95"/>
                      <a:pt x="8" y="124"/>
                    </a:cubicBezTo>
                    <a:cubicBezTo>
                      <a:pt x="0" y="154"/>
                      <a:pt x="0" y="183"/>
                      <a:pt x="8" y="214"/>
                    </a:cubicBezTo>
                    <a:lnTo>
                      <a:pt x="14" y="235"/>
                    </a:lnTo>
                    <a:cubicBezTo>
                      <a:pt x="19" y="248"/>
                      <a:pt x="25" y="262"/>
                      <a:pt x="30" y="274"/>
                    </a:cubicBezTo>
                    <a:cubicBezTo>
                      <a:pt x="40" y="293"/>
                      <a:pt x="54" y="308"/>
                      <a:pt x="71" y="319"/>
                    </a:cubicBezTo>
                    <a:cubicBezTo>
                      <a:pt x="82" y="330"/>
                      <a:pt x="93" y="336"/>
                      <a:pt x="107" y="340"/>
                    </a:cubicBezTo>
                    <a:cubicBezTo>
                      <a:pt x="127" y="350"/>
                      <a:pt x="147" y="354"/>
                      <a:pt x="168" y="354"/>
                    </a:cubicBezTo>
                    <a:lnTo>
                      <a:pt x="212" y="348"/>
                    </a:lnTo>
                    <a:cubicBezTo>
                      <a:pt x="224" y="342"/>
                      <a:pt x="238" y="337"/>
                      <a:pt x="250" y="331"/>
                    </a:cubicBezTo>
                    <a:cubicBezTo>
                      <a:pt x="269" y="322"/>
                      <a:pt x="284" y="308"/>
                      <a:pt x="295" y="291"/>
                    </a:cubicBezTo>
                    <a:cubicBezTo>
                      <a:pt x="309" y="274"/>
                      <a:pt x="320" y="257"/>
                      <a:pt x="324" y="235"/>
                    </a:cubicBezTo>
                    <a:cubicBezTo>
                      <a:pt x="326" y="228"/>
                      <a:pt x="329" y="220"/>
                      <a:pt x="331" y="212"/>
                    </a:cubicBezTo>
                    <a:cubicBezTo>
                      <a:pt x="338" y="183"/>
                      <a:pt x="338" y="154"/>
                      <a:pt x="331" y="124"/>
                    </a:cubicBezTo>
                    <a:cubicBezTo>
                      <a:pt x="323" y="95"/>
                      <a:pt x="309" y="70"/>
                      <a:pt x="287" y="50"/>
                    </a:cubicBezTo>
                    <a:cubicBezTo>
                      <a:pt x="276" y="41"/>
                      <a:pt x="266" y="32"/>
                      <a:pt x="253" y="24"/>
                    </a:cubicBezTo>
                    <a:cubicBezTo>
                      <a:pt x="227" y="9"/>
                      <a:pt x="199" y="1"/>
                      <a:pt x="168" y="1"/>
                    </a:cubicBezTo>
                    <a:cubicBezTo>
                      <a:pt x="166" y="1"/>
                      <a:pt x="164" y="1"/>
                      <a:pt x="1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20"/>
              <p:cNvSpPr/>
              <p:nvPr/>
            </p:nvSpPr>
            <p:spPr>
              <a:xfrm>
                <a:off x="7387275" y="739050"/>
                <a:ext cx="8650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214" extrusionOk="0">
                    <a:moveTo>
                      <a:pt x="85" y="0"/>
                    </a:moveTo>
                    <a:cubicBezTo>
                      <a:pt x="56" y="0"/>
                      <a:pt x="24" y="22"/>
                      <a:pt x="22" y="56"/>
                    </a:cubicBezTo>
                    <a:cubicBezTo>
                      <a:pt x="0" y="405"/>
                      <a:pt x="5" y="749"/>
                      <a:pt x="25" y="1098"/>
                    </a:cubicBezTo>
                    <a:cubicBezTo>
                      <a:pt x="34" y="1272"/>
                      <a:pt x="43" y="1445"/>
                      <a:pt x="54" y="1619"/>
                    </a:cubicBezTo>
                    <a:cubicBezTo>
                      <a:pt x="63" y="1786"/>
                      <a:pt x="54" y="1968"/>
                      <a:pt x="99" y="2132"/>
                    </a:cubicBezTo>
                    <a:cubicBezTo>
                      <a:pt x="113" y="2184"/>
                      <a:pt x="168" y="2214"/>
                      <a:pt x="220" y="2214"/>
                    </a:cubicBezTo>
                    <a:cubicBezTo>
                      <a:pt x="269" y="2214"/>
                      <a:pt x="315" y="2188"/>
                      <a:pt x="323" y="2130"/>
                    </a:cubicBezTo>
                    <a:cubicBezTo>
                      <a:pt x="346" y="1962"/>
                      <a:pt x="318" y="1789"/>
                      <a:pt x="306" y="1619"/>
                    </a:cubicBezTo>
                    <a:lnTo>
                      <a:pt x="267" y="1078"/>
                    </a:lnTo>
                    <a:cubicBezTo>
                      <a:pt x="241" y="727"/>
                      <a:pt x="201" y="386"/>
                      <a:pt x="133" y="40"/>
                    </a:cubicBezTo>
                    <a:cubicBezTo>
                      <a:pt x="127" y="13"/>
                      <a:pt x="107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20"/>
              <p:cNvSpPr/>
              <p:nvPr/>
            </p:nvSpPr>
            <p:spPr>
              <a:xfrm>
                <a:off x="7373625" y="749600"/>
                <a:ext cx="358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82" extrusionOk="0">
                    <a:moveTo>
                      <a:pt x="1349" y="0"/>
                    </a:moveTo>
                    <a:cubicBezTo>
                      <a:pt x="1337" y="0"/>
                      <a:pt x="1324" y="4"/>
                      <a:pt x="1310" y="12"/>
                    </a:cubicBezTo>
                    <a:cubicBezTo>
                      <a:pt x="1182" y="88"/>
                      <a:pt x="1075" y="217"/>
                      <a:pt x="974" y="325"/>
                    </a:cubicBezTo>
                    <a:cubicBezTo>
                      <a:pt x="864" y="444"/>
                      <a:pt x="754" y="561"/>
                      <a:pt x="648" y="682"/>
                    </a:cubicBezTo>
                    <a:cubicBezTo>
                      <a:pt x="544" y="799"/>
                      <a:pt x="441" y="916"/>
                      <a:pt x="338" y="1034"/>
                    </a:cubicBezTo>
                    <a:cubicBezTo>
                      <a:pt x="285" y="1092"/>
                      <a:pt x="233" y="1149"/>
                      <a:pt x="183" y="1211"/>
                    </a:cubicBezTo>
                    <a:cubicBezTo>
                      <a:pt x="132" y="1276"/>
                      <a:pt x="71" y="1339"/>
                      <a:pt x="35" y="1413"/>
                    </a:cubicBezTo>
                    <a:cubicBezTo>
                      <a:pt x="0" y="1487"/>
                      <a:pt x="55" y="1581"/>
                      <a:pt x="129" y="1581"/>
                    </a:cubicBezTo>
                    <a:cubicBezTo>
                      <a:pt x="147" y="1581"/>
                      <a:pt x="166" y="1576"/>
                      <a:pt x="185" y="1563"/>
                    </a:cubicBezTo>
                    <a:cubicBezTo>
                      <a:pt x="313" y="1480"/>
                      <a:pt x="413" y="1342"/>
                      <a:pt x="514" y="1228"/>
                    </a:cubicBezTo>
                    <a:cubicBezTo>
                      <a:pt x="619" y="1106"/>
                      <a:pt x="723" y="984"/>
                      <a:pt x="830" y="862"/>
                    </a:cubicBezTo>
                    <a:cubicBezTo>
                      <a:pt x="932" y="745"/>
                      <a:pt x="1032" y="623"/>
                      <a:pt x="1131" y="501"/>
                    </a:cubicBezTo>
                    <a:cubicBezTo>
                      <a:pt x="1180" y="441"/>
                      <a:pt x="1233" y="382"/>
                      <a:pt x="1279" y="319"/>
                    </a:cubicBezTo>
                    <a:cubicBezTo>
                      <a:pt x="1327" y="254"/>
                      <a:pt x="1381" y="186"/>
                      <a:pt x="1412" y="114"/>
                    </a:cubicBezTo>
                    <a:cubicBezTo>
                      <a:pt x="1434" y="62"/>
                      <a:pt x="1400" y="0"/>
                      <a:pt x="13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20"/>
              <p:cNvSpPr/>
              <p:nvPr/>
            </p:nvSpPr>
            <p:spPr>
              <a:xfrm>
                <a:off x="7374975" y="755225"/>
                <a:ext cx="333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006" extrusionOk="0">
                    <a:moveTo>
                      <a:pt x="126" y="0"/>
                    </a:moveTo>
                    <a:cubicBezTo>
                      <a:pt x="57" y="0"/>
                      <a:pt x="0" y="104"/>
                      <a:pt x="60" y="164"/>
                    </a:cubicBezTo>
                    <a:cubicBezTo>
                      <a:pt x="222" y="327"/>
                      <a:pt x="390" y="486"/>
                      <a:pt x="568" y="631"/>
                    </a:cubicBezTo>
                    <a:cubicBezTo>
                      <a:pt x="662" y="707"/>
                      <a:pt x="761" y="776"/>
                      <a:pt x="858" y="844"/>
                    </a:cubicBezTo>
                    <a:cubicBezTo>
                      <a:pt x="904" y="875"/>
                      <a:pt x="950" y="906"/>
                      <a:pt x="997" y="937"/>
                    </a:cubicBezTo>
                    <a:cubicBezTo>
                      <a:pt x="1021" y="954"/>
                      <a:pt x="1046" y="968"/>
                      <a:pt x="1072" y="980"/>
                    </a:cubicBezTo>
                    <a:cubicBezTo>
                      <a:pt x="1111" y="998"/>
                      <a:pt x="1140" y="1005"/>
                      <a:pt x="1174" y="1005"/>
                    </a:cubicBezTo>
                    <a:cubicBezTo>
                      <a:pt x="1187" y="1005"/>
                      <a:pt x="1201" y="1004"/>
                      <a:pt x="1217" y="1002"/>
                    </a:cubicBezTo>
                    <a:cubicBezTo>
                      <a:pt x="1287" y="991"/>
                      <a:pt x="1335" y="897"/>
                      <a:pt x="1312" y="835"/>
                    </a:cubicBezTo>
                    <a:cubicBezTo>
                      <a:pt x="1268" y="713"/>
                      <a:pt x="1122" y="657"/>
                      <a:pt x="1017" y="593"/>
                    </a:cubicBezTo>
                    <a:cubicBezTo>
                      <a:pt x="920" y="532"/>
                      <a:pt x="827" y="466"/>
                      <a:pt x="730" y="406"/>
                    </a:cubicBezTo>
                    <a:cubicBezTo>
                      <a:pt x="538" y="284"/>
                      <a:pt x="352" y="156"/>
                      <a:pt x="173" y="17"/>
                    </a:cubicBezTo>
                    <a:cubicBezTo>
                      <a:pt x="157" y="5"/>
                      <a:pt x="141" y="0"/>
                      <a:pt x="1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20"/>
              <p:cNvSpPr/>
              <p:nvPr/>
            </p:nvSpPr>
            <p:spPr>
              <a:xfrm>
                <a:off x="7222675" y="921275"/>
                <a:ext cx="115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232" y="0"/>
                    </a:moveTo>
                    <a:cubicBezTo>
                      <a:pt x="190" y="0"/>
                      <a:pt x="151" y="11"/>
                      <a:pt x="114" y="33"/>
                    </a:cubicBezTo>
                    <a:cubicBezTo>
                      <a:pt x="81" y="53"/>
                      <a:pt x="53" y="81"/>
                      <a:pt x="33" y="116"/>
                    </a:cubicBezTo>
                    <a:cubicBezTo>
                      <a:pt x="11" y="152"/>
                      <a:pt x="0" y="190"/>
                      <a:pt x="0" y="232"/>
                    </a:cubicBezTo>
                    <a:cubicBezTo>
                      <a:pt x="0" y="274"/>
                      <a:pt x="11" y="312"/>
                      <a:pt x="33" y="348"/>
                    </a:cubicBezTo>
                    <a:cubicBezTo>
                      <a:pt x="53" y="382"/>
                      <a:pt x="81" y="409"/>
                      <a:pt x="114" y="429"/>
                    </a:cubicBezTo>
                    <a:lnTo>
                      <a:pt x="116" y="429"/>
                    </a:lnTo>
                    <a:cubicBezTo>
                      <a:pt x="151" y="451"/>
                      <a:pt x="190" y="462"/>
                      <a:pt x="232" y="462"/>
                    </a:cubicBezTo>
                    <a:cubicBezTo>
                      <a:pt x="273" y="462"/>
                      <a:pt x="312" y="451"/>
                      <a:pt x="347" y="429"/>
                    </a:cubicBezTo>
                    <a:cubicBezTo>
                      <a:pt x="383" y="409"/>
                      <a:pt x="411" y="382"/>
                      <a:pt x="431" y="348"/>
                    </a:cubicBezTo>
                    <a:cubicBezTo>
                      <a:pt x="451" y="312"/>
                      <a:pt x="462" y="272"/>
                      <a:pt x="462" y="232"/>
                    </a:cubicBezTo>
                    <a:cubicBezTo>
                      <a:pt x="462" y="190"/>
                      <a:pt x="451" y="152"/>
                      <a:pt x="429" y="115"/>
                    </a:cubicBezTo>
                    <a:lnTo>
                      <a:pt x="431" y="115"/>
                    </a:lnTo>
                    <a:cubicBezTo>
                      <a:pt x="409" y="81"/>
                      <a:pt x="381" y="53"/>
                      <a:pt x="347" y="33"/>
                    </a:cubicBezTo>
                    <a:cubicBezTo>
                      <a:pt x="312" y="11"/>
                      <a:pt x="273" y="0"/>
                      <a:pt x="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20"/>
              <p:cNvSpPr/>
              <p:nvPr/>
            </p:nvSpPr>
            <p:spPr>
              <a:xfrm>
                <a:off x="7217025" y="1000325"/>
                <a:ext cx="9225" cy="63175"/>
              </a:xfrm>
              <a:custGeom>
                <a:avLst/>
                <a:gdLst/>
                <a:ahLst/>
                <a:cxnLst/>
                <a:rect l="l" t="t" r="r" b="b"/>
                <a:pathLst>
                  <a:path w="369" h="2527" extrusionOk="0">
                    <a:moveTo>
                      <a:pt x="114" y="1"/>
                    </a:moveTo>
                    <a:cubicBezTo>
                      <a:pt x="78" y="1"/>
                      <a:pt x="42" y="25"/>
                      <a:pt x="38" y="73"/>
                    </a:cubicBezTo>
                    <a:cubicBezTo>
                      <a:pt x="6" y="502"/>
                      <a:pt x="1" y="925"/>
                      <a:pt x="19" y="1356"/>
                    </a:cubicBezTo>
                    <a:cubicBezTo>
                      <a:pt x="29" y="1567"/>
                      <a:pt x="46" y="1775"/>
                      <a:pt x="66" y="1985"/>
                    </a:cubicBezTo>
                    <a:cubicBezTo>
                      <a:pt x="81" y="2141"/>
                      <a:pt x="58" y="2424"/>
                      <a:pt x="206" y="2516"/>
                    </a:cubicBezTo>
                    <a:cubicBezTo>
                      <a:pt x="218" y="2524"/>
                      <a:pt x="231" y="2527"/>
                      <a:pt x="245" y="2527"/>
                    </a:cubicBezTo>
                    <a:cubicBezTo>
                      <a:pt x="266" y="2527"/>
                      <a:pt x="287" y="2519"/>
                      <a:pt x="302" y="2504"/>
                    </a:cubicBezTo>
                    <a:cubicBezTo>
                      <a:pt x="368" y="2434"/>
                      <a:pt x="359" y="2354"/>
                      <a:pt x="351" y="2263"/>
                    </a:cubicBezTo>
                    <a:cubicBezTo>
                      <a:pt x="344" y="2155"/>
                      <a:pt x="328" y="2047"/>
                      <a:pt x="317" y="1937"/>
                    </a:cubicBezTo>
                    <a:cubicBezTo>
                      <a:pt x="299" y="1737"/>
                      <a:pt x="282" y="1535"/>
                      <a:pt x="266" y="1332"/>
                    </a:cubicBezTo>
                    <a:cubicBezTo>
                      <a:pt x="234" y="913"/>
                      <a:pt x="211" y="493"/>
                      <a:pt x="188" y="73"/>
                    </a:cubicBezTo>
                    <a:cubicBezTo>
                      <a:pt x="185" y="25"/>
                      <a:pt x="150" y="1"/>
                      <a:pt x="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20"/>
              <p:cNvSpPr/>
              <p:nvPr/>
            </p:nvSpPr>
            <p:spPr>
              <a:xfrm>
                <a:off x="7205125" y="1007525"/>
                <a:ext cx="38275" cy="4425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770" extrusionOk="0">
                    <a:moveTo>
                      <a:pt x="1414" y="1"/>
                    </a:moveTo>
                    <a:cubicBezTo>
                      <a:pt x="1395" y="1"/>
                      <a:pt x="1376" y="8"/>
                      <a:pt x="1361" y="24"/>
                    </a:cubicBezTo>
                    <a:lnTo>
                      <a:pt x="1361" y="26"/>
                    </a:lnTo>
                    <a:cubicBezTo>
                      <a:pt x="1137" y="276"/>
                      <a:pt x="914" y="524"/>
                      <a:pt x="696" y="781"/>
                    </a:cubicBezTo>
                    <a:cubicBezTo>
                      <a:pt x="590" y="907"/>
                      <a:pt x="483" y="1032"/>
                      <a:pt x="377" y="1159"/>
                    </a:cubicBezTo>
                    <a:cubicBezTo>
                      <a:pt x="323" y="1222"/>
                      <a:pt x="270" y="1285"/>
                      <a:pt x="218" y="1350"/>
                    </a:cubicBezTo>
                    <a:cubicBezTo>
                      <a:pt x="164" y="1420"/>
                      <a:pt x="96" y="1487"/>
                      <a:pt x="56" y="1566"/>
                    </a:cubicBezTo>
                    <a:cubicBezTo>
                      <a:pt x="0" y="1673"/>
                      <a:pt x="82" y="1769"/>
                      <a:pt x="177" y="1769"/>
                    </a:cubicBezTo>
                    <a:cubicBezTo>
                      <a:pt x="209" y="1769"/>
                      <a:pt x="243" y="1758"/>
                      <a:pt x="273" y="1733"/>
                    </a:cubicBezTo>
                    <a:cubicBezTo>
                      <a:pt x="335" y="1682"/>
                      <a:pt x="383" y="1606"/>
                      <a:pt x="434" y="1545"/>
                    </a:cubicBezTo>
                    <a:cubicBezTo>
                      <a:pt x="488" y="1478"/>
                      <a:pt x="539" y="1410"/>
                      <a:pt x="590" y="1342"/>
                    </a:cubicBezTo>
                    <a:lnTo>
                      <a:pt x="898" y="935"/>
                    </a:lnTo>
                    <a:cubicBezTo>
                      <a:pt x="1100" y="668"/>
                      <a:pt x="1293" y="396"/>
                      <a:pt x="1489" y="123"/>
                    </a:cubicBezTo>
                    <a:cubicBezTo>
                      <a:pt x="1530" y="67"/>
                      <a:pt x="1471" y="1"/>
                      <a:pt x="14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20"/>
              <p:cNvSpPr/>
              <p:nvPr/>
            </p:nvSpPr>
            <p:spPr>
              <a:xfrm>
                <a:off x="7202200" y="1019425"/>
                <a:ext cx="367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123" extrusionOk="0">
                    <a:moveTo>
                      <a:pt x="111" y="1"/>
                    </a:moveTo>
                    <a:cubicBezTo>
                      <a:pt x="50" y="1"/>
                      <a:pt x="0" y="72"/>
                      <a:pt x="55" y="129"/>
                    </a:cubicBezTo>
                    <a:cubicBezTo>
                      <a:pt x="233" y="308"/>
                      <a:pt x="415" y="488"/>
                      <a:pt x="608" y="650"/>
                    </a:cubicBezTo>
                    <a:cubicBezTo>
                      <a:pt x="704" y="732"/>
                      <a:pt x="805" y="808"/>
                      <a:pt x="906" y="885"/>
                    </a:cubicBezTo>
                    <a:cubicBezTo>
                      <a:pt x="1011" y="964"/>
                      <a:pt x="1114" y="1047"/>
                      <a:pt x="1228" y="1109"/>
                    </a:cubicBezTo>
                    <a:cubicBezTo>
                      <a:pt x="1246" y="1118"/>
                      <a:pt x="1265" y="1123"/>
                      <a:pt x="1284" y="1123"/>
                    </a:cubicBezTo>
                    <a:cubicBezTo>
                      <a:pt x="1383" y="1123"/>
                      <a:pt x="1469" y="997"/>
                      <a:pt x="1376" y="917"/>
                    </a:cubicBezTo>
                    <a:cubicBezTo>
                      <a:pt x="1281" y="835"/>
                      <a:pt x="1173" y="768"/>
                      <a:pt x="1069" y="695"/>
                    </a:cubicBezTo>
                    <a:cubicBezTo>
                      <a:pt x="964" y="623"/>
                      <a:pt x="864" y="545"/>
                      <a:pt x="762" y="470"/>
                    </a:cubicBezTo>
                    <a:cubicBezTo>
                      <a:pt x="560" y="322"/>
                      <a:pt x="358" y="178"/>
                      <a:pt x="163" y="21"/>
                    </a:cubicBezTo>
                    <a:cubicBezTo>
                      <a:pt x="146" y="7"/>
                      <a:pt x="128" y="1"/>
                      <a:pt x="1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20"/>
              <p:cNvSpPr/>
              <p:nvPr/>
            </p:nvSpPr>
            <p:spPr>
              <a:xfrm>
                <a:off x="7267925" y="1034825"/>
                <a:ext cx="11250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50" extrusionOk="0">
                    <a:moveTo>
                      <a:pt x="226" y="0"/>
                    </a:moveTo>
                    <a:cubicBezTo>
                      <a:pt x="1" y="2"/>
                      <a:pt x="1" y="349"/>
                      <a:pt x="226" y="349"/>
                    </a:cubicBezTo>
                    <a:cubicBezTo>
                      <a:pt x="450" y="349"/>
                      <a:pt x="450" y="0"/>
                      <a:pt x="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20"/>
              <p:cNvSpPr/>
              <p:nvPr/>
            </p:nvSpPr>
            <p:spPr>
              <a:xfrm>
                <a:off x="7290725" y="1009975"/>
                <a:ext cx="118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81" extrusionOk="0">
                    <a:moveTo>
                      <a:pt x="237" y="0"/>
                    </a:moveTo>
                    <a:cubicBezTo>
                      <a:pt x="195" y="0"/>
                      <a:pt x="157" y="11"/>
                      <a:pt x="121" y="31"/>
                    </a:cubicBezTo>
                    <a:cubicBezTo>
                      <a:pt x="86" y="51"/>
                      <a:pt x="59" y="79"/>
                      <a:pt x="39" y="113"/>
                    </a:cubicBezTo>
                    <a:lnTo>
                      <a:pt x="33" y="125"/>
                    </a:lnTo>
                    <a:cubicBezTo>
                      <a:pt x="11" y="162"/>
                      <a:pt x="1" y="203"/>
                      <a:pt x="1" y="244"/>
                    </a:cubicBezTo>
                    <a:cubicBezTo>
                      <a:pt x="1" y="287"/>
                      <a:pt x="11" y="326"/>
                      <a:pt x="33" y="363"/>
                    </a:cubicBezTo>
                    <a:cubicBezTo>
                      <a:pt x="55" y="399"/>
                      <a:pt x="82" y="426"/>
                      <a:pt x="118" y="448"/>
                    </a:cubicBezTo>
                    <a:cubicBezTo>
                      <a:pt x="155" y="470"/>
                      <a:pt x="194" y="480"/>
                      <a:pt x="237" y="480"/>
                    </a:cubicBezTo>
                    <a:cubicBezTo>
                      <a:pt x="280" y="480"/>
                      <a:pt x="319" y="470"/>
                      <a:pt x="356" y="448"/>
                    </a:cubicBezTo>
                    <a:cubicBezTo>
                      <a:pt x="391" y="426"/>
                      <a:pt x="419" y="399"/>
                      <a:pt x="440" y="363"/>
                    </a:cubicBezTo>
                    <a:cubicBezTo>
                      <a:pt x="462" y="326"/>
                      <a:pt x="473" y="286"/>
                      <a:pt x="473" y="244"/>
                    </a:cubicBezTo>
                    <a:cubicBezTo>
                      <a:pt x="473" y="201"/>
                      <a:pt x="461" y="161"/>
                      <a:pt x="440" y="125"/>
                    </a:cubicBezTo>
                    <a:lnTo>
                      <a:pt x="439" y="125"/>
                    </a:lnTo>
                    <a:lnTo>
                      <a:pt x="434" y="113"/>
                    </a:lnTo>
                    <a:cubicBezTo>
                      <a:pt x="413" y="79"/>
                      <a:pt x="386" y="51"/>
                      <a:pt x="351" y="31"/>
                    </a:cubicBezTo>
                    <a:cubicBezTo>
                      <a:pt x="315" y="10"/>
                      <a:pt x="277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20"/>
              <p:cNvSpPr/>
              <p:nvPr/>
            </p:nvSpPr>
            <p:spPr>
              <a:xfrm>
                <a:off x="7238575" y="883675"/>
                <a:ext cx="103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91" extrusionOk="0">
                    <a:moveTo>
                      <a:pt x="199" y="1"/>
                    </a:moveTo>
                    <a:cubicBezTo>
                      <a:pt x="175" y="1"/>
                      <a:pt x="152" y="7"/>
                      <a:pt x="131" y="18"/>
                    </a:cubicBezTo>
                    <a:cubicBezTo>
                      <a:pt x="108" y="26"/>
                      <a:pt x="87" y="38"/>
                      <a:pt x="70" y="58"/>
                    </a:cubicBezTo>
                    <a:cubicBezTo>
                      <a:pt x="68" y="60"/>
                      <a:pt x="66" y="61"/>
                      <a:pt x="65" y="63"/>
                    </a:cubicBezTo>
                    <a:cubicBezTo>
                      <a:pt x="62" y="66"/>
                      <a:pt x="59" y="69"/>
                      <a:pt x="56" y="74"/>
                    </a:cubicBezTo>
                    <a:lnTo>
                      <a:pt x="26" y="111"/>
                    </a:lnTo>
                    <a:lnTo>
                      <a:pt x="8" y="156"/>
                    </a:lnTo>
                    <a:cubicBezTo>
                      <a:pt x="6" y="171"/>
                      <a:pt x="3" y="188"/>
                      <a:pt x="2" y="205"/>
                    </a:cubicBezTo>
                    <a:cubicBezTo>
                      <a:pt x="0" y="230"/>
                      <a:pt x="6" y="254"/>
                      <a:pt x="17" y="276"/>
                    </a:cubicBezTo>
                    <a:cubicBezTo>
                      <a:pt x="22" y="291"/>
                      <a:pt x="29" y="305"/>
                      <a:pt x="42" y="318"/>
                    </a:cubicBezTo>
                    <a:cubicBezTo>
                      <a:pt x="49" y="331"/>
                      <a:pt x="60" y="342"/>
                      <a:pt x="74" y="352"/>
                    </a:cubicBezTo>
                    <a:cubicBezTo>
                      <a:pt x="87" y="362"/>
                      <a:pt x="100" y="370"/>
                      <a:pt x="116" y="375"/>
                    </a:cubicBezTo>
                    <a:cubicBezTo>
                      <a:pt x="135" y="384"/>
                      <a:pt x="157" y="390"/>
                      <a:pt x="179" y="390"/>
                    </a:cubicBezTo>
                    <a:cubicBezTo>
                      <a:pt x="182" y="390"/>
                      <a:pt x="184" y="390"/>
                      <a:pt x="187" y="390"/>
                    </a:cubicBezTo>
                    <a:lnTo>
                      <a:pt x="201" y="390"/>
                    </a:lnTo>
                    <a:cubicBezTo>
                      <a:pt x="202" y="390"/>
                      <a:pt x="204" y="390"/>
                      <a:pt x="204" y="389"/>
                    </a:cubicBezTo>
                    <a:lnTo>
                      <a:pt x="205" y="389"/>
                    </a:lnTo>
                    <a:lnTo>
                      <a:pt x="258" y="382"/>
                    </a:lnTo>
                    <a:cubicBezTo>
                      <a:pt x="266" y="381"/>
                      <a:pt x="275" y="378"/>
                      <a:pt x="283" y="372"/>
                    </a:cubicBezTo>
                    <a:cubicBezTo>
                      <a:pt x="306" y="364"/>
                      <a:pt x="327" y="352"/>
                      <a:pt x="344" y="331"/>
                    </a:cubicBezTo>
                    <a:cubicBezTo>
                      <a:pt x="358" y="318"/>
                      <a:pt x="367" y="305"/>
                      <a:pt x="377" y="291"/>
                    </a:cubicBezTo>
                    <a:cubicBezTo>
                      <a:pt x="380" y="284"/>
                      <a:pt x="384" y="277"/>
                      <a:pt x="389" y="270"/>
                    </a:cubicBezTo>
                    <a:cubicBezTo>
                      <a:pt x="406" y="242"/>
                      <a:pt x="414" y="213"/>
                      <a:pt x="414" y="180"/>
                    </a:cubicBezTo>
                    <a:cubicBezTo>
                      <a:pt x="414" y="148"/>
                      <a:pt x="404" y="118"/>
                      <a:pt x="389" y="91"/>
                    </a:cubicBezTo>
                    <a:cubicBezTo>
                      <a:pt x="374" y="63"/>
                      <a:pt x="352" y="43"/>
                      <a:pt x="326" y="26"/>
                    </a:cubicBezTo>
                    <a:cubicBezTo>
                      <a:pt x="298" y="10"/>
                      <a:pt x="267" y="3"/>
                      <a:pt x="236" y="3"/>
                    </a:cubicBezTo>
                    <a:cubicBezTo>
                      <a:pt x="227" y="1"/>
                      <a:pt x="218" y="1"/>
                      <a:pt x="210" y="1"/>
                    </a:cubicBezTo>
                    <a:lnTo>
                      <a:pt x="207" y="1"/>
                    </a:lnTo>
                    <a:cubicBezTo>
                      <a:pt x="204" y="1"/>
                      <a:pt x="202" y="1"/>
                      <a:pt x="1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20"/>
              <p:cNvSpPr/>
              <p:nvPr/>
            </p:nvSpPr>
            <p:spPr>
              <a:xfrm>
                <a:off x="7335975" y="979075"/>
                <a:ext cx="12100" cy="65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617" extrusionOk="0">
                    <a:moveTo>
                      <a:pt x="155" y="0"/>
                    </a:moveTo>
                    <a:cubicBezTo>
                      <a:pt x="114" y="0"/>
                      <a:pt x="74" y="25"/>
                      <a:pt x="60" y="70"/>
                    </a:cubicBezTo>
                    <a:cubicBezTo>
                      <a:pt x="1" y="243"/>
                      <a:pt x="57" y="471"/>
                      <a:pt x="67" y="652"/>
                    </a:cubicBezTo>
                    <a:cubicBezTo>
                      <a:pt x="80" y="854"/>
                      <a:pt x="97" y="1054"/>
                      <a:pt x="109" y="1257"/>
                    </a:cubicBezTo>
                    <a:cubicBezTo>
                      <a:pt x="132" y="1659"/>
                      <a:pt x="120" y="2067"/>
                      <a:pt x="152" y="2468"/>
                    </a:cubicBezTo>
                    <a:cubicBezTo>
                      <a:pt x="160" y="2567"/>
                      <a:pt x="235" y="2617"/>
                      <a:pt x="309" y="2617"/>
                    </a:cubicBezTo>
                    <a:cubicBezTo>
                      <a:pt x="382" y="2617"/>
                      <a:pt x="455" y="2567"/>
                      <a:pt x="461" y="2468"/>
                    </a:cubicBezTo>
                    <a:cubicBezTo>
                      <a:pt x="484" y="2061"/>
                      <a:pt x="439" y="1639"/>
                      <a:pt x="410" y="1232"/>
                    </a:cubicBezTo>
                    <a:lnTo>
                      <a:pt x="410" y="1233"/>
                    </a:lnTo>
                    <a:cubicBezTo>
                      <a:pt x="396" y="1031"/>
                      <a:pt x="379" y="829"/>
                      <a:pt x="353" y="628"/>
                    </a:cubicBezTo>
                    <a:cubicBezTo>
                      <a:pt x="331" y="446"/>
                      <a:pt x="334" y="204"/>
                      <a:pt x="236" y="47"/>
                    </a:cubicBezTo>
                    <a:cubicBezTo>
                      <a:pt x="216" y="15"/>
                      <a:pt x="185" y="0"/>
                      <a:pt x="1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20"/>
              <p:cNvSpPr/>
              <p:nvPr/>
            </p:nvSpPr>
            <p:spPr>
              <a:xfrm>
                <a:off x="7327925" y="1011925"/>
                <a:ext cx="331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388" extrusionOk="0">
                    <a:moveTo>
                      <a:pt x="1113" y="1"/>
                    </a:moveTo>
                    <a:cubicBezTo>
                      <a:pt x="942" y="1"/>
                      <a:pt x="767" y="30"/>
                      <a:pt x="598" y="46"/>
                    </a:cubicBezTo>
                    <a:cubicBezTo>
                      <a:pt x="419" y="64"/>
                      <a:pt x="213" y="72"/>
                      <a:pt x="59" y="174"/>
                    </a:cubicBezTo>
                    <a:cubicBezTo>
                      <a:pt x="10" y="205"/>
                      <a:pt x="0" y="288"/>
                      <a:pt x="59" y="316"/>
                    </a:cubicBezTo>
                    <a:cubicBezTo>
                      <a:pt x="180" y="377"/>
                      <a:pt x="317" y="388"/>
                      <a:pt x="452" y="388"/>
                    </a:cubicBezTo>
                    <a:cubicBezTo>
                      <a:pt x="501" y="388"/>
                      <a:pt x="550" y="386"/>
                      <a:pt x="598" y="385"/>
                    </a:cubicBezTo>
                    <a:cubicBezTo>
                      <a:pt x="632" y="385"/>
                      <a:pt x="666" y="385"/>
                      <a:pt x="701" y="385"/>
                    </a:cubicBezTo>
                    <a:cubicBezTo>
                      <a:pt x="732" y="385"/>
                      <a:pt x="762" y="385"/>
                      <a:pt x="793" y="385"/>
                    </a:cubicBezTo>
                    <a:cubicBezTo>
                      <a:pt x="909" y="385"/>
                      <a:pt x="1025" y="383"/>
                      <a:pt x="1138" y="368"/>
                    </a:cubicBezTo>
                    <a:cubicBezTo>
                      <a:pt x="1234" y="356"/>
                      <a:pt x="1326" y="293"/>
                      <a:pt x="1321" y="185"/>
                    </a:cubicBezTo>
                    <a:cubicBezTo>
                      <a:pt x="1317" y="83"/>
                      <a:pt x="1241" y="3"/>
                      <a:pt x="1138" y="1"/>
                    </a:cubicBezTo>
                    <a:cubicBezTo>
                      <a:pt x="1129" y="1"/>
                      <a:pt x="1121" y="1"/>
                      <a:pt x="11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20"/>
              <p:cNvSpPr/>
              <p:nvPr/>
            </p:nvSpPr>
            <p:spPr>
              <a:xfrm>
                <a:off x="7412775" y="969975"/>
                <a:ext cx="8200" cy="3662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465" extrusionOk="0">
                    <a:moveTo>
                      <a:pt x="96" y="1"/>
                    </a:moveTo>
                    <a:cubicBezTo>
                      <a:pt x="49" y="1"/>
                      <a:pt x="3" y="33"/>
                      <a:pt x="2" y="91"/>
                    </a:cubicBezTo>
                    <a:cubicBezTo>
                      <a:pt x="0" y="304"/>
                      <a:pt x="26" y="515"/>
                      <a:pt x="34" y="728"/>
                    </a:cubicBezTo>
                    <a:cubicBezTo>
                      <a:pt x="37" y="835"/>
                      <a:pt x="40" y="941"/>
                      <a:pt x="40" y="1048"/>
                    </a:cubicBezTo>
                    <a:cubicBezTo>
                      <a:pt x="40" y="1154"/>
                      <a:pt x="23" y="1275"/>
                      <a:pt x="56" y="1377"/>
                    </a:cubicBezTo>
                    <a:cubicBezTo>
                      <a:pt x="74" y="1435"/>
                      <a:pt x="123" y="1464"/>
                      <a:pt x="172" y="1464"/>
                    </a:cubicBezTo>
                    <a:cubicBezTo>
                      <a:pt x="223" y="1464"/>
                      <a:pt x="274" y="1434"/>
                      <a:pt x="293" y="1377"/>
                    </a:cubicBezTo>
                    <a:cubicBezTo>
                      <a:pt x="327" y="1275"/>
                      <a:pt x="310" y="1154"/>
                      <a:pt x="306" y="1048"/>
                    </a:cubicBezTo>
                    <a:lnTo>
                      <a:pt x="304" y="1048"/>
                    </a:lnTo>
                    <a:cubicBezTo>
                      <a:pt x="300" y="937"/>
                      <a:pt x="292" y="827"/>
                      <a:pt x="281" y="716"/>
                    </a:cubicBezTo>
                    <a:cubicBezTo>
                      <a:pt x="263" y="499"/>
                      <a:pt x="244" y="276"/>
                      <a:pt x="184" y="66"/>
                    </a:cubicBezTo>
                    <a:cubicBezTo>
                      <a:pt x="171" y="22"/>
                      <a:pt x="133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20"/>
              <p:cNvSpPr/>
              <p:nvPr/>
            </p:nvSpPr>
            <p:spPr>
              <a:xfrm>
                <a:off x="7404225" y="973950"/>
                <a:ext cx="26750" cy="2792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1117" extrusionOk="0">
                    <a:moveTo>
                      <a:pt x="977" y="0"/>
                    </a:moveTo>
                    <a:cubicBezTo>
                      <a:pt x="962" y="0"/>
                      <a:pt x="947" y="6"/>
                      <a:pt x="935" y="22"/>
                    </a:cubicBezTo>
                    <a:lnTo>
                      <a:pt x="935" y="20"/>
                    </a:lnTo>
                    <a:cubicBezTo>
                      <a:pt x="794" y="196"/>
                      <a:pt x="645" y="364"/>
                      <a:pt x="490" y="528"/>
                    </a:cubicBezTo>
                    <a:cubicBezTo>
                      <a:pt x="416" y="608"/>
                      <a:pt x="338" y="687"/>
                      <a:pt x="259" y="762"/>
                    </a:cubicBezTo>
                    <a:cubicBezTo>
                      <a:pt x="219" y="801"/>
                      <a:pt x="177" y="840"/>
                      <a:pt x="135" y="878"/>
                    </a:cubicBezTo>
                    <a:cubicBezTo>
                      <a:pt x="91" y="918"/>
                      <a:pt x="33" y="955"/>
                      <a:pt x="17" y="1017"/>
                    </a:cubicBezTo>
                    <a:cubicBezTo>
                      <a:pt x="1" y="1077"/>
                      <a:pt x="48" y="1117"/>
                      <a:pt x="103" y="1117"/>
                    </a:cubicBezTo>
                    <a:cubicBezTo>
                      <a:pt x="107" y="1117"/>
                      <a:pt x="112" y="1116"/>
                      <a:pt x="117" y="1116"/>
                    </a:cubicBezTo>
                    <a:cubicBezTo>
                      <a:pt x="174" y="1108"/>
                      <a:pt x="219" y="1051"/>
                      <a:pt x="259" y="1014"/>
                    </a:cubicBezTo>
                    <a:cubicBezTo>
                      <a:pt x="299" y="975"/>
                      <a:pt x="341" y="935"/>
                      <a:pt x="381" y="895"/>
                    </a:cubicBezTo>
                    <a:cubicBezTo>
                      <a:pt x="463" y="815"/>
                      <a:pt x="541" y="730"/>
                      <a:pt x="620" y="645"/>
                    </a:cubicBezTo>
                    <a:cubicBezTo>
                      <a:pt x="773" y="474"/>
                      <a:pt x="910" y="292"/>
                      <a:pt x="1038" y="102"/>
                    </a:cubicBezTo>
                    <a:cubicBezTo>
                      <a:pt x="1069" y="56"/>
                      <a:pt x="1023" y="0"/>
                      <a:pt x="9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20"/>
              <p:cNvSpPr/>
              <p:nvPr/>
            </p:nvSpPr>
            <p:spPr>
              <a:xfrm>
                <a:off x="7401650" y="983550"/>
                <a:ext cx="251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89" extrusionOk="0">
                    <a:moveTo>
                      <a:pt x="90" y="1"/>
                    </a:moveTo>
                    <a:cubicBezTo>
                      <a:pt x="38" y="1"/>
                      <a:pt x="0" y="80"/>
                      <a:pt x="45" y="116"/>
                    </a:cubicBezTo>
                    <a:cubicBezTo>
                      <a:pt x="164" y="212"/>
                      <a:pt x="280" y="315"/>
                      <a:pt x="402" y="409"/>
                    </a:cubicBezTo>
                    <a:cubicBezTo>
                      <a:pt x="450" y="445"/>
                      <a:pt x="521" y="505"/>
                      <a:pt x="579" y="547"/>
                    </a:cubicBezTo>
                    <a:cubicBezTo>
                      <a:pt x="610" y="570"/>
                      <a:pt x="641" y="591"/>
                      <a:pt x="672" y="615"/>
                    </a:cubicBezTo>
                    <a:cubicBezTo>
                      <a:pt x="711" y="642"/>
                      <a:pt x="743" y="672"/>
                      <a:pt x="789" y="684"/>
                    </a:cubicBezTo>
                    <a:cubicBezTo>
                      <a:pt x="800" y="687"/>
                      <a:pt x="812" y="688"/>
                      <a:pt x="822" y="688"/>
                    </a:cubicBezTo>
                    <a:cubicBezTo>
                      <a:pt x="922" y="688"/>
                      <a:pt x="1006" y="575"/>
                      <a:pt x="945" y="480"/>
                    </a:cubicBezTo>
                    <a:cubicBezTo>
                      <a:pt x="899" y="406"/>
                      <a:pt x="805" y="358"/>
                      <a:pt x="734" y="310"/>
                    </a:cubicBezTo>
                    <a:cubicBezTo>
                      <a:pt x="669" y="269"/>
                      <a:pt x="601" y="233"/>
                      <a:pt x="535" y="196"/>
                    </a:cubicBezTo>
                    <a:cubicBezTo>
                      <a:pt x="399" y="121"/>
                      <a:pt x="252" y="64"/>
                      <a:pt x="110" y="5"/>
                    </a:cubicBezTo>
                    <a:cubicBezTo>
                      <a:pt x="103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20"/>
              <p:cNvSpPr/>
              <p:nvPr/>
            </p:nvSpPr>
            <p:spPr>
              <a:xfrm>
                <a:off x="7397375" y="1035775"/>
                <a:ext cx="8750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759" extrusionOk="0">
                    <a:moveTo>
                      <a:pt x="128" y="1"/>
                    </a:moveTo>
                    <a:cubicBezTo>
                      <a:pt x="102" y="1"/>
                      <a:pt x="77" y="15"/>
                      <a:pt x="71" y="49"/>
                    </a:cubicBezTo>
                    <a:cubicBezTo>
                      <a:pt x="28" y="330"/>
                      <a:pt x="0" y="606"/>
                      <a:pt x="3" y="891"/>
                    </a:cubicBezTo>
                    <a:cubicBezTo>
                      <a:pt x="5" y="1030"/>
                      <a:pt x="10" y="1171"/>
                      <a:pt x="24" y="1310"/>
                    </a:cubicBezTo>
                    <a:cubicBezTo>
                      <a:pt x="30" y="1382"/>
                      <a:pt x="37" y="1455"/>
                      <a:pt x="47" y="1527"/>
                    </a:cubicBezTo>
                    <a:cubicBezTo>
                      <a:pt x="56" y="1603"/>
                      <a:pt x="62" y="1669"/>
                      <a:pt x="118" y="1728"/>
                    </a:cubicBezTo>
                    <a:cubicBezTo>
                      <a:pt x="137" y="1749"/>
                      <a:pt x="165" y="1759"/>
                      <a:pt x="193" y="1759"/>
                    </a:cubicBezTo>
                    <a:cubicBezTo>
                      <a:pt x="232" y="1759"/>
                      <a:pt x="270" y="1740"/>
                      <a:pt x="289" y="1705"/>
                    </a:cubicBezTo>
                    <a:cubicBezTo>
                      <a:pt x="349" y="1591"/>
                      <a:pt x="297" y="1433"/>
                      <a:pt x="286" y="1310"/>
                    </a:cubicBezTo>
                    <a:cubicBezTo>
                      <a:pt x="272" y="1171"/>
                      <a:pt x="257" y="1030"/>
                      <a:pt x="247" y="890"/>
                    </a:cubicBezTo>
                    <a:cubicBezTo>
                      <a:pt x="227" y="617"/>
                      <a:pt x="209" y="340"/>
                      <a:pt x="203" y="66"/>
                    </a:cubicBezTo>
                    <a:cubicBezTo>
                      <a:pt x="201" y="26"/>
                      <a:pt x="163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20"/>
              <p:cNvSpPr/>
              <p:nvPr/>
            </p:nvSpPr>
            <p:spPr>
              <a:xfrm>
                <a:off x="7384450" y="1055425"/>
                <a:ext cx="324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391" extrusionOk="0">
                    <a:moveTo>
                      <a:pt x="1118" y="0"/>
                    </a:moveTo>
                    <a:cubicBezTo>
                      <a:pt x="1115" y="0"/>
                      <a:pt x="1113" y="0"/>
                      <a:pt x="1110" y="0"/>
                    </a:cubicBezTo>
                    <a:cubicBezTo>
                      <a:pt x="1019" y="5"/>
                      <a:pt x="929" y="28"/>
                      <a:pt x="840" y="45"/>
                    </a:cubicBezTo>
                    <a:lnTo>
                      <a:pt x="588" y="93"/>
                    </a:lnTo>
                    <a:cubicBezTo>
                      <a:pt x="422" y="124"/>
                      <a:pt x="258" y="166"/>
                      <a:pt x="96" y="215"/>
                    </a:cubicBezTo>
                    <a:cubicBezTo>
                      <a:pt x="1" y="244"/>
                      <a:pt x="16" y="391"/>
                      <a:pt x="118" y="391"/>
                    </a:cubicBezTo>
                    <a:cubicBezTo>
                      <a:pt x="118" y="391"/>
                      <a:pt x="119" y="391"/>
                      <a:pt x="119" y="391"/>
                    </a:cubicBezTo>
                    <a:cubicBezTo>
                      <a:pt x="289" y="388"/>
                      <a:pt x="456" y="375"/>
                      <a:pt x="625" y="354"/>
                    </a:cubicBezTo>
                    <a:cubicBezTo>
                      <a:pt x="709" y="342"/>
                      <a:pt x="794" y="331"/>
                      <a:pt x="877" y="320"/>
                    </a:cubicBezTo>
                    <a:cubicBezTo>
                      <a:pt x="966" y="309"/>
                      <a:pt x="1062" y="304"/>
                      <a:pt x="1149" y="280"/>
                    </a:cubicBezTo>
                    <a:cubicBezTo>
                      <a:pt x="1297" y="239"/>
                      <a:pt x="1276" y="0"/>
                      <a:pt x="11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20"/>
              <p:cNvSpPr/>
              <p:nvPr/>
            </p:nvSpPr>
            <p:spPr>
              <a:xfrm>
                <a:off x="7212100" y="792625"/>
                <a:ext cx="100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8" extrusionOk="0">
                    <a:moveTo>
                      <a:pt x="203" y="0"/>
                    </a:moveTo>
                    <a:cubicBezTo>
                      <a:pt x="186" y="0"/>
                      <a:pt x="169" y="3"/>
                      <a:pt x="152" y="7"/>
                    </a:cubicBezTo>
                    <a:cubicBezTo>
                      <a:pt x="118" y="16"/>
                      <a:pt x="90" y="33"/>
                      <a:pt x="65" y="58"/>
                    </a:cubicBezTo>
                    <a:cubicBezTo>
                      <a:pt x="41" y="83"/>
                      <a:pt x="24" y="111"/>
                      <a:pt x="14" y="145"/>
                    </a:cubicBezTo>
                    <a:cubicBezTo>
                      <a:pt x="13" y="151"/>
                      <a:pt x="11" y="157"/>
                      <a:pt x="10" y="165"/>
                    </a:cubicBezTo>
                    <a:cubicBezTo>
                      <a:pt x="0" y="197"/>
                      <a:pt x="0" y="229"/>
                      <a:pt x="10" y="262"/>
                    </a:cubicBezTo>
                    <a:cubicBezTo>
                      <a:pt x="17" y="293"/>
                      <a:pt x="34" y="320"/>
                      <a:pt x="56" y="344"/>
                    </a:cubicBezTo>
                    <a:cubicBezTo>
                      <a:pt x="79" y="367"/>
                      <a:pt x="107" y="382"/>
                      <a:pt x="138" y="391"/>
                    </a:cubicBezTo>
                    <a:cubicBezTo>
                      <a:pt x="154" y="395"/>
                      <a:pt x="171" y="397"/>
                      <a:pt x="187" y="397"/>
                    </a:cubicBezTo>
                    <a:cubicBezTo>
                      <a:pt x="204" y="397"/>
                      <a:pt x="220" y="395"/>
                      <a:pt x="237" y="391"/>
                    </a:cubicBezTo>
                    <a:cubicBezTo>
                      <a:pt x="243" y="388"/>
                      <a:pt x="249" y="387"/>
                      <a:pt x="257" y="385"/>
                    </a:cubicBezTo>
                    <a:cubicBezTo>
                      <a:pt x="289" y="376"/>
                      <a:pt x="318" y="359"/>
                      <a:pt x="343" y="334"/>
                    </a:cubicBezTo>
                    <a:cubicBezTo>
                      <a:pt x="366" y="310"/>
                      <a:pt x="383" y="282"/>
                      <a:pt x="392" y="248"/>
                    </a:cubicBezTo>
                    <a:cubicBezTo>
                      <a:pt x="402" y="214"/>
                      <a:pt x="402" y="178"/>
                      <a:pt x="392" y="145"/>
                    </a:cubicBezTo>
                    <a:cubicBezTo>
                      <a:pt x="383" y="111"/>
                      <a:pt x="366" y="83"/>
                      <a:pt x="341" y="58"/>
                    </a:cubicBezTo>
                    <a:cubicBezTo>
                      <a:pt x="318" y="33"/>
                      <a:pt x="289" y="16"/>
                      <a:pt x="255" y="7"/>
                    </a:cubicBezTo>
                    <a:cubicBezTo>
                      <a:pt x="238" y="3"/>
                      <a:pt x="221" y="0"/>
                      <a:pt x="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20"/>
              <p:cNvSpPr/>
              <p:nvPr/>
            </p:nvSpPr>
            <p:spPr>
              <a:xfrm>
                <a:off x="7421250" y="803950"/>
                <a:ext cx="126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393" extrusionOk="0">
                    <a:moveTo>
                      <a:pt x="254" y="0"/>
                    </a:moveTo>
                    <a:cubicBezTo>
                      <a:pt x="1" y="0"/>
                      <a:pt x="1" y="392"/>
                      <a:pt x="254" y="392"/>
                    </a:cubicBezTo>
                    <a:cubicBezTo>
                      <a:pt x="505" y="392"/>
                      <a:pt x="505" y="0"/>
                      <a:pt x="2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20"/>
              <p:cNvSpPr/>
              <p:nvPr/>
            </p:nvSpPr>
            <p:spPr>
              <a:xfrm>
                <a:off x="7415550" y="868550"/>
                <a:ext cx="7700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07" extrusionOk="0">
                    <a:moveTo>
                      <a:pt x="146" y="1"/>
                    </a:moveTo>
                    <a:cubicBezTo>
                      <a:pt x="128" y="1"/>
                      <a:pt x="111" y="5"/>
                      <a:pt x="96" y="14"/>
                    </a:cubicBezTo>
                    <a:cubicBezTo>
                      <a:pt x="76" y="20"/>
                      <a:pt x="60" y="31"/>
                      <a:pt x="47" y="46"/>
                    </a:cubicBezTo>
                    <a:cubicBezTo>
                      <a:pt x="31" y="60"/>
                      <a:pt x="20" y="77"/>
                      <a:pt x="14" y="95"/>
                    </a:cubicBezTo>
                    <a:cubicBezTo>
                      <a:pt x="5" y="114"/>
                      <a:pt x="0" y="132"/>
                      <a:pt x="2" y="154"/>
                    </a:cubicBezTo>
                    <a:cubicBezTo>
                      <a:pt x="3" y="168"/>
                      <a:pt x="5" y="180"/>
                      <a:pt x="6" y="194"/>
                    </a:cubicBezTo>
                    <a:cubicBezTo>
                      <a:pt x="14" y="220"/>
                      <a:pt x="28" y="242"/>
                      <a:pt x="47" y="262"/>
                    </a:cubicBezTo>
                    <a:cubicBezTo>
                      <a:pt x="57" y="270"/>
                      <a:pt x="67" y="277"/>
                      <a:pt x="77" y="285"/>
                    </a:cubicBezTo>
                    <a:cubicBezTo>
                      <a:pt x="101" y="299"/>
                      <a:pt x="127" y="307"/>
                      <a:pt x="155" y="307"/>
                    </a:cubicBezTo>
                    <a:cubicBezTo>
                      <a:pt x="176" y="307"/>
                      <a:pt x="195" y="302"/>
                      <a:pt x="213" y="293"/>
                    </a:cubicBezTo>
                    <a:cubicBezTo>
                      <a:pt x="232" y="287"/>
                      <a:pt x="249" y="276"/>
                      <a:pt x="263" y="262"/>
                    </a:cubicBezTo>
                    <a:cubicBezTo>
                      <a:pt x="277" y="248"/>
                      <a:pt x="287" y="231"/>
                      <a:pt x="293" y="213"/>
                    </a:cubicBezTo>
                    <a:cubicBezTo>
                      <a:pt x="303" y="194"/>
                      <a:pt x="307" y="174"/>
                      <a:pt x="307" y="154"/>
                    </a:cubicBezTo>
                    <a:cubicBezTo>
                      <a:pt x="306" y="140"/>
                      <a:pt x="303" y="126"/>
                      <a:pt x="301" y="112"/>
                    </a:cubicBezTo>
                    <a:cubicBezTo>
                      <a:pt x="293" y="88"/>
                      <a:pt x="281" y="65"/>
                      <a:pt x="263" y="46"/>
                    </a:cubicBezTo>
                    <a:cubicBezTo>
                      <a:pt x="252" y="38"/>
                      <a:pt x="241" y="31"/>
                      <a:pt x="232" y="21"/>
                    </a:cubicBezTo>
                    <a:cubicBezTo>
                      <a:pt x="207" y="7"/>
                      <a:pt x="181" y="1"/>
                      <a:pt x="155" y="1"/>
                    </a:cubicBezTo>
                    <a:cubicBezTo>
                      <a:pt x="152" y="1"/>
                      <a:pt x="149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20"/>
              <p:cNvSpPr/>
              <p:nvPr/>
            </p:nvSpPr>
            <p:spPr>
              <a:xfrm>
                <a:off x="7419375" y="911925"/>
                <a:ext cx="1242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495" extrusionOk="0">
                    <a:moveTo>
                      <a:pt x="240" y="1"/>
                    </a:moveTo>
                    <a:cubicBezTo>
                      <a:pt x="209" y="1"/>
                      <a:pt x="180" y="8"/>
                      <a:pt x="153" y="23"/>
                    </a:cubicBezTo>
                    <a:cubicBezTo>
                      <a:pt x="122" y="32"/>
                      <a:pt x="96" y="49"/>
                      <a:pt x="74" y="73"/>
                    </a:cubicBezTo>
                    <a:cubicBezTo>
                      <a:pt x="49" y="97"/>
                      <a:pt x="32" y="123"/>
                      <a:pt x="23" y="152"/>
                    </a:cubicBezTo>
                    <a:cubicBezTo>
                      <a:pt x="8" y="183"/>
                      <a:pt x="0" y="214"/>
                      <a:pt x="2" y="248"/>
                    </a:cubicBezTo>
                    <a:cubicBezTo>
                      <a:pt x="5" y="269"/>
                      <a:pt x="8" y="293"/>
                      <a:pt x="11" y="314"/>
                    </a:cubicBezTo>
                    <a:cubicBezTo>
                      <a:pt x="22" y="356"/>
                      <a:pt x="43" y="391"/>
                      <a:pt x="74" y="422"/>
                    </a:cubicBezTo>
                    <a:cubicBezTo>
                      <a:pt x="91" y="436"/>
                      <a:pt x="108" y="448"/>
                      <a:pt x="124" y="461"/>
                    </a:cubicBezTo>
                    <a:cubicBezTo>
                      <a:pt x="162" y="484"/>
                      <a:pt x="204" y="495"/>
                      <a:pt x="249" y="495"/>
                    </a:cubicBezTo>
                    <a:cubicBezTo>
                      <a:pt x="251" y="495"/>
                      <a:pt x="254" y="495"/>
                      <a:pt x="257" y="495"/>
                    </a:cubicBezTo>
                    <a:cubicBezTo>
                      <a:pt x="288" y="495"/>
                      <a:pt x="317" y="487"/>
                      <a:pt x="344" y="473"/>
                    </a:cubicBezTo>
                    <a:cubicBezTo>
                      <a:pt x="374" y="464"/>
                      <a:pt x="401" y="447"/>
                      <a:pt x="423" y="422"/>
                    </a:cubicBezTo>
                    <a:cubicBezTo>
                      <a:pt x="448" y="401"/>
                      <a:pt x="465" y="374"/>
                      <a:pt x="474" y="344"/>
                    </a:cubicBezTo>
                    <a:cubicBezTo>
                      <a:pt x="489" y="314"/>
                      <a:pt x="497" y="282"/>
                      <a:pt x="495" y="248"/>
                    </a:cubicBezTo>
                    <a:cubicBezTo>
                      <a:pt x="492" y="226"/>
                      <a:pt x="489" y="205"/>
                      <a:pt x="486" y="183"/>
                    </a:cubicBezTo>
                    <a:lnTo>
                      <a:pt x="486" y="181"/>
                    </a:lnTo>
                    <a:cubicBezTo>
                      <a:pt x="475" y="140"/>
                      <a:pt x="454" y="104"/>
                      <a:pt x="423" y="73"/>
                    </a:cubicBezTo>
                    <a:cubicBezTo>
                      <a:pt x="406" y="60"/>
                      <a:pt x="389" y="47"/>
                      <a:pt x="374" y="35"/>
                    </a:cubicBezTo>
                    <a:cubicBezTo>
                      <a:pt x="335" y="12"/>
                      <a:pt x="293" y="1"/>
                      <a:pt x="249" y="1"/>
                    </a:cubicBezTo>
                    <a:cubicBezTo>
                      <a:pt x="246" y="1"/>
                      <a:pt x="243" y="1"/>
                      <a:pt x="2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20"/>
              <p:cNvSpPr/>
              <p:nvPr/>
            </p:nvSpPr>
            <p:spPr>
              <a:xfrm>
                <a:off x="7291650" y="1062050"/>
                <a:ext cx="845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61" extrusionOk="0">
                    <a:moveTo>
                      <a:pt x="177" y="1"/>
                    </a:moveTo>
                    <a:cubicBezTo>
                      <a:pt x="175" y="1"/>
                      <a:pt x="172" y="1"/>
                      <a:pt x="169" y="1"/>
                    </a:cubicBezTo>
                    <a:cubicBezTo>
                      <a:pt x="153" y="2"/>
                      <a:pt x="138" y="4"/>
                      <a:pt x="124" y="6"/>
                    </a:cubicBezTo>
                    <a:cubicBezTo>
                      <a:pt x="95" y="15"/>
                      <a:pt x="70" y="29"/>
                      <a:pt x="50" y="49"/>
                    </a:cubicBezTo>
                    <a:cubicBezTo>
                      <a:pt x="41" y="61"/>
                      <a:pt x="32" y="72"/>
                      <a:pt x="24" y="83"/>
                    </a:cubicBezTo>
                    <a:cubicBezTo>
                      <a:pt x="8" y="109"/>
                      <a:pt x="1" y="138"/>
                      <a:pt x="1" y="168"/>
                    </a:cubicBezTo>
                    <a:lnTo>
                      <a:pt x="1" y="171"/>
                    </a:lnTo>
                    <a:cubicBezTo>
                      <a:pt x="1" y="202"/>
                      <a:pt x="8" y="229"/>
                      <a:pt x="24" y="256"/>
                    </a:cubicBezTo>
                    <a:cubicBezTo>
                      <a:pt x="24" y="257"/>
                      <a:pt x="25" y="259"/>
                      <a:pt x="25" y="259"/>
                    </a:cubicBezTo>
                    <a:lnTo>
                      <a:pt x="28" y="268"/>
                    </a:lnTo>
                    <a:cubicBezTo>
                      <a:pt x="32" y="273"/>
                      <a:pt x="35" y="279"/>
                      <a:pt x="36" y="285"/>
                    </a:cubicBezTo>
                    <a:cubicBezTo>
                      <a:pt x="50" y="308"/>
                      <a:pt x="69" y="325"/>
                      <a:pt x="92" y="339"/>
                    </a:cubicBezTo>
                    <a:cubicBezTo>
                      <a:pt x="115" y="353"/>
                      <a:pt x="141" y="360"/>
                      <a:pt x="169" y="360"/>
                    </a:cubicBezTo>
                    <a:cubicBezTo>
                      <a:pt x="195" y="360"/>
                      <a:pt x="221" y="353"/>
                      <a:pt x="245" y="339"/>
                    </a:cubicBezTo>
                    <a:cubicBezTo>
                      <a:pt x="268" y="327"/>
                      <a:pt x="286" y="308"/>
                      <a:pt x="300" y="285"/>
                    </a:cubicBezTo>
                    <a:cubicBezTo>
                      <a:pt x="303" y="279"/>
                      <a:pt x="305" y="273"/>
                      <a:pt x="308" y="268"/>
                    </a:cubicBezTo>
                    <a:lnTo>
                      <a:pt x="311" y="259"/>
                    </a:lnTo>
                    <a:cubicBezTo>
                      <a:pt x="311" y="257"/>
                      <a:pt x="312" y="257"/>
                      <a:pt x="312" y="256"/>
                    </a:cubicBezTo>
                    <a:cubicBezTo>
                      <a:pt x="328" y="229"/>
                      <a:pt x="336" y="200"/>
                      <a:pt x="336" y="171"/>
                    </a:cubicBezTo>
                    <a:lnTo>
                      <a:pt x="336" y="168"/>
                    </a:lnTo>
                    <a:cubicBezTo>
                      <a:pt x="337" y="144"/>
                      <a:pt x="331" y="123"/>
                      <a:pt x="322" y="103"/>
                    </a:cubicBezTo>
                    <a:cubicBezTo>
                      <a:pt x="316" y="83"/>
                      <a:pt x="303" y="64"/>
                      <a:pt x="286" y="49"/>
                    </a:cubicBezTo>
                    <a:cubicBezTo>
                      <a:pt x="272" y="33"/>
                      <a:pt x="254" y="21"/>
                      <a:pt x="232" y="15"/>
                    </a:cubicBezTo>
                    <a:cubicBezTo>
                      <a:pt x="215" y="5"/>
                      <a:pt x="197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20"/>
              <p:cNvSpPr/>
              <p:nvPr/>
            </p:nvSpPr>
            <p:spPr>
              <a:xfrm>
                <a:off x="7339375" y="745650"/>
                <a:ext cx="1130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49" extrusionOk="0">
                    <a:moveTo>
                      <a:pt x="218" y="0"/>
                    </a:moveTo>
                    <a:cubicBezTo>
                      <a:pt x="190" y="0"/>
                      <a:pt x="164" y="8"/>
                      <a:pt x="140" y="20"/>
                    </a:cubicBezTo>
                    <a:cubicBezTo>
                      <a:pt x="112" y="30"/>
                      <a:pt x="87" y="45"/>
                      <a:pt x="67" y="67"/>
                    </a:cubicBezTo>
                    <a:cubicBezTo>
                      <a:pt x="46" y="87"/>
                      <a:pt x="30" y="111"/>
                      <a:pt x="21" y="139"/>
                    </a:cubicBezTo>
                    <a:cubicBezTo>
                      <a:pt x="7" y="165"/>
                      <a:pt x="1" y="195"/>
                      <a:pt x="2" y="224"/>
                    </a:cubicBezTo>
                    <a:lnTo>
                      <a:pt x="10" y="284"/>
                    </a:lnTo>
                    <a:cubicBezTo>
                      <a:pt x="21" y="323"/>
                      <a:pt x="39" y="355"/>
                      <a:pt x="67" y="383"/>
                    </a:cubicBezTo>
                    <a:cubicBezTo>
                      <a:pt x="83" y="395"/>
                      <a:pt x="98" y="406"/>
                      <a:pt x="113" y="419"/>
                    </a:cubicBezTo>
                    <a:cubicBezTo>
                      <a:pt x="147" y="439"/>
                      <a:pt x="186" y="448"/>
                      <a:pt x="226" y="448"/>
                    </a:cubicBezTo>
                    <a:cubicBezTo>
                      <a:pt x="229" y="448"/>
                      <a:pt x="232" y="448"/>
                      <a:pt x="235" y="448"/>
                    </a:cubicBezTo>
                    <a:cubicBezTo>
                      <a:pt x="263" y="448"/>
                      <a:pt x="289" y="442"/>
                      <a:pt x="313" y="429"/>
                    </a:cubicBezTo>
                    <a:cubicBezTo>
                      <a:pt x="340" y="420"/>
                      <a:pt x="363" y="405"/>
                      <a:pt x="385" y="383"/>
                    </a:cubicBezTo>
                    <a:cubicBezTo>
                      <a:pt x="407" y="363"/>
                      <a:pt x="422" y="338"/>
                      <a:pt x="431" y="310"/>
                    </a:cubicBezTo>
                    <a:cubicBezTo>
                      <a:pt x="445" y="284"/>
                      <a:pt x="451" y="255"/>
                      <a:pt x="450" y="224"/>
                    </a:cubicBezTo>
                    <a:lnTo>
                      <a:pt x="442" y="164"/>
                    </a:lnTo>
                    <a:lnTo>
                      <a:pt x="442" y="165"/>
                    </a:lnTo>
                    <a:cubicBezTo>
                      <a:pt x="431" y="127"/>
                      <a:pt x="411" y="94"/>
                      <a:pt x="384" y="67"/>
                    </a:cubicBezTo>
                    <a:cubicBezTo>
                      <a:pt x="370" y="54"/>
                      <a:pt x="354" y="42"/>
                      <a:pt x="339" y="31"/>
                    </a:cubicBezTo>
                    <a:cubicBezTo>
                      <a:pt x="303" y="11"/>
                      <a:pt x="266" y="0"/>
                      <a:pt x="226" y="0"/>
                    </a:cubicBezTo>
                    <a:cubicBezTo>
                      <a:pt x="223" y="0"/>
                      <a:pt x="221" y="0"/>
                      <a:pt x="2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20"/>
              <p:cNvSpPr/>
              <p:nvPr/>
            </p:nvSpPr>
            <p:spPr>
              <a:xfrm>
                <a:off x="7326650" y="1069075"/>
                <a:ext cx="82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507" extrusionOk="0">
                    <a:moveTo>
                      <a:pt x="74" y="1"/>
                    </a:moveTo>
                    <a:cubicBezTo>
                      <a:pt x="45" y="1"/>
                      <a:pt x="16" y="21"/>
                      <a:pt x="13" y="61"/>
                    </a:cubicBezTo>
                    <a:cubicBezTo>
                      <a:pt x="0" y="175"/>
                      <a:pt x="14" y="291"/>
                      <a:pt x="24" y="405"/>
                    </a:cubicBezTo>
                    <a:cubicBezTo>
                      <a:pt x="34" y="524"/>
                      <a:pt x="47" y="643"/>
                      <a:pt x="56" y="762"/>
                    </a:cubicBezTo>
                    <a:cubicBezTo>
                      <a:pt x="64" y="876"/>
                      <a:pt x="71" y="992"/>
                      <a:pt x="76" y="1107"/>
                    </a:cubicBezTo>
                    <a:cubicBezTo>
                      <a:pt x="81" y="1220"/>
                      <a:pt x="64" y="1356"/>
                      <a:pt x="115" y="1461"/>
                    </a:cubicBezTo>
                    <a:cubicBezTo>
                      <a:pt x="131" y="1493"/>
                      <a:pt x="158" y="1507"/>
                      <a:pt x="187" y="1507"/>
                    </a:cubicBezTo>
                    <a:cubicBezTo>
                      <a:pt x="228" y="1507"/>
                      <a:pt x="272" y="1478"/>
                      <a:pt x="288" y="1438"/>
                    </a:cubicBezTo>
                    <a:cubicBezTo>
                      <a:pt x="328" y="1339"/>
                      <a:pt x="295" y="1197"/>
                      <a:pt x="288" y="1093"/>
                    </a:cubicBezTo>
                    <a:cubicBezTo>
                      <a:pt x="280" y="973"/>
                      <a:pt x="269" y="854"/>
                      <a:pt x="257" y="735"/>
                    </a:cubicBezTo>
                    <a:cubicBezTo>
                      <a:pt x="244" y="620"/>
                      <a:pt x="232" y="505"/>
                      <a:pt x="215" y="391"/>
                    </a:cubicBezTo>
                    <a:cubicBezTo>
                      <a:pt x="198" y="275"/>
                      <a:pt x="181" y="152"/>
                      <a:pt x="136" y="44"/>
                    </a:cubicBezTo>
                    <a:cubicBezTo>
                      <a:pt x="124" y="15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20"/>
              <p:cNvSpPr/>
              <p:nvPr/>
            </p:nvSpPr>
            <p:spPr>
              <a:xfrm>
                <a:off x="7316900" y="1077000"/>
                <a:ext cx="271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859" extrusionOk="0">
                    <a:moveTo>
                      <a:pt x="1022" y="1"/>
                    </a:moveTo>
                    <a:cubicBezTo>
                      <a:pt x="1013" y="1"/>
                      <a:pt x="1004" y="3"/>
                      <a:pt x="994" y="9"/>
                    </a:cubicBezTo>
                    <a:cubicBezTo>
                      <a:pt x="915" y="60"/>
                      <a:pt x="835" y="108"/>
                      <a:pt x="758" y="165"/>
                    </a:cubicBezTo>
                    <a:cubicBezTo>
                      <a:pt x="679" y="224"/>
                      <a:pt x="600" y="283"/>
                      <a:pt x="523" y="343"/>
                    </a:cubicBezTo>
                    <a:cubicBezTo>
                      <a:pt x="446" y="401"/>
                      <a:pt x="370" y="457"/>
                      <a:pt x="292" y="514"/>
                    </a:cubicBezTo>
                    <a:cubicBezTo>
                      <a:pt x="208" y="574"/>
                      <a:pt x="110" y="625"/>
                      <a:pt x="48" y="710"/>
                    </a:cubicBezTo>
                    <a:cubicBezTo>
                      <a:pt x="1" y="774"/>
                      <a:pt x="66" y="859"/>
                      <a:pt x="136" y="859"/>
                    </a:cubicBezTo>
                    <a:cubicBezTo>
                      <a:pt x="144" y="859"/>
                      <a:pt x="152" y="858"/>
                      <a:pt x="161" y="855"/>
                    </a:cubicBezTo>
                    <a:cubicBezTo>
                      <a:pt x="253" y="829"/>
                      <a:pt x="332" y="752"/>
                      <a:pt x="407" y="693"/>
                    </a:cubicBezTo>
                    <a:cubicBezTo>
                      <a:pt x="488" y="631"/>
                      <a:pt x="568" y="568"/>
                      <a:pt x="647" y="503"/>
                    </a:cubicBezTo>
                    <a:cubicBezTo>
                      <a:pt x="721" y="442"/>
                      <a:pt x="792" y="378"/>
                      <a:pt x="861" y="312"/>
                    </a:cubicBezTo>
                    <a:cubicBezTo>
                      <a:pt x="932" y="242"/>
                      <a:pt x="994" y="167"/>
                      <a:pt x="1057" y="90"/>
                    </a:cubicBezTo>
                    <a:cubicBezTo>
                      <a:pt x="1085" y="56"/>
                      <a:pt x="1061" y="1"/>
                      <a:pt x="10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20"/>
              <p:cNvSpPr/>
              <p:nvPr/>
            </p:nvSpPr>
            <p:spPr>
              <a:xfrm>
                <a:off x="7316275" y="1080100"/>
                <a:ext cx="255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827" extrusionOk="0">
                    <a:moveTo>
                      <a:pt x="79" y="0"/>
                    </a:moveTo>
                    <a:cubicBezTo>
                      <a:pt x="52" y="0"/>
                      <a:pt x="24" y="21"/>
                      <a:pt x="14" y="46"/>
                    </a:cubicBezTo>
                    <a:cubicBezTo>
                      <a:pt x="0" y="80"/>
                      <a:pt x="14" y="112"/>
                      <a:pt x="44" y="134"/>
                    </a:cubicBezTo>
                    <a:cubicBezTo>
                      <a:pt x="161" y="220"/>
                      <a:pt x="270" y="313"/>
                      <a:pt x="380" y="404"/>
                    </a:cubicBezTo>
                    <a:cubicBezTo>
                      <a:pt x="493" y="500"/>
                      <a:pt x="598" y="603"/>
                      <a:pt x="701" y="708"/>
                    </a:cubicBezTo>
                    <a:cubicBezTo>
                      <a:pt x="724" y="731"/>
                      <a:pt x="746" y="756"/>
                      <a:pt x="769" y="779"/>
                    </a:cubicBezTo>
                    <a:cubicBezTo>
                      <a:pt x="801" y="808"/>
                      <a:pt x="843" y="827"/>
                      <a:pt x="884" y="827"/>
                    </a:cubicBezTo>
                    <a:cubicBezTo>
                      <a:pt x="911" y="827"/>
                      <a:pt x="938" y="819"/>
                      <a:pt x="962" y="801"/>
                    </a:cubicBezTo>
                    <a:cubicBezTo>
                      <a:pt x="1014" y="760"/>
                      <a:pt x="1020" y="682"/>
                      <a:pt x="991" y="625"/>
                    </a:cubicBezTo>
                    <a:cubicBezTo>
                      <a:pt x="971" y="588"/>
                      <a:pt x="932" y="555"/>
                      <a:pt x="902" y="526"/>
                    </a:cubicBezTo>
                    <a:cubicBezTo>
                      <a:pt x="794" y="418"/>
                      <a:pt x="672" y="322"/>
                      <a:pt x="545" y="234"/>
                    </a:cubicBezTo>
                    <a:cubicBezTo>
                      <a:pt x="477" y="188"/>
                      <a:pt x="409" y="143"/>
                      <a:pt x="335" y="108"/>
                    </a:cubicBezTo>
                    <a:cubicBezTo>
                      <a:pt x="258" y="71"/>
                      <a:pt x="179" y="35"/>
                      <a:pt x="99" y="4"/>
                    </a:cubicBezTo>
                    <a:cubicBezTo>
                      <a:pt x="93" y="2"/>
                      <a:pt x="86" y="0"/>
                      <a:pt x="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20"/>
              <p:cNvSpPr/>
              <p:nvPr/>
            </p:nvSpPr>
            <p:spPr>
              <a:xfrm>
                <a:off x="7248175" y="1094925"/>
                <a:ext cx="9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301" extrusionOk="0">
                    <a:moveTo>
                      <a:pt x="193" y="1"/>
                    </a:moveTo>
                    <a:cubicBezTo>
                      <a:pt x="0" y="1"/>
                      <a:pt x="0" y="300"/>
                      <a:pt x="193" y="300"/>
                    </a:cubicBezTo>
                    <a:cubicBezTo>
                      <a:pt x="385" y="300"/>
                      <a:pt x="385" y="1"/>
                      <a:pt x="1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20"/>
              <p:cNvSpPr/>
              <p:nvPr/>
            </p:nvSpPr>
            <p:spPr>
              <a:xfrm>
                <a:off x="7381275" y="1104725"/>
                <a:ext cx="91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366" extrusionOk="0">
                    <a:moveTo>
                      <a:pt x="189" y="1"/>
                    </a:moveTo>
                    <a:cubicBezTo>
                      <a:pt x="187" y="1"/>
                      <a:pt x="184" y="1"/>
                      <a:pt x="181" y="1"/>
                    </a:cubicBezTo>
                    <a:cubicBezTo>
                      <a:pt x="166" y="2"/>
                      <a:pt x="151" y="5"/>
                      <a:pt x="134" y="7"/>
                    </a:cubicBezTo>
                    <a:cubicBezTo>
                      <a:pt x="103" y="16"/>
                      <a:pt x="76" y="32"/>
                      <a:pt x="55" y="53"/>
                    </a:cubicBezTo>
                    <a:lnTo>
                      <a:pt x="25" y="90"/>
                    </a:lnTo>
                    <a:cubicBezTo>
                      <a:pt x="10" y="118"/>
                      <a:pt x="2" y="149"/>
                      <a:pt x="1" y="181"/>
                    </a:cubicBezTo>
                    <a:cubicBezTo>
                      <a:pt x="4" y="198"/>
                      <a:pt x="5" y="214"/>
                      <a:pt x="9" y="229"/>
                    </a:cubicBezTo>
                    <a:cubicBezTo>
                      <a:pt x="13" y="254"/>
                      <a:pt x="24" y="274"/>
                      <a:pt x="41" y="291"/>
                    </a:cubicBezTo>
                    <a:cubicBezTo>
                      <a:pt x="53" y="311"/>
                      <a:pt x="70" y="326"/>
                      <a:pt x="90" y="337"/>
                    </a:cubicBezTo>
                    <a:cubicBezTo>
                      <a:pt x="98" y="343"/>
                      <a:pt x="107" y="345"/>
                      <a:pt x="117" y="348"/>
                    </a:cubicBezTo>
                    <a:cubicBezTo>
                      <a:pt x="120" y="348"/>
                      <a:pt x="121" y="351"/>
                      <a:pt x="124" y="353"/>
                    </a:cubicBezTo>
                    <a:cubicBezTo>
                      <a:pt x="127" y="354"/>
                      <a:pt x="132" y="354"/>
                      <a:pt x="137" y="356"/>
                    </a:cubicBezTo>
                    <a:cubicBezTo>
                      <a:pt x="138" y="356"/>
                      <a:pt x="140" y="357"/>
                      <a:pt x="141" y="357"/>
                    </a:cubicBezTo>
                    <a:lnTo>
                      <a:pt x="138" y="356"/>
                    </a:lnTo>
                    <a:lnTo>
                      <a:pt x="138" y="356"/>
                    </a:lnTo>
                    <a:cubicBezTo>
                      <a:pt x="151" y="360"/>
                      <a:pt x="164" y="365"/>
                      <a:pt x="178" y="365"/>
                    </a:cubicBezTo>
                    <a:cubicBezTo>
                      <a:pt x="180" y="365"/>
                      <a:pt x="181" y="365"/>
                      <a:pt x="183" y="365"/>
                    </a:cubicBezTo>
                    <a:cubicBezTo>
                      <a:pt x="195" y="363"/>
                      <a:pt x="209" y="362"/>
                      <a:pt x="223" y="360"/>
                    </a:cubicBezTo>
                    <a:cubicBezTo>
                      <a:pt x="237" y="356"/>
                      <a:pt x="249" y="350"/>
                      <a:pt x="262" y="342"/>
                    </a:cubicBezTo>
                    <a:cubicBezTo>
                      <a:pt x="266" y="340"/>
                      <a:pt x="269" y="340"/>
                      <a:pt x="274" y="337"/>
                    </a:cubicBezTo>
                    <a:lnTo>
                      <a:pt x="309" y="309"/>
                    </a:lnTo>
                    <a:cubicBezTo>
                      <a:pt x="328" y="292"/>
                      <a:pt x="340" y="274"/>
                      <a:pt x="348" y="251"/>
                    </a:cubicBezTo>
                    <a:cubicBezTo>
                      <a:pt x="359" y="229"/>
                      <a:pt x="363" y="206"/>
                      <a:pt x="363" y="181"/>
                    </a:cubicBezTo>
                    <a:cubicBezTo>
                      <a:pt x="363" y="157"/>
                      <a:pt x="359" y="134"/>
                      <a:pt x="348" y="112"/>
                    </a:cubicBezTo>
                    <a:cubicBezTo>
                      <a:pt x="340" y="90"/>
                      <a:pt x="328" y="70"/>
                      <a:pt x="309" y="53"/>
                    </a:cubicBezTo>
                    <a:cubicBezTo>
                      <a:pt x="294" y="36"/>
                      <a:pt x="274" y="24"/>
                      <a:pt x="252" y="16"/>
                    </a:cubicBezTo>
                    <a:cubicBezTo>
                      <a:pt x="233" y="7"/>
                      <a:pt x="212" y="1"/>
                      <a:pt x="1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20"/>
              <p:cNvSpPr/>
              <p:nvPr/>
            </p:nvSpPr>
            <p:spPr>
              <a:xfrm>
                <a:off x="7203375" y="848625"/>
                <a:ext cx="5500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106" extrusionOk="0">
                    <a:moveTo>
                      <a:pt x="136" y="1"/>
                    </a:moveTo>
                    <a:cubicBezTo>
                      <a:pt x="117" y="1"/>
                      <a:pt x="98" y="13"/>
                      <a:pt x="96" y="39"/>
                    </a:cubicBezTo>
                    <a:cubicBezTo>
                      <a:pt x="79" y="394"/>
                      <a:pt x="59" y="750"/>
                      <a:pt x="44" y="1105"/>
                    </a:cubicBezTo>
                    <a:cubicBezTo>
                      <a:pt x="36" y="1277"/>
                      <a:pt x="25" y="1448"/>
                      <a:pt x="18" y="1619"/>
                    </a:cubicBezTo>
                    <a:cubicBezTo>
                      <a:pt x="14" y="1710"/>
                      <a:pt x="7" y="1803"/>
                      <a:pt x="7" y="1896"/>
                    </a:cubicBezTo>
                    <a:cubicBezTo>
                      <a:pt x="5" y="1970"/>
                      <a:pt x="1" y="2033"/>
                      <a:pt x="50" y="2090"/>
                    </a:cubicBezTo>
                    <a:cubicBezTo>
                      <a:pt x="59" y="2101"/>
                      <a:pt x="72" y="2106"/>
                      <a:pt x="86" y="2106"/>
                    </a:cubicBezTo>
                    <a:cubicBezTo>
                      <a:pt x="100" y="2106"/>
                      <a:pt x="115" y="2100"/>
                      <a:pt x="126" y="2090"/>
                    </a:cubicBezTo>
                    <a:cubicBezTo>
                      <a:pt x="181" y="2041"/>
                      <a:pt x="183" y="1967"/>
                      <a:pt x="189" y="1896"/>
                    </a:cubicBezTo>
                    <a:cubicBezTo>
                      <a:pt x="198" y="1803"/>
                      <a:pt x="201" y="1710"/>
                      <a:pt x="206" y="1619"/>
                    </a:cubicBezTo>
                    <a:cubicBezTo>
                      <a:pt x="215" y="1448"/>
                      <a:pt x="217" y="1277"/>
                      <a:pt x="218" y="1105"/>
                    </a:cubicBezTo>
                    <a:cubicBezTo>
                      <a:pt x="220" y="749"/>
                      <a:pt x="204" y="395"/>
                      <a:pt x="177" y="39"/>
                    </a:cubicBezTo>
                    <a:cubicBezTo>
                      <a:pt x="174" y="13"/>
                      <a:pt x="155" y="1"/>
                      <a:pt x="1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20"/>
              <p:cNvSpPr/>
              <p:nvPr/>
            </p:nvSpPr>
            <p:spPr>
              <a:xfrm>
                <a:off x="7193025" y="857400"/>
                <a:ext cx="27800" cy="30475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1219" extrusionOk="0">
                    <a:moveTo>
                      <a:pt x="1036" y="0"/>
                    </a:moveTo>
                    <a:cubicBezTo>
                      <a:pt x="1024" y="0"/>
                      <a:pt x="1011" y="4"/>
                      <a:pt x="1000" y="14"/>
                    </a:cubicBezTo>
                    <a:lnTo>
                      <a:pt x="1000" y="15"/>
                    </a:lnTo>
                    <a:cubicBezTo>
                      <a:pt x="800" y="173"/>
                      <a:pt x="618" y="342"/>
                      <a:pt x="445" y="529"/>
                    </a:cubicBezTo>
                    <a:cubicBezTo>
                      <a:pt x="362" y="619"/>
                      <a:pt x="280" y="710"/>
                      <a:pt x="205" y="805"/>
                    </a:cubicBezTo>
                    <a:cubicBezTo>
                      <a:pt x="163" y="856"/>
                      <a:pt x="123" y="907"/>
                      <a:pt x="84" y="960"/>
                    </a:cubicBezTo>
                    <a:cubicBezTo>
                      <a:pt x="43" y="1014"/>
                      <a:pt x="3" y="1069"/>
                      <a:pt x="1" y="1140"/>
                    </a:cubicBezTo>
                    <a:cubicBezTo>
                      <a:pt x="1" y="1181"/>
                      <a:pt x="38" y="1218"/>
                      <a:pt x="78" y="1218"/>
                    </a:cubicBezTo>
                    <a:cubicBezTo>
                      <a:pt x="85" y="1218"/>
                      <a:pt x="93" y="1217"/>
                      <a:pt x="100" y="1214"/>
                    </a:cubicBezTo>
                    <a:cubicBezTo>
                      <a:pt x="214" y="1176"/>
                      <a:pt x="280" y="1041"/>
                      <a:pt x="351" y="952"/>
                    </a:cubicBezTo>
                    <a:cubicBezTo>
                      <a:pt x="428" y="852"/>
                      <a:pt x="506" y="753"/>
                      <a:pt x="586" y="654"/>
                    </a:cubicBezTo>
                    <a:cubicBezTo>
                      <a:pt x="745" y="463"/>
                      <a:pt x="908" y="274"/>
                      <a:pt x="1075" y="89"/>
                    </a:cubicBezTo>
                    <a:cubicBezTo>
                      <a:pt x="1111" y="48"/>
                      <a:pt x="1077" y="0"/>
                      <a:pt x="10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20"/>
              <p:cNvSpPr/>
              <p:nvPr/>
            </p:nvSpPr>
            <p:spPr>
              <a:xfrm>
                <a:off x="7191825" y="860825"/>
                <a:ext cx="30325" cy="293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172" extrusionOk="0">
                    <a:moveTo>
                      <a:pt x="63" y="0"/>
                    </a:moveTo>
                    <a:cubicBezTo>
                      <a:pt x="28" y="0"/>
                      <a:pt x="1" y="43"/>
                      <a:pt x="30" y="77"/>
                    </a:cubicBezTo>
                    <a:cubicBezTo>
                      <a:pt x="199" y="269"/>
                      <a:pt x="362" y="466"/>
                      <a:pt x="538" y="651"/>
                    </a:cubicBezTo>
                    <a:cubicBezTo>
                      <a:pt x="625" y="742"/>
                      <a:pt x="710" y="832"/>
                      <a:pt x="796" y="921"/>
                    </a:cubicBezTo>
                    <a:cubicBezTo>
                      <a:pt x="881" y="1011"/>
                      <a:pt x="980" y="1158"/>
                      <a:pt x="1111" y="1171"/>
                    </a:cubicBezTo>
                    <a:cubicBezTo>
                      <a:pt x="1113" y="1172"/>
                      <a:pt x="1115" y="1172"/>
                      <a:pt x="1117" y="1172"/>
                    </a:cubicBezTo>
                    <a:cubicBezTo>
                      <a:pt x="1163" y="1172"/>
                      <a:pt x="1212" y="1122"/>
                      <a:pt x="1206" y="1076"/>
                    </a:cubicBezTo>
                    <a:cubicBezTo>
                      <a:pt x="1191" y="946"/>
                      <a:pt x="1051" y="855"/>
                      <a:pt x="960" y="772"/>
                    </a:cubicBezTo>
                    <a:lnTo>
                      <a:pt x="961" y="772"/>
                    </a:lnTo>
                    <a:lnTo>
                      <a:pt x="679" y="512"/>
                    </a:lnTo>
                    <a:cubicBezTo>
                      <a:pt x="489" y="338"/>
                      <a:pt x="290" y="178"/>
                      <a:pt x="94" y="12"/>
                    </a:cubicBezTo>
                    <a:cubicBezTo>
                      <a:pt x="84" y="4"/>
                      <a:pt x="73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20"/>
              <p:cNvSpPr/>
              <p:nvPr/>
            </p:nvSpPr>
            <p:spPr>
              <a:xfrm>
                <a:off x="7234750" y="657300"/>
                <a:ext cx="75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34" extrusionOk="0">
                    <a:moveTo>
                      <a:pt x="150" y="0"/>
                    </a:moveTo>
                    <a:cubicBezTo>
                      <a:pt x="0" y="0"/>
                      <a:pt x="0" y="233"/>
                      <a:pt x="150" y="233"/>
                    </a:cubicBezTo>
                    <a:cubicBezTo>
                      <a:pt x="300" y="233"/>
                      <a:pt x="300" y="0"/>
                      <a:pt x="1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20"/>
              <p:cNvSpPr/>
              <p:nvPr/>
            </p:nvSpPr>
            <p:spPr>
              <a:xfrm>
                <a:off x="7260900" y="654650"/>
                <a:ext cx="962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383" extrusionOk="0">
                    <a:moveTo>
                      <a:pt x="200" y="1"/>
                    </a:moveTo>
                    <a:cubicBezTo>
                      <a:pt x="197" y="1"/>
                      <a:pt x="195" y="1"/>
                      <a:pt x="192" y="1"/>
                    </a:cubicBezTo>
                    <a:cubicBezTo>
                      <a:pt x="175" y="3"/>
                      <a:pt x="158" y="6"/>
                      <a:pt x="143" y="7"/>
                    </a:cubicBezTo>
                    <a:cubicBezTo>
                      <a:pt x="118" y="14"/>
                      <a:pt x="96" y="26"/>
                      <a:pt x="78" y="41"/>
                    </a:cubicBezTo>
                    <a:cubicBezTo>
                      <a:pt x="56" y="55"/>
                      <a:pt x="41" y="74"/>
                      <a:pt x="28" y="95"/>
                    </a:cubicBezTo>
                    <a:cubicBezTo>
                      <a:pt x="22" y="111"/>
                      <a:pt x="16" y="126"/>
                      <a:pt x="10" y="142"/>
                    </a:cubicBezTo>
                    <a:cubicBezTo>
                      <a:pt x="1" y="166"/>
                      <a:pt x="1" y="191"/>
                      <a:pt x="5" y="217"/>
                    </a:cubicBezTo>
                    <a:cubicBezTo>
                      <a:pt x="7" y="242"/>
                      <a:pt x="15" y="265"/>
                      <a:pt x="28" y="288"/>
                    </a:cubicBezTo>
                    <a:cubicBezTo>
                      <a:pt x="39" y="301"/>
                      <a:pt x="49" y="313"/>
                      <a:pt x="58" y="327"/>
                    </a:cubicBezTo>
                    <a:cubicBezTo>
                      <a:pt x="82" y="350"/>
                      <a:pt x="110" y="365"/>
                      <a:pt x="143" y="375"/>
                    </a:cubicBezTo>
                    <a:cubicBezTo>
                      <a:pt x="144" y="375"/>
                      <a:pt x="146" y="376"/>
                      <a:pt x="147" y="376"/>
                    </a:cubicBezTo>
                    <a:lnTo>
                      <a:pt x="150" y="376"/>
                    </a:lnTo>
                    <a:cubicBezTo>
                      <a:pt x="152" y="378"/>
                      <a:pt x="191" y="382"/>
                      <a:pt x="194" y="382"/>
                    </a:cubicBezTo>
                    <a:cubicBezTo>
                      <a:pt x="196" y="383"/>
                      <a:pt x="198" y="383"/>
                      <a:pt x="200" y="383"/>
                    </a:cubicBezTo>
                    <a:cubicBezTo>
                      <a:pt x="213" y="383"/>
                      <a:pt x="225" y="379"/>
                      <a:pt x="238" y="376"/>
                    </a:cubicBezTo>
                    <a:lnTo>
                      <a:pt x="243" y="375"/>
                    </a:lnTo>
                    <a:cubicBezTo>
                      <a:pt x="268" y="368"/>
                      <a:pt x="289" y="358"/>
                      <a:pt x="308" y="341"/>
                    </a:cubicBezTo>
                    <a:cubicBezTo>
                      <a:pt x="329" y="327"/>
                      <a:pt x="345" y="310"/>
                      <a:pt x="357" y="287"/>
                    </a:cubicBezTo>
                    <a:cubicBezTo>
                      <a:pt x="363" y="273"/>
                      <a:pt x="370" y="257"/>
                      <a:pt x="376" y="242"/>
                    </a:cubicBezTo>
                    <a:cubicBezTo>
                      <a:pt x="383" y="217"/>
                      <a:pt x="385" y="191"/>
                      <a:pt x="380" y="166"/>
                    </a:cubicBezTo>
                    <a:cubicBezTo>
                      <a:pt x="379" y="140"/>
                      <a:pt x="371" y="117"/>
                      <a:pt x="357" y="95"/>
                    </a:cubicBezTo>
                    <a:lnTo>
                      <a:pt x="328" y="57"/>
                    </a:lnTo>
                    <a:cubicBezTo>
                      <a:pt x="309" y="38"/>
                      <a:pt x="289" y="24"/>
                      <a:pt x="266" y="17"/>
                    </a:cubicBezTo>
                    <a:cubicBezTo>
                      <a:pt x="245" y="7"/>
                      <a:pt x="223" y="1"/>
                      <a:pt x="2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20"/>
              <p:cNvSpPr/>
              <p:nvPr/>
            </p:nvSpPr>
            <p:spPr>
              <a:xfrm>
                <a:off x="7300225" y="656025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92" y="0"/>
                    </a:moveTo>
                    <a:cubicBezTo>
                      <a:pt x="162" y="0"/>
                      <a:pt x="127" y="8"/>
                      <a:pt x="102" y="23"/>
                    </a:cubicBezTo>
                    <a:cubicBezTo>
                      <a:pt x="98" y="26"/>
                      <a:pt x="93" y="29"/>
                      <a:pt x="90" y="31"/>
                    </a:cubicBezTo>
                    <a:cubicBezTo>
                      <a:pt x="62" y="48"/>
                      <a:pt x="40" y="70"/>
                      <a:pt x="25" y="97"/>
                    </a:cubicBezTo>
                    <a:cubicBezTo>
                      <a:pt x="8" y="125"/>
                      <a:pt x="0" y="156"/>
                      <a:pt x="0" y="188"/>
                    </a:cubicBezTo>
                    <a:cubicBezTo>
                      <a:pt x="2" y="204"/>
                      <a:pt x="5" y="219"/>
                      <a:pt x="6" y="236"/>
                    </a:cubicBezTo>
                    <a:cubicBezTo>
                      <a:pt x="16" y="267"/>
                      <a:pt x="31" y="293"/>
                      <a:pt x="53" y="315"/>
                    </a:cubicBezTo>
                    <a:cubicBezTo>
                      <a:pt x="70" y="334"/>
                      <a:pt x="90" y="346"/>
                      <a:pt x="111" y="354"/>
                    </a:cubicBezTo>
                    <a:cubicBezTo>
                      <a:pt x="133" y="364"/>
                      <a:pt x="156" y="369"/>
                      <a:pt x="181" y="369"/>
                    </a:cubicBezTo>
                    <a:cubicBezTo>
                      <a:pt x="213" y="369"/>
                      <a:pt x="244" y="360"/>
                      <a:pt x="272" y="344"/>
                    </a:cubicBezTo>
                    <a:cubicBezTo>
                      <a:pt x="300" y="327"/>
                      <a:pt x="321" y="306"/>
                      <a:pt x="337" y="280"/>
                    </a:cubicBezTo>
                    <a:cubicBezTo>
                      <a:pt x="340" y="275"/>
                      <a:pt x="343" y="270"/>
                      <a:pt x="344" y="267"/>
                    </a:cubicBezTo>
                    <a:cubicBezTo>
                      <a:pt x="358" y="246"/>
                      <a:pt x="365" y="224"/>
                      <a:pt x="366" y="201"/>
                    </a:cubicBezTo>
                    <a:cubicBezTo>
                      <a:pt x="369" y="193"/>
                      <a:pt x="369" y="184"/>
                      <a:pt x="369" y="176"/>
                    </a:cubicBezTo>
                    <a:cubicBezTo>
                      <a:pt x="371" y="151"/>
                      <a:pt x="368" y="144"/>
                      <a:pt x="363" y="128"/>
                    </a:cubicBezTo>
                    <a:lnTo>
                      <a:pt x="361" y="128"/>
                    </a:lnTo>
                    <a:cubicBezTo>
                      <a:pt x="361" y="128"/>
                      <a:pt x="361" y="127"/>
                      <a:pt x="361" y="127"/>
                    </a:cubicBezTo>
                    <a:cubicBezTo>
                      <a:pt x="349" y="94"/>
                      <a:pt x="343" y="76"/>
                      <a:pt x="318" y="51"/>
                    </a:cubicBezTo>
                    <a:cubicBezTo>
                      <a:pt x="292" y="26"/>
                      <a:pt x="275" y="19"/>
                      <a:pt x="243" y="6"/>
                    </a:cubicBezTo>
                    <a:lnTo>
                      <a:pt x="241" y="6"/>
                    </a:lnTo>
                    <a:cubicBezTo>
                      <a:pt x="224" y="0"/>
                      <a:pt x="218" y="0"/>
                      <a:pt x="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20"/>
              <p:cNvSpPr/>
              <p:nvPr/>
            </p:nvSpPr>
            <p:spPr>
              <a:xfrm>
                <a:off x="7340450" y="655625"/>
                <a:ext cx="89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58" extrusionOk="0">
                    <a:moveTo>
                      <a:pt x="178" y="1"/>
                    </a:moveTo>
                    <a:cubicBezTo>
                      <a:pt x="154" y="1"/>
                      <a:pt x="132" y="5"/>
                      <a:pt x="111" y="16"/>
                    </a:cubicBezTo>
                    <a:cubicBezTo>
                      <a:pt x="89" y="24"/>
                      <a:pt x="69" y="36"/>
                      <a:pt x="53" y="53"/>
                    </a:cubicBezTo>
                    <a:cubicBezTo>
                      <a:pt x="36" y="70"/>
                      <a:pt x="24" y="89"/>
                      <a:pt x="16" y="110"/>
                    </a:cubicBezTo>
                    <a:cubicBezTo>
                      <a:pt x="6" y="132"/>
                      <a:pt x="1" y="155"/>
                      <a:pt x="1" y="180"/>
                    </a:cubicBezTo>
                    <a:cubicBezTo>
                      <a:pt x="4" y="195"/>
                      <a:pt x="6" y="211"/>
                      <a:pt x="7" y="226"/>
                    </a:cubicBezTo>
                    <a:cubicBezTo>
                      <a:pt x="16" y="257"/>
                      <a:pt x="32" y="283"/>
                      <a:pt x="53" y="305"/>
                    </a:cubicBezTo>
                    <a:cubicBezTo>
                      <a:pt x="66" y="314"/>
                      <a:pt x="77" y="323"/>
                      <a:pt x="89" y="333"/>
                    </a:cubicBezTo>
                    <a:cubicBezTo>
                      <a:pt x="117" y="350"/>
                      <a:pt x="148" y="357"/>
                      <a:pt x="178" y="357"/>
                    </a:cubicBezTo>
                    <a:cubicBezTo>
                      <a:pt x="203" y="357"/>
                      <a:pt x="226" y="353"/>
                      <a:pt x="248" y="342"/>
                    </a:cubicBezTo>
                    <a:cubicBezTo>
                      <a:pt x="270" y="334"/>
                      <a:pt x="288" y="322"/>
                      <a:pt x="305" y="305"/>
                    </a:cubicBezTo>
                    <a:cubicBezTo>
                      <a:pt x="322" y="288"/>
                      <a:pt x="334" y="269"/>
                      <a:pt x="342" y="248"/>
                    </a:cubicBezTo>
                    <a:cubicBezTo>
                      <a:pt x="353" y="226"/>
                      <a:pt x="357" y="203"/>
                      <a:pt x="356" y="180"/>
                    </a:cubicBezTo>
                    <a:cubicBezTo>
                      <a:pt x="354" y="163"/>
                      <a:pt x="353" y="147"/>
                      <a:pt x="350" y="132"/>
                    </a:cubicBezTo>
                    <a:cubicBezTo>
                      <a:pt x="342" y="101"/>
                      <a:pt x="327" y="75"/>
                      <a:pt x="305" y="53"/>
                    </a:cubicBezTo>
                    <a:cubicBezTo>
                      <a:pt x="293" y="44"/>
                      <a:pt x="280" y="35"/>
                      <a:pt x="268" y="25"/>
                    </a:cubicBezTo>
                    <a:cubicBezTo>
                      <a:pt x="240" y="10"/>
                      <a:pt x="211" y="1"/>
                      <a:pt x="1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20"/>
              <p:cNvSpPr/>
              <p:nvPr/>
            </p:nvSpPr>
            <p:spPr>
              <a:xfrm>
                <a:off x="7381425" y="656925"/>
                <a:ext cx="95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50" extrusionOk="0">
                    <a:moveTo>
                      <a:pt x="177" y="0"/>
                    </a:moveTo>
                    <a:cubicBezTo>
                      <a:pt x="161" y="0"/>
                      <a:pt x="146" y="3"/>
                      <a:pt x="131" y="7"/>
                    </a:cubicBezTo>
                    <a:cubicBezTo>
                      <a:pt x="101" y="15"/>
                      <a:pt x="75" y="31"/>
                      <a:pt x="53" y="52"/>
                    </a:cubicBezTo>
                    <a:lnTo>
                      <a:pt x="26" y="86"/>
                    </a:lnTo>
                    <a:cubicBezTo>
                      <a:pt x="10" y="114"/>
                      <a:pt x="3" y="143"/>
                      <a:pt x="3" y="174"/>
                    </a:cubicBezTo>
                    <a:cubicBezTo>
                      <a:pt x="1" y="199"/>
                      <a:pt x="7" y="220"/>
                      <a:pt x="18" y="242"/>
                    </a:cubicBezTo>
                    <a:cubicBezTo>
                      <a:pt x="24" y="264"/>
                      <a:pt x="36" y="282"/>
                      <a:pt x="53" y="298"/>
                    </a:cubicBezTo>
                    <a:cubicBezTo>
                      <a:pt x="75" y="319"/>
                      <a:pt x="101" y="335"/>
                      <a:pt x="131" y="342"/>
                    </a:cubicBezTo>
                    <a:cubicBezTo>
                      <a:pt x="146" y="347"/>
                      <a:pt x="161" y="349"/>
                      <a:pt x="177" y="349"/>
                    </a:cubicBezTo>
                    <a:cubicBezTo>
                      <a:pt x="192" y="349"/>
                      <a:pt x="208" y="347"/>
                      <a:pt x="223" y="342"/>
                    </a:cubicBezTo>
                    <a:cubicBezTo>
                      <a:pt x="229" y="342"/>
                      <a:pt x="236" y="341"/>
                      <a:pt x="240" y="341"/>
                    </a:cubicBezTo>
                    <a:cubicBezTo>
                      <a:pt x="243" y="339"/>
                      <a:pt x="246" y="339"/>
                      <a:pt x="249" y="339"/>
                    </a:cubicBezTo>
                    <a:cubicBezTo>
                      <a:pt x="251" y="339"/>
                      <a:pt x="253" y="339"/>
                      <a:pt x="253" y="338"/>
                    </a:cubicBezTo>
                    <a:cubicBezTo>
                      <a:pt x="260" y="338"/>
                      <a:pt x="268" y="335"/>
                      <a:pt x="276" y="330"/>
                    </a:cubicBezTo>
                    <a:cubicBezTo>
                      <a:pt x="282" y="327"/>
                      <a:pt x="290" y="324"/>
                      <a:pt x="297" y="321"/>
                    </a:cubicBezTo>
                    <a:cubicBezTo>
                      <a:pt x="322" y="305"/>
                      <a:pt x="342" y="285"/>
                      <a:pt x="357" y="259"/>
                    </a:cubicBezTo>
                    <a:cubicBezTo>
                      <a:pt x="373" y="233"/>
                      <a:pt x="381" y="205"/>
                      <a:pt x="381" y="174"/>
                    </a:cubicBezTo>
                    <a:cubicBezTo>
                      <a:pt x="381" y="143"/>
                      <a:pt x="373" y="115"/>
                      <a:pt x="357" y="89"/>
                    </a:cubicBezTo>
                    <a:cubicBezTo>
                      <a:pt x="342" y="64"/>
                      <a:pt x="322" y="44"/>
                      <a:pt x="296" y="29"/>
                    </a:cubicBezTo>
                    <a:cubicBezTo>
                      <a:pt x="282" y="21"/>
                      <a:pt x="266" y="14"/>
                      <a:pt x="249" y="10"/>
                    </a:cubicBezTo>
                    <a:lnTo>
                      <a:pt x="240" y="9"/>
                    </a:lnTo>
                    <a:cubicBezTo>
                      <a:pt x="234" y="9"/>
                      <a:pt x="229" y="7"/>
                      <a:pt x="223" y="7"/>
                    </a:cubicBezTo>
                    <a:cubicBezTo>
                      <a:pt x="208" y="3"/>
                      <a:pt x="192" y="0"/>
                      <a:pt x="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20"/>
              <p:cNvSpPr/>
              <p:nvPr/>
            </p:nvSpPr>
            <p:spPr>
              <a:xfrm>
                <a:off x="7139825" y="638225"/>
                <a:ext cx="350950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14038" h="21023" extrusionOk="0">
                    <a:moveTo>
                      <a:pt x="4540" y="219"/>
                    </a:moveTo>
                    <a:cubicBezTo>
                      <a:pt x="4706" y="219"/>
                      <a:pt x="4872" y="219"/>
                      <a:pt x="5038" y="220"/>
                    </a:cubicBezTo>
                    <a:cubicBezTo>
                      <a:pt x="5747" y="221"/>
                      <a:pt x="6455" y="241"/>
                      <a:pt x="7162" y="254"/>
                    </a:cubicBezTo>
                    <a:cubicBezTo>
                      <a:pt x="7623" y="261"/>
                      <a:pt x="8084" y="263"/>
                      <a:pt x="8545" y="263"/>
                    </a:cubicBezTo>
                    <a:cubicBezTo>
                      <a:pt x="8792" y="263"/>
                      <a:pt x="9039" y="263"/>
                      <a:pt x="9285" y="262"/>
                    </a:cubicBezTo>
                    <a:lnTo>
                      <a:pt x="11407" y="249"/>
                    </a:lnTo>
                    <a:lnTo>
                      <a:pt x="12469" y="243"/>
                    </a:lnTo>
                    <a:lnTo>
                      <a:pt x="13000" y="240"/>
                    </a:lnTo>
                    <a:lnTo>
                      <a:pt x="13261" y="240"/>
                    </a:lnTo>
                    <a:cubicBezTo>
                      <a:pt x="13333" y="241"/>
                      <a:pt x="13406" y="260"/>
                      <a:pt x="13472" y="291"/>
                    </a:cubicBezTo>
                    <a:cubicBezTo>
                      <a:pt x="13604" y="354"/>
                      <a:pt x="13710" y="475"/>
                      <a:pt x="13752" y="616"/>
                    </a:cubicBezTo>
                    <a:cubicBezTo>
                      <a:pt x="13773" y="689"/>
                      <a:pt x="13775" y="754"/>
                      <a:pt x="13775" y="848"/>
                    </a:cubicBezTo>
                    <a:lnTo>
                      <a:pt x="13776" y="1113"/>
                    </a:lnTo>
                    <a:lnTo>
                      <a:pt x="13781" y="2175"/>
                    </a:lnTo>
                    <a:lnTo>
                      <a:pt x="13789" y="4299"/>
                    </a:lnTo>
                    <a:cubicBezTo>
                      <a:pt x="13798" y="5714"/>
                      <a:pt x="13783" y="7129"/>
                      <a:pt x="13766" y="8544"/>
                    </a:cubicBezTo>
                    <a:cubicBezTo>
                      <a:pt x="13745" y="9960"/>
                      <a:pt x="13755" y="11375"/>
                      <a:pt x="13766" y="12790"/>
                    </a:cubicBezTo>
                    <a:lnTo>
                      <a:pt x="13810" y="17036"/>
                    </a:lnTo>
                    <a:lnTo>
                      <a:pt x="13832" y="19159"/>
                    </a:lnTo>
                    <a:lnTo>
                      <a:pt x="13840" y="20221"/>
                    </a:lnTo>
                    <a:cubicBezTo>
                      <a:pt x="13850" y="20391"/>
                      <a:pt x="13798" y="20547"/>
                      <a:pt x="13688" y="20669"/>
                    </a:cubicBezTo>
                    <a:cubicBezTo>
                      <a:pt x="13582" y="20787"/>
                      <a:pt x="13423" y="20860"/>
                      <a:pt x="13261" y="20860"/>
                    </a:cubicBezTo>
                    <a:cubicBezTo>
                      <a:pt x="13009" y="20861"/>
                      <a:pt x="12757" y="20861"/>
                      <a:pt x="12505" y="20861"/>
                    </a:cubicBezTo>
                    <a:cubicBezTo>
                      <a:pt x="10179" y="20861"/>
                      <a:pt x="7852" y="20829"/>
                      <a:pt x="5525" y="20829"/>
                    </a:cubicBezTo>
                    <a:cubicBezTo>
                      <a:pt x="5273" y="20829"/>
                      <a:pt x="5022" y="20830"/>
                      <a:pt x="4770" y="20831"/>
                    </a:cubicBezTo>
                    <a:lnTo>
                      <a:pt x="2646" y="20838"/>
                    </a:lnTo>
                    <a:lnTo>
                      <a:pt x="1586" y="20843"/>
                    </a:lnTo>
                    <a:lnTo>
                      <a:pt x="1055" y="20845"/>
                    </a:lnTo>
                    <a:cubicBezTo>
                      <a:pt x="996" y="20845"/>
                      <a:pt x="935" y="20845"/>
                      <a:pt x="877" y="20845"/>
                    </a:cubicBezTo>
                    <a:cubicBezTo>
                      <a:pt x="848" y="20845"/>
                      <a:pt x="820" y="20845"/>
                      <a:pt x="792" y="20845"/>
                    </a:cubicBezTo>
                    <a:cubicBezTo>
                      <a:pt x="715" y="20841"/>
                      <a:pt x="640" y="20823"/>
                      <a:pt x="570" y="20789"/>
                    </a:cubicBezTo>
                    <a:cubicBezTo>
                      <a:pt x="433" y="20723"/>
                      <a:pt x="323" y="20596"/>
                      <a:pt x="282" y="20448"/>
                    </a:cubicBezTo>
                    <a:cubicBezTo>
                      <a:pt x="258" y="20372"/>
                      <a:pt x="257" y="20303"/>
                      <a:pt x="257" y="20209"/>
                    </a:cubicBezTo>
                    <a:lnTo>
                      <a:pt x="257" y="19943"/>
                    </a:lnTo>
                    <a:lnTo>
                      <a:pt x="254" y="18881"/>
                    </a:lnTo>
                    <a:lnTo>
                      <a:pt x="249" y="16759"/>
                    </a:lnTo>
                    <a:cubicBezTo>
                      <a:pt x="249" y="15344"/>
                      <a:pt x="283" y="13929"/>
                      <a:pt x="305" y="12514"/>
                    </a:cubicBezTo>
                    <a:cubicBezTo>
                      <a:pt x="326" y="11097"/>
                      <a:pt x="313" y="9682"/>
                      <a:pt x="299" y="8267"/>
                    </a:cubicBezTo>
                    <a:cubicBezTo>
                      <a:pt x="280" y="6851"/>
                      <a:pt x="283" y="5436"/>
                      <a:pt x="275" y="4021"/>
                    </a:cubicBezTo>
                    <a:lnTo>
                      <a:pt x="269" y="1897"/>
                    </a:lnTo>
                    <a:lnTo>
                      <a:pt x="262" y="837"/>
                    </a:lnTo>
                    <a:cubicBezTo>
                      <a:pt x="251" y="671"/>
                      <a:pt x="297" y="533"/>
                      <a:pt x="399" y="419"/>
                    </a:cubicBezTo>
                    <a:cubicBezTo>
                      <a:pt x="498" y="308"/>
                      <a:pt x="643" y="241"/>
                      <a:pt x="792" y="240"/>
                    </a:cubicBezTo>
                    <a:cubicBezTo>
                      <a:pt x="2042" y="229"/>
                      <a:pt x="3291" y="219"/>
                      <a:pt x="4540" y="219"/>
                    </a:cubicBezTo>
                    <a:close/>
                    <a:moveTo>
                      <a:pt x="8860" y="0"/>
                    </a:moveTo>
                    <a:cubicBezTo>
                      <a:pt x="8294" y="0"/>
                      <a:pt x="7728" y="3"/>
                      <a:pt x="7162" y="13"/>
                    </a:cubicBezTo>
                    <a:cubicBezTo>
                      <a:pt x="6455" y="27"/>
                      <a:pt x="5747" y="49"/>
                      <a:pt x="5040" y="52"/>
                    </a:cubicBezTo>
                    <a:cubicBezTo>
                      <a:pt x="4748" y="53"/>
                      <a:pt x="4456" y="53"/>
                      <a:pt x="4164" y="53"/>
                    </a:cubicBezTo>
                    <a:cubicBezTo>
                      <a:pt x="3040" y="53"/>
                      <a:pt x="1916" y="47"/>
                      <a:pt x="792" y="39"/>
                    </a:cubicBezTo>
                    <a:cubicBezTo>
                      <a:pt x="791" y="39"/>
                      <a:pt x="789" y="39"/>
                      <a:pt x="787" y="39"/>
                    </a:cubicBezTo>
                    <a:cubicBezTo>
                      <a:pt x="585" y="39"/>
                      <a:pt x="382" y="129"/>
                      <a:pt x="245" y="279"/>
                    </a:cubicBezTo>
                    <a:cubicBezTo>
                      <a:pt x="103" y="424"/>
                      <a:pt x="33" y="649"/>
                      <a:pt x="44" y="837"/>
                    </a:cubicBezTo>
                    <a:lnTo>
                      <a:pt x="39" y="1897"/>
                    </a:lnTo>
                    <a:lnTo>
                      <a:pt x="36" y="4021"/>
                    </a:lnTo>
                    <a:cubicBezTo>
                      <a:pt x="33" y="5436"/>
                      <a:pt x="38" y="6851"/>
                      <a:pt x="24" y="8267"/>
                    </a:cubicBezTo>
                    <a:cubicBezTo>
                      <a:pt x="12" y="9682"/>
                      <a:pt x="1" y="11099"/>
                      <a:pt x="25" y="12514"/>
                    </a:cubicBezTo>
                    <a:cubicBezTo>
                      <a:pt x="50" y="13929"/>
                      <a:pt x="87" y="15344"/>
                      <a:pt x="90" y="16759"/>
                    </a:cubicBezTo>
                    <a:lnTo>
                      <a:pt x="90" y="18881"/>
                    </a:lnTo>
                    <a:lnTo>
                      <a:pt x="90" y="19943"/>
                    </a:lnTo>
                    <a:lnTo>
                      <a:pt x="90" y="20209"/>
                    </a:lnTo>
                    <a:cubicBezTo>
                      <a:pt x="89" y="20292"/>
                      <a:pt x="90" y="20402"/>
                      <a:pt x="120" y="20496"/>
                    </a:cubicBezTo>
                    <a:cubicBezTo>
                      <a:pt x="175" y="20689"/>
                      <a:pt x="317" y="20854"/>
                      <a:pt x="496" y="20940"/>
                    </a:cubicBezTo>
                    <a:cubicBezTo>
                      <a:pt x="587" y="20985"/>
                      <a:pt x="686" y="21010"/>
                      <a:pt x="786" y="21014"/>
                    </a:cubicBezTo>
                    <a:lnTo>
                      <a:pt x="1055" y="21016"/>
                    </a:lnTo>
                    <a:lnTo>
                      <a:pt x="1586" y="21016"/>
                    </a:lnTo>
                    <a:lnTo>
                      <a:pt x="2646" y="21017"/>
                    </a:lnTo>
                    <a:lnTo>
                      <a:pt x="4770" y="21022"/>
                    </a:lnTo>
                    <a:cubicBezTo>
                      <a:pt x="4848" y="21022"/>
                      <a:pt x="4927" y="21022"/>
                      <a:pt x="5006" y="21022"/>
                    </a:cubicBezTo>
                    <a:cubicBezTo>
                      <a:pt x="7679" y="21022"/>
                      <a:pt x="10352" y="20974"/>
                      <a:pt x="13025" y="20974"/>
                    </a:cubicBezTo>
                    <a:cubicBezTo>
                      <a:pt x="13104" y="20974"/>
                      <a:pt x="13182" y="20974"/>
                      <a:pt x="13261" y="20974"/>
                    </a:cubicBezTo>
                    <a:lnTo>
                      <a:pt x="13262" y="20974"/>
                    </a:lnTo>
                    <a:cubicBezTo>
                      <a:pt x="13264" y="20974"/>
                      <a:pt x="13266" y="20974"/>
                      <a:pt x="13268" y="20974"/>
                    </a:cubicBezTo>
                    <a:cubicBezTo>
                      <a:pt x="13459" y="20974"/>
                      <a:pt x="13648" y="20890"/>
                      <a:pt x="13778" y="20749"/>
                    </a:cubicBezTo>
                    <a:cubicBezTo>
                      <a:pt x="13911" y="20610"/>
                      <a:pt x="13975" y="20403"/>
                      <a:pt x="13965" y="20221"/>
                    </a:cubicBezTo>
                    <a:lnTo>
                      <a:pt x="13969" y="19159"/>
                    </a:lnTo>
                    <a:lnTo>
                      <a:pt x="13986" y="17036"/>
                    </a:lnTo>
                    <a:lnTo>
                      <a:pt x="14023" y="12790"/>
                    </a:lnTo>
                    <a:cubicBezTo>
                      <a:pt x="14029" y="11375"/>
                      <a:pt x="14037" y="9960"/>
                      <a:pt x="14012" y="8544"/>
                    </a:cubicBezTo>
                    <a:cubicBezTo>
                      <a:pt x="13992" y="7129"/>
                      <a:pt x="13974" y="5714"/>
                      <a:pt x="13982" y="4297"/>
                    </a:cubicBezTo>
                    <a:lnTo>
                      <a:pt x="13983" y="2175"/>
                    </a:lnTo>
                    <a:lnTo>
                      <a:pt x="13986" y="1113"/>
                    </a:lnTo>
                    <a:lnTo>
                      <a:pt x="13988" y="848"/>
                    </a:lnTo>
                    <a:cubicBezTo>
                      <a:pt x="13989" y="766"/>
                      <a:pt x="13988" y="652"/>
                      <a:pt x="13957" y="555"/>
                    </a:cubicBezTo>
                    <a:cubicBezTo>
                      <a:pt x="13901" y="356"/>
                      <a:pt x="13755" y="184"/>
                      <a:pt x="13570" y="93"/>
                    </a:cubicBezTo>
                    <a:cubicBezTo>
                      <a:pt x="13477" y="47"/>
                      <a:pt x="13374" y="21"/>
                      <a:pt x="13270" y="16"/>
                    </a:cubicBezTo>
                    <a:cubicBezTo>
                      <a:pt x="13222" y="15"/>
                      <a:pt x="13177" y="14"/>
                      <a:pt x="13133" y="14"/>
                    </a:cubicBezTo>
                    <a:cubicBezTo>
                      <a:pt x="13089" y="14"/>
                      <a:pt x="13046" y="15"/>
                      <a:pt x="13000" y="15"/>
                    </a:cubicBezTo>
                    <a:lnTo>
                      <a:pt x="12469" y="12"/>
                    </a:lnTo>
                    <a:lnTo>
                      <a:pt x="11407" y="8"/>
                    </a:lnTo>
                    <a:lnTo>
                      <a:pt x="9285" y="1"/>
                    </a:lnTo>
                    <a:cubicBezTo>
                      <a:pt x="9144" y="0"/>
                      <a:pt x="9002" y="0"/>
                      <a:pt x="88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0" name="Google Shape;1560;p20"/>
            <p:cNvGrpSpPr/>
            <p:nvPr/>
          </p:nvGrpSpPr>
          <p:grpSpPr>
            <a:xfrm>
              <a:off x="120111" y="152174"/>
              <a:ext cx="474412" cy="709928"/>
              <a:chOff x="6732400" y="635900"/>
              <a:chExt cx="351000" cy="525250"/>
            </a:xfrm>
          </p:grpSpPr>
          <p:sp>
            <p:nvSpPr>
              <p:cNvPr id="1561" name="Google Shape;1561;p20"/>
              <p:cNvSpPr/>
              <p:nvPr/>
            </p:nvSpPr>
            <p:spPr>
              <a:xfrm>
                <a:off x="6732400" y="635900"/>
                <a:ext cx="351000" cy="525250"/>
              </a:xfrm>
              <a:custGeom>
                <a:avLst/>
                <a:gdLst/>
                <a:ahLst/>
                <a:cxnLst/>
                <a:rect l="l" t="t" r="r" b="b"/>
                <a:pathLst>
                  <a:path w="14040" h="21010" extrusionOk="0">
                    <a:moveTo>
                      <a:pt x="3663" y="203"/>
                    </a:moveTo>
                    <a:cubicBezTo>
                      <a:pt x="4134" y="203"/>
                      <a:pt x="4606" y="204"/>
                      <a:pt x="5078" y="206"/>
                    </a:cubicBezTo>
                    <a:cubicBezTo>
                      <a:pt x="5786" y="211"/>
                      <a:pt x="6493" y="233"/>
                      <a:pt x="7201" y="248"/>
                    </a:cubicBezTo>
                    <a:cubicBezTo>
                      <a:pt x="7908" y="260"/>
                      <a:pt x="8617" y="263"/>
                      <a:pt x="9325" y="263"/>
                    </a:cubicBezTo>
                    <a:lnTo>
                      <a:pt x="11447" y="259"/>
                    </a:lnTo>
                    <a:lnTo>
                      <a:pt x="12509" y="256"/>
                    </a:lnTo>
                    <a:lnTo>
                      <a:pt x="13301" y="256"/>
                    </a:lnTo>
                    <a:cubicBezTo>
                      <a:pt x="13373" y="259"/>
                      <a:pt x="13446" y="276"/>
                      <a:pt x="13512" y="308"/>
                    </a:cubicBezTo>
                    <a:cubicBezTo>
                      <a:pt x="13643" y="372"/>
                      <a:pt x="13748" y="493"/>
                      <a:pt x="13790" y="634"/>
                    </a:cubicBezTo>
                    <a:cubicBezTo>
                      <a:pt x="13811" y="708"/>
                      <a:pt x="13813" y="771"/>
                      <a:pt x="13811" y="867"/>
                    </a:cubicBezTo>
                    <a:lnTo>
                      <a:pt x="13813" y="1132"/>
                    </a:lnTo>
                    <a:lnTo>
                      <a:pt x="13813" y="2194"/>
                    </a:lnTo>
                    <a:lnTo>
                      <a:pt x="13813" y="4316"/>
                    </a:lnTo>
                    <a:cubicBezTo>
                      <a:pt x="13818" y="5731"/>
                      <a:pt x="13798" y="7147"/>
                      <a:pt x="13774" y="8562"/>
                    </a:cubicBezTo>
                    <a:cubicBezTo>
                      <a:pt x="13748" y="9979"/>
                      <a:pt x="13753" y="11394"/>
                      <a:pt x="13759" y="12809"/>
                    </a:cubicBezTo>
                    <a:lnTo>
                      <a:pt x="13788" y="17055"/>
                    </a:lnTo>
                    <a:lnTo>
                      <a:pt x="13802" y="19178"/>
                    </a:lnTo>
                    <a:lnTo>
                      <a:pt x="13805" y="20238"/>
                    </a:lnTo>
                    <a:cubicBezTo>
                      <a:pt x="13815" y="20410"/>
                      <a:pt x="13764" y="20566"/>
                      <a:pt x="13653" y="20686"/>
                    </a:cubicBezTo>
                    <a:cubicBezTo>
                      <a:pt x="13546" y="20806"/>
                      <a:pt x="13387" y="20877"/>
                      <a:pt x="13225" y="20877"/>
                    </a:cubicBezTo>
                    <a:cubicBezTo>
                      <a:pt x="10395" y="20876"/>
                      <a:pt x="7564" y="20817"/>
                      <a:pt x="4734" y="20816"/>
                    </a:cubicBezTo>
                    <a:lnTo>
                      <a:pt x="1017" y="20816"/>
                    </a:lnTo>
                    <a:cubicBezTo>
                      <a:pt x="960" y="20816"/>
                      <a:pt x="899" y="20816"/>
                      <a:pt x="841" y="20816"/>
                    </a:cubicBezTo>
                    <a:cubicBezTo>
                      <a:pt x="812" y="20816"/>
                      <a:pt x="783" y="20816"/>
                      <a:pt x="757" y="20816"/>
                    </a:cubicBezTo>
                    <a:cubicBezTo>
                      <a:pt x="679" y="20813"/>
                      <a:pt x="604" y="20793"/>
                      <a:pt x="534" y="20759"/>
                    </a:cubicBezTo>
                    <a:cubicBezTo>
                      <a:pt x="397" y="20692"/>
                      <a:pt x="287" y="20564"/>
                      <a:pt x="246" y="20417"/>
                    </a:cubicBezTo>
                    <a:cubicBezTo>
                      <a:pt x="223" y="20342"/>
                      <a:pt x="221" y="20271"/>
                      <a:pt x="223" y="20178"/>
                    </a:cubicBezTo>
                    <a:lnTo>
                      <a:pt x="224" y="19913"/>
                    </a:lnTo>
                    <a:lnTo>
                      <a:pt x="226" y="18851"/>
                    </a:lnTo>
                    <a:lnTo>
                      <a:pt x="227" y="16727"/>
                    </a:lnTo>
                    <a:cubicBezTo>
                      <a:pt x="233" y="15312"/>
                      <a:pt x="272" y="13897"/>
                      <a:pt x="298" y="12482"/>
                    </a:cubicBezTo>
                    <a:cubicBezTo>
                      <a:pt x="326" y="11067"/>
                      <a:pt x="317" y="9651"/>
                      <a:pt x="308" y="8236"/>
                    </a:cubicBezTo>
                    <a:cubicBezTo>
                      <a:pt x="295" y="6821"/>
                      <a:pt x="303" y="5406"/>
                      <a:pt x="301" y="3991"/>
                    </a:cubicBezTo>
                    <a:lnTo>
                      <a:pt x="303" y="1867"/>
                    </a:lnTo>
                    <a:lnTo>
                      <a:pt x="298" y="805"/>
                    </a:lnTo>
                    <a:cubicBezTo>
                      <a:pt x="289" y="640"/>
                      <a:pt x="335" y="503"/>
                      <a:pt x="437" y="388"/>
                    </a:cubicBezTo>
                    <a:cubicBezTo>
                      <a:pt x="536" y="279"/>
                      <a:pt x="683" y="211"/>
                      <a:pt x="832" y="211"/>
                    </a:cubicBezTo>
                    <a:cubicBezTo>
                      <a:pt x="1776" y="207"/>
                      <a:pt x="2719" y="203"/>
                      <a:pt x="3663" y="203"/>
                    </a:cubicBezTo>
                    <a:close/>
                    <a:moveTo>
                      <a:pt x="8403" y="0"/>
                    </a:moveTo>
                    <a:cubicBezTo>
                      <a:pt x="8003" y="0"/>
                      <a:pt x="7602" y="2"/>
                      <a:pt x="7201" y="7"/>
                    </a:cubicBezTo>
                    <a:cubicBezTo>
                      <a:pt x="6493" y="18"/>
                      <a:pt x="5786" y="38"/>
                      <a:pt x="5078" y="38"/>
                    </a:cubicBezTo>
                    <a:cubicBezTo>
                      <a:pt x="3663" y="38"/>
                      <a:pt x="2247" y="26"/>
                      <a:pt x="832" y="10"/>
                    </a:cubicBezTo>
                    <a:cubicBezTo>
                      <a:pt x="829" y="10"/>
                      <a:pt x="825" y="10"/>
                      <a:pt x="822" y="10"/>
                    </a:cubicBezTo>
                    <a:cubicBezTo>
                      <a:pt x="622" y="10"/>
                      <a:pt x="421" y="99"/>
                      <a:pt x="283" y="246"/>
                    </a:cubicBezTo>
                    <a:cubicBezTo>
                      <a:pt x="141" y="392"/>
                      <a:pt x="70" y="617"/>
                      <a:pt x="81" y="805"/>
                    </a:cubicBezTo>
                    <a:lnTo>
                      <a:pt x="71" y="1867"/>
                    </a:lnTo>
                    <a:lnTo>
                      <a:pt x="61" y="3989"/>
                    </a:lnTo>
                    <a:cubicBezTo>
                      <a:pt x="53" y="5404"/>
                      <a:pt x="53" y="6819"/>
                      <a:pt x="33" y="8235"/>
                    </a:cubicBezTo>
                    <a:cubicBezTo>
                      <a:pt x="16" y="9650"/>
                      <a:pt x="0" y="11065"/>
                      <a:pt x="20" y="12482"/>
                    </a:cubicBezTo>
                    <a:cubicBezTo>
                      <a:pt x="39" y="13897"/>
                      <a:pt x="71" y="15312"/>
                      <a:pt x="68" y="16727"/>
                    </a:cubicBezTo>
                    <a:lnTo>
                      <a:pt x="61" y="18849"/>
                    </a:lnTo>
                    <a:lnTo>
                      <a:pt x="56" y="19911"/>
                    </a:lnTo>
                    <a:lnTo>
                      <a:pt x="56" y="20177"/>
                    </a:lnTo>
                    <a:cubicBezTo>
                      <a:pt x="53" y="20260"/>
                      <a:pt x="54" y="20370"/>
                      <a:pt x="84" y="20464"/>
                    </a:cubicBezTo>
                    <a:cubicBezTo>
                      <a:pt x="139" y="20657"/>
                      <a:pt x="280" y="20822"/>
                      <a:pt x="459" y="20911"/>
                    </a:cubicBezTo>
                    <a:cubicBezTo>
                      <a:pt x="550" y="20955"/>
                      <a:pt x="649" y="20981"/>
                      <a:pt x="749" y="20985"/>
                    </a:cubicBezTo>
                    <a:lnTo>
                      <a:pt x="1017" y="20987"/>
                    </a:lnTo>
                    <a:lnTo>
                      <a:pt x="1548" y="20990"/>
                    </a:lnTo>
                    <a:lnTo>
                      <a:pt x="2609" y="20996"/>
                    </a:lnTo>
                    <a:lnTo>
                      <a:pt x="4732" y="21007"/>
                    </a:lnTo>
                    <a:cubicBezTo>
                      <a:pt x="5121" y="21009"/>
                      <a:pt x="5509" y="21010"/>
                      <a:pt x="5898" y="21010"/>
                    </a:cubicBezTo>
                    <a:cubicBezTo>
                      <a:pt x="7951" y="21010"/>
                      <a:pt x="10005" y="20987"/>
                      <a:pt x="12059" y="20987"/>
                    </a:cubicBezTo>
                    <a:cubicBezTo>
                      <a:pt x="12448" y="20987"/>
                      <a:pt x="12836" y="20988"/>
                      <a:pt x="13225" y="20990"/>
                    </a:cubicBezTo>
                    <a:lnTo>
                      <a:pt x="13223" y="20990"/>
                    </a:lnTo>
                    <a:cubicBezTo>
                      <a:pt x="13227" y="20990"/>
                      <a:pt x="13230" y="20990"/>
                      <a:pt x="13234" y="20990"/>
                    </a:cubicBezTo>
                    <a:cubicBezTo>
                      <a:pt x="13423" y="20990"/>
                      <a:pt x="13612" y="20907"/>
                      <a:pt x="13741" y="20768"/>
                    </a:cubicBezTo>
                    <a:cubicBezTo>
                      <a:pt x="13875" y="20629"/>
                      <a:pt x="13940" y="20424"/>
                      <a:pt x="13930" y="20240"/>
                    </a:cubicBezTo>
                    <a:lnTo>
                      <a:pt x="13938" y="19178"/>
                    </a:lnTo>
                    <a:lnTo>
                      <a:pt x="13963" y="17056"/>
                    </a:lnTo>
                    <a:lnTo>
                      <a:pt x="14015" y="12809"/>
                    </a:lnTo>
                    <a:cubicBezTo>
                      <a:pt x="14028" y="11394"/>
                      <a:pt x="14040" y="9979"/>
                      <a:pt x="14021" y="8563"/>
                    </a:cubicBezTo>
                    <a:cubicBezTo>
                      <a:pt x="14006" y="7148"/>
                      <a:pt x="13992" y="5733"/>
                      <a:pt x="14004" y="4318"/>
                    </a:cubicBezTo>
                    <a:lnTo>
                      <a:pt x="14015" y="2194"/>
                    </a:lnTo>
                    <a:lnTo>
                      <a:pt x="14021" y="1134"/>
                    </a:lnTo>
                    <a:lnTo>
                      <a:pt x="14023" y="868"/>
                    </a:lnTo>
                    <a:cubicBezTo>
                      <a:pt x="14026" y="787"/>
                      <a:pt x="14024" y="671"/>
                      <a:pt x="13995" y="575"/>
                    </a:cubicBezTo>
                    <a:cubicBezTo>
                      <a:pt x="13940" y="375"/>
                      <a:pt x="13795" y="203"/>
                      <a:pt x="13608" y="112"/>
                    </a:cubicBezTo>
                    <a:cubicBezTo>
                      <a:pt x="13515" y="66"/>
                      <a:pt x="13413" y="38"/>
                      <a:pt x="13310" y="34"/>
                    </a:cubicBezTo>
                    <a:cubicBezTo>
                      <a:pt x="13213" y="30"/>
                      <a:pt x="13131" y="32"/>
                      <a:pt x="13040" y="30"/>
                    </a:cubicBezTo>
                    <a:lnTo>
                      <a:pt x="12509" y="26"/>
                    </a:lnTo>
                    <a:lnTo>
                      <a:pt x="11447" y="18"/>
                    </a:lnTo>
                    <a:lnTo>
                      <a:pt x="9325" y="3"/>
                    </a:lnTo>
                    <a:cubicBezTo>
                      <a:pt x="9017" y="1"/>
                      <a:pt x="8710" y="0"/>
                      <a:pt x="84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20"/>
              <p:cNvSpPr/>
              <p:nvPr/>
            </p:nvSpPr>
            <p:spPr>
              <a:xfrm>
                <a:off x="6770175" y="670175"/>
                <a:ext cx="279825" cy="463450"/>
              </a:xfrm>
              <a:custGeom>
                <a:avLst/>
                <a:gdLst/>
                <a:ahLst/>
                <a:cxnLst/>
                <a:rect l="l" t="t" r="r" b="b"/>
                <a:pathLst>
                  <a:path w="11193" h="18538" extrusionOk="0">
                    <a:moveTo>
                      <a:pt x="1510" y="218"/>
                    </a:moveTo>
                    <a:cubicBezTo>
                      <a:pt x="2869" y="236"/>
                      <a:pt x="4227" y="254"/>
                      <a:pt x="5586" y="261"/>
                    </a:cubicBezTo>
                    <a:lnTo>
                      <a:pt x="7671" y="278"/>
                    </a:lnTo>
                    <a:cubicBezTo>
                      <a:pt x="8330" y="278"/>
                      <a:pt x="8988" y="277"/>
                      <a:pt x="9647" y="268"/>
                    </a:cubicBezTo>
                    <a:lnTo>
                      <a:pt x="9647" y="268"/>
                    </a:lnTo>
                    <a:cubicBezTo>
                      <a:pt x="9665" y="434"/>
                      <a:pt x="9696" y="598"/>
                      <a:pt x="9760" y="754"/>
                    </a:cubicBezTo>
                    <a:cubicBezTo>
                      <a:pt x="9834" y="947"/>
                      <a:pt x="9939" y="1129"/>
                      <a:pt x="10072" y="1285"/>
                    </a:cubicBezTo>
                    <a:cubicBezTo>
                      <a:pt x="10200" y="1442"/>
                      <a:pt x="10351" y="1581"/>
                      <a:pt x="10515" y="1700"/>
                    </a:cubicBezTo>
                    <a:cubicBezTo>
                      <a:pt x="10664" y="1804"/>
                      <a:pt x="10816" y="1894"/>
                      <a:pt x="10985" y="1967"/>
                    </a:cubicBezTo>
                    <a:lnTo>
                      <a:pt x="10985" y="1967"/>
                    </a:lnTo>
                    <a:cubicBezTo>
                      <a:pt x="10976" y="4422"/>
                      <a:pt x="10958" y="6877"/>
                      <a:pt x="10932" y="9330"/>
                    </a:cubicBezTo>
                    <a:cubicBezTo>
                      <a:pt x="10930" y="9949"/>
                      <a:pt x="10922" y="10568"/>
                      <a:pt x="10930" y="11186"/>
                    </a:cubicBezTo>
                    <a:cubicBezTo>
                      <a:pt x="10935" y="11805"/>
                      <a:pt x="10956" y="12424"/>
                      <a:pt x="10964" y="13043"/>
                    </a:cubicBezTo>
                    <a:cubicBezTo>
                      <a:pt x="10973" y="13662"/>
                      <a:pt x="10966" y="14281"/>
                      <a:pt x="10961" y="14900"/>
                    </a:cubicBezTo>
                    <a:lnTo>
                      <a:pt x="10943" y="16697"/>
                    </a:lnTo>
                    <a:lnTo>
                      <a:pt x="10943" y="16697"/>
                    </a:lnTo>
                    <a:cubicBezTo>
                      <a:pt x="10808" y="16773"/>
                      <a:pt x="10678" y="16860"/>
                      <a:pt x="10572" y="16975"/>
                    </a:cubicBezTo>
                    <a:cubicBezTo>
                      <a:pt x="10452" y="17102"/>
                      <a:pt x="10345" y="17245"/>
                      <a:pt x="10269" y="17403"/>
                    </a:cubicBezTo>
                    <a:cubicBezTo>
                      <a:pt x="10191" y="17559"/>
                      <a:pt x="10134" y="17722"/>
                      <a:pt x="10094" y="17889"/>
                    </a:cubicBezTo>
                    <a:cubicBezTo>
                      <a:pt x="10064" y="18021"/>
                      <a:pt x="10043" y="18151"/>
                      <a:pt x="10035" y="18287"/>
                    </a:cubicBezTo>
                    <a:lnTo>
                      <a:pt x="10035" y="18287"/>
                    </a:lnTo>
                    <a:lnTo>
                      <a:pt x="7820" y="18275"/>
                    </a:lnTo>
                    <a:cubicBezTo>
                      <a:pt x="7044" y="18269"/>
                      <a:pt x="6269" y="18272"/>
                      <a:pt x="5493" y="18258"/>
                    </a:cubicBezTo>
                    <a:lnTo>
                      <a:pt x="3167" y="18233"/>
                    </a:lnTo>
                    <a:cubicBezTo>
                      <a:pt x="3055" y="18233"/>
                      <a:pt x="2943" y="18232"/>
                      <a:pt x="2831" y="18232"/>
                    </a:cubicBezTo>
                    <a:cubicBezTo>
                      <a:pt x="2206" y="18232"/>
                      <a:pt x="1582" y="18239"/>
                      <a:pt x="957" y="18252"/>
                    </a:cubicBezTo>
                    <a:lnTo>
                      <a:pt x="957" y="18252"/>
                    </a:lnTo>
                    <a:lnTo>
                      <a:pt x="949" y="18116"/>
                    </a:lnTo>
                    <a:cubicBezTo>
                      <a:pt x="937" y="18028"/>
                      <a:pt x="931" y="17940"/>
                      <a:pt x="912" y="17854"/>
                    </a:cubicBezTo>
                    <a:cubicBezTo>
                      <a:pt x="882" y="17679"/>
                      <a:pt x="834" y="17508"/>
                      <a:pt x="769" y="17343"/>
                    </a:cubicBezTo>
                    <a:cubicBezTo>
                      <a:pt x="703" y="17178"/>
                      <a:pt x="618" y="17020"/>
                      <a:pt x="513" y="16875"/>
                    </a:cubicBezTo>
                    <a:cubicBezTo>
                      <a:pt x="415" y="16743"/>
                      <a:pt x="312" y="16622"/>
                      <a:pt x="171" y="16518"/>
                    </a:cubicBezTo>
                    <a:lnTo>
                      <a:pt x="171" y="16518"/>
                    </a:lnTo>
                    <a:cubicBezTo>
                      <a:pt x="163" y="15308"/>
                      <a:pt x="178" y="14098"/>
                      <a:pt x="178" y="12889"/>
                    </a:cubicBezTo>
                    <a:lnTo>
                      <a:pt x="193" y="9217"/>
                    </a:lnTo>
                    <a:cubicBezTo>
                      <a:pt x="202" y="7996"/>
                      <a:pt x="193" y="6768"/>
                      <a:pt x="190" y="5539"/>
                    </a:cubicBezTo>
                    <a:lnTo>
                      <a:pt x="169" y="1846"/>
                    </a:lnTo>
                    <a:cubicBezTo>
                      <a:pt x="257" y="1825"/>
                      <a:pt x="334" y="1812"/>
                      <a:pt x="422" y="1778"/>
                    </a:cubicBezTo>
                    <a:cubicBezTo>
                      <a:pt x="513" y="1735"/>
                      <a:pt x="608" y="1706"/>
                      <a:pt x="692" y="1649"/>
                    </a:cubicBezTo>
                    <a:cubicBezTo>
                      <a:pt x="869" y="1553"/>
                      <a:pt x="1022" y="1414"/>
                      <a:pt x="1149" y="1257"/>
                    </a:cubicBezTo>
                    <a:cubicBezTo>
                      <a:pt x="1277" y="1098"/>
                      <a:pt x="1371" y="914"/>
                      <a:pt x="1429" y="720"/>
                    </a:cubicBezTo>
                    <a:cubicBezTo>
                      <a:pt x="1478" y="556"/>
                      <a:pt x="1508" y="392"/>
                      <a:pt x="1510" y="218"/>
                    </a:cubicBezTo>
                    <a:close/>
                    <a:moveTo>
                      <a:pt x="7672" y="1"/>
                    </a:moveTo>
                    <a:lnTo>
                      <a:pt x="5586" y="5"/>
                    </a:lnTo>
                    <a:cubicBezTo>
                      <a:pt x="4197" y="7"/>
                      <a:pt x="2806" y="19"/>
                      <a:pt x="1416" y="30"/>
                    </a:cubicBezTo>
                    <a:lnTo>
                      <a:pt x="1411" y="30"/>
                    </a:lnTo>
                    <a:cubicBezTo>
                      <a:pt x="1358" y="33"/>
                      <a:pt x="1318" y="78"/>
                      <a:pt x="1323" y="130"/>
                    </a:cubicBezTo>
                    <a:lnTo>
                      <a:pt x="1323" y="132"/>
                    </a:lnTo>
                    <a:cubicBezTo>
                      <a:pt x="1334" y="305"/>
                      <a:pt x="1314" y="498"/>
                      <a:pt x="1267" y="672"/>
                    </a:cubicBezTo>
                    <a:cubicBezTo>
                      <a:pt x="1220" y="849"/>
                      <a:pt x="1139" y="1019"/>
                      <a:pt x="1030" y="1166"/>
                    </a:cubicBezTo>
                    <a:cubicBezTo>
                      <a:pt x="919" y="1309"/>
                      <a:pt x="786" y="1442"/>
                      <a:pt x="624" y="1535"/>
                    </a:cubicBezTo>
                    <a:cubicBezTo>
                      <a:pt x="548" y="1590"/>
                      <a:pt x="460" y="1621"/>
                      <a:pt x="377" y="1664"/>
                    </a:cubicBezTo>
                    <a:lnTo>
                      <a:pt x="79" y="1777"/>
                    </a:lnTo>
                    <a:lnTo>
                      <a:pt x="79" y="1775"/>
                    </a:lnTo>
                    <a:lnTo>
                      <a:pt x="40" y="5456"/>
                    </a:lnTo>
                    <a:cubicBezTo>
                      <a:pt x="30" y="6688"/>
                      <a:pt x="13" y="7918"/>
                      <a:pt x="16" y="9155"/>
                    </a:cubicBezTo>
                    <a:lnTo>
                      <a:pt x="13" y="12859"/>
                    </a:lnTo>
                    <a:cubicBezTo>
                      <a:pt x="6" y="14094"/>
                      <a:pt x="16" y="15327"/>
                      <a:pt x="0" y="16560"/>
                    </a:cubicBezTo>
                    <a:cubicBezTo>
                      <a:pt x="0" y="16586"/>
                      <a:pt x="13" y="16614"/>
                      <a:pt x="36" y="16630"/>
                    </a:cubicBezTo>
                    <a:lnTo>
                      <a:pt x="40" y="16634"/>
                    </a:lnTo>
                    <a:cubicBezTo>
                      <a:pt x="161" y="16719"/>
                      <a:pt x="273" y="16847"/>
                      <a:pt x="363" y="16978"/>
                    </a:cubicBezTo>
                    <a:cubicBezTo>
                      <a:pt x="454" y="17111"/>
                      <a:pt x="522" y="17261"/>
                      <a:pt x="578" y="17412"/>
                    </a:cubicBezTo>
                    <a:cubicBezTo>
                      <a:pt x="630" y="17566"/>
                      <a:pt x="667" y="17725"/>
                      <a:pt x="689" y="17887"/>
                    </a:cubicBezTo>
                    <a:cubicBezTo>
                      <a:pt x="701" y="17968"/>
                      <a:pt x="704" y="18051"/>
                      <a:pt x="712" y="18131"/>
                    </a:cubicBezTo>
                    <a:lnTo>
                      <a:pt x="715" y="18378"/>
                    </a:lnTo>
                    <a:cubicBezTo>
                      <a:pt x="715" y="18446"/>
                      <a:pt x="770" y="18502"/>
                      <a:pt x="838" y="18503"/>
                    </a:cubicBezTo>
                    <a:lnTo>
                      <a:pt x="840" y="18503"/>
                    </a:lnTo>
                    <a:cubicBezTo>
                      <a:pt x="1615" y="18523"/>
                      <a:pt x="2391" y="18536"/>
                      <a:pt x="3166" y="18537"/>
                    </a:cubicBezTo>
                    <a:lnTo>
                      <a:pt x="5493" y="18523"/>
                    </a:lnTo>
                    <a:cubicBezTo>
                      <a:pt x="5846" y="18519"/>
                      <a:pt x="6200" y="18518"/>
                      <a:pt x="6553" y="18518"/>
                    </a:cubicBezTo>
                    <a:cubicBezTo>
                      <a:pt x="6880" y="18518"/>
                      <a:pt x="7207" y="18519"/>
                      <a:pt x="7534" y="18519"/>
                    </a:cubicBezTo>
                    <a:cubicBezTo>
                      <a:pt x="7629" y="18519"/>
                      <a:pt x="7724" y="18519"/>
                      <a:pt x="7819" y="18519"/>
                    </a:cubicBezTo>
                    <a:lnTo>
                      <a:pt x="10146" y="18519"/>
                    </a:lnTo>
                    <a:cubicBezTo>
                      <a:pt x="10209" y="18519"/>
                      <a:pt x="10262" y="18466"/>
                      <a:pt x="10262" y="18401"/>
                    </a:cubicBezTo>
                    <a:lnTo>
                      <a:pt x="10262" y="18400"/>
                    </a:lnTo>
                    <a:cubicBezTo>
                      <a:pt x="10262" y="18252"/>
                      <a:pt x="10283" y="18090"/>
                      <a:pt x="10314" y="17938"/>
                    </a:cubicBezTo>
                    <a:cubicBezTo>
                      <a:pt x="10348" y="17786"/>
                      <a:pt x="10398" y="17637"/>
                      <a:pt x="10464" y="17497"/>
                    </a:cubicBezTo>
                    <a:cubicBezTo>
                      <a:pt x="10529" y="17357"/>
                      <a:pt x="10618" y="17232"/>
                      <a:pt x="10722" y="17119"/>
                    </a:cubicBezTo>
                    <a:cubicBezTo>
                      <a:pt x="10824" y="17003"/>
                      <a:pt x="10953" y="16920"/>
                      <a:pt x="11086" y="16844"/>
                    </a:cubicBezTo>
                    <a:lnTo>
                      <a:pt x="11092" y="16840"/>
                    </a:lnTo>
                    <a:cubicBezTo>
                      <a:pt x="11121" y="16823"/>
                      <a:pt x="11140" y="16792"/>
                      <a:pt x="11140" y="16755"/>
                    </a:cubicBezTo>
                    <a:lnTo>
                      <a:pt x="11132" y="14900"/>
                    </a:lnTo>
                    <a:cubicBezTo>
                      <a:pt x="11131" y="14281"/>
                      <a:pt x="11126" y="13662"/>
                      <a:pt x="11138" y="13043"/>
                    </a:cubicBezTo>
                    <a:cubicBezTo>
                      <a:pt x="11149" y="12424"/>
                      <a:pt x="11174" y="11805"/>
                      <a:pt x="11182" y="11186"/>
                    </a:cubicBezTo>
                    <a:cubicBezTo>
                      <a:pt x="11192" y="10568"/>
                      <a:pt x="11188" y="9949"/>
                      <a:pt x="11189" y="9330"/>
                    </a:cubicBezTo>
                    <a:cubicBezTo>
                      <a:pt x="11177" y="6856"/>
                      <a:pt x="11171" y="4380"/>
                      <a:pt x="11174" y="1905"/>
                    </a:cubicBezTo>
                    <a:cubicBezTo>
                      <a:pt x="11174" y="1868"/>
                      <a:pt x="11152" y="1834"/>
                      <a:pt x="11115" y="1819"/>
                    </a:cubicBezTo>
                    <a:lnTo>
                      <a:pt x="11112" y="1817"/>
                    </a:lnTo>
                    <a:cubicBezTo>
                      <a:pt x="10947" y="1749"/>
                      <a:pt x="10779" y="1650"/>
                      <a:pt x="10631" y="1541"/>
                    </a:cubicBezTo>
                    <a:cubicBezTo>
                      <a:pt x="10481" y="1430"/>
                      <a:pt x="10345" y="1300"/>
                      <a:pt x="10231" y="1155"/>
                    </a:cubicBezTo>
                    <a:cubicBezTo>
                      <a:pt x="10115" y="1011"/>
                      <a:pt x="10029" y="848"/>
                      <a:pt x="9970" y="677"/>
                    </a:cubicBezTo>
                    <a:cubicBezTo>
                      <a:pt x="9904" y="507"/>
                      <a:pt x="9888" y="323"/>
                      <a:pt x="9877" y="143"/>
                    </a:cubicBezTo>
                    <a:lnTo>
                      <a:pt x="9877" y="139"/>
                    </a:lnTo>
                    <a:cubicBezTo>
                      <a:pt x="9873" y="76"/>
                      <a:pt x="9820" y="25"/>
                      <a:pt x="9757" y="24"/>
                    </a:cubicBezTo>
                    <a:cubicBezTo>
                      <a:pt x="9061" y="10"/>
                      <a:pt x="8367" y="4"/>
                      <a:pt x="76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20"/>
              <p:cNvSpPr/>
              <p:nvPr/>
            </p:nvSpPr>
            <p:spPr>
              <a:xfrm>
                <a:off x="6817050" y="790850"/>
                <a:ext cx="190975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8337" extrusionOk="0">
                    <a:moveTo>
                      <a:pt x="3758" y="1"/>
                    </a:moveTo>
                    <a:cubicBezTo>
                      <a:pt x="3453" y="1"/>
                      <a:pt x="3143" y="59"/>
                      <a:pt x="2860" y="145"/>
                    </a:cubicBezTo>
                    <a:cubicBezTo>
                      <a:pt x="2278" y="320"/>
                      <a:pt x="1747" y="652"/>
                      <a:pt x="1317" y="1080"/>
                    </a:cubicBezTo>
                    <a:cubicBezTo>
                      <a:pt x="357" y="2034"/>
                      <a:pt x="0" y="3419"/>
                      <a:pt x="169" y="4742"/>
                    </a:cubicBezTo>
                    <a:cubicBezTo>
                      <a:pt x="335" y="6051"/>
                      <a:pt x="971" y="7312"/>
                      <a:pt x="2181" y="7929"/>
                    </a:cubicBezTo>
                    <a:cubicBezTo>
                      <a:pt x="2711" y="8198"/>
                      <a:pt x="3298" y="8337"/>
                      <a:pt x="3883" y="8337"/>
                    </a:cubicBezTo>
                    <a:cubicBezTo>
                      <a:pt x="4463" y="8337"/>
                      <a:pt x="5042" y="8201"/>
                      <a:pt x="5563" y="7921"/>
                    </a:cubicBezTo>
                    <a:cubicBezTo>
                      <a:pt x="6768" y="7273"/>
                      <a:pt x="7521" y="6000"/>
                      <a:pt x="7634" y="4653"/>
                    </a:cubicBezTo>
                    <a:cubicBezTo>
                      <a:pt x="7639" y="4599"/>
                      <a:pt x="7584" y="4545"/>
                      <a:pt x="7530" y="4545"/>
                    </a:cubicBezTo>
                    <a:cubicBezTo>
                      <a:pt x="7520" y="4545"/>
                      <a:pt x="7510" y="4547"/>
                      <a:pt x="7501" y="4551"/>
                    </a:cubicBezTo>
                    <a:cubicBezTo>
                      <a:pt x="6948" y="4781"/>
                      <a:pt x="6438" y="5028"/>
                      <a:pt x="5825" y="5028"/>
                    </a:cubicBezTo>
                    <a:cubicBezTo>
                      <a:pt x="5274" y="5028"/>
                      <a:pt x="4725" y="4864"/>
                      <a:pt x="4278" y="4538"/>
                    </a:cubicBezTo>
                    <a:cubicBezTo>
                      <a:pt x="3439" y="3924"/>
                      <a:pt x="3056" y="2751"/>
                      <a:pt x="3484" y="1785"/>
                    </a:cubicBezTo>
                    <a:cubicBezTo>
                      <a:pt x="3712" y="1265"/>
                      <a:pt x="4138" y="844"/>
                      <a:pt x="4667" y="635"/>
                    </a:cubicBezTo>
                    <a:cubicBezTo>
                      <a:pt x="4810" y="579"/>
                      <a:pt x="4773" y="364"/>
                      <a:pt x="4644" y="364"/>
                    </a:cubicBezTo>
                    <a:cubicBezTo>
                      <a:pt x="4629" y="364"/>
                      <a:pt x="4612" y="367"/>
                      <a:pt x="4595" y="373"/>
                    </a:cubicBezTo>
                    <a:cubicBezTo>
                      <a:pt x="3527" y="763"/>
                      <a:pt x="2896" y="1918"/>
                      <a:pt x="3078" y="3029"/>
                    </a:cubicBezTo>
                    <a:cubicBezTo>
                      <a:pt x="3275" y="4228"/>
                      <a:pt x="4294" y="5108"/>
                      <a:pt x="5481" y="5239"/>
                    </a:cubicBezTo>
                    <a:cubicBezTo>
                      <a:pt x="5587" y="5251"/>
                      <a:pt x="5694" y="5257"/>
                      <a:pt x="5800" y="5257"/>
                    </a:cubicBezTo>
                    <a:cubicBezTo>
                      <a:pt x="6029" y="5257"/>
                      <a:pt x="6257" y="5230"/>
                      <a:pt x="6479" y="5177"/>
                    </a:cubicBezTo>
                    <a:cubicBezTo>
                      <a:pt x="6803" y="5100"/>
                      <a:pt x="7104" y="4957"/>
                      <a:pt x="7407" y="4819"/>
                    </a:cubicBezTo>
                    <a:lnTo>
                      <a:pt x="7407" y="4819"/>
                    </a:lnTo>
                    <a:cubicBezTo>
                      <a:pt x="7277" y="5872"/>
                      <a:pt x="6671" y="6869"/>
                      <a:pt x="5805" y="7477"/>
                    </a:cubicBezTo>
                    <a:cubicBezTo>
                      <a:pt x="5225" y="7885"/>
                      <a:pt x="4541" y="8089"/>
                      <a:pt x="3850" y="8089"/>
                    </a:cubicBezTo>
                    <a:cubicBezTo>
                      <a:pt x="3466" y="8089"/>
                      <a:pt x="3080" y="8026"/>
                      <a:pt x="2709" y="7900"/>
                    </a:cubicBezTo>
                    <a:cubicBezTo>
                      <a:pt x="2192" y="7724"/>
                      <a:pt x="1718" y="7426"/>
                      <a:pt x="1352" y="7022"/>
                    </a:cubicBezTo>
                    <a:cubicBezTo>
                      <a:pt x="911" y="6535"/>
                      <a:pt x="641" y="5904"/>
                      <a:pt x="485" y="5273"/>
                    </a:cubicBezTo>
                    <a:cubicBezTo>
                      <a:pt x="183" y="4048"/>
                      <a:pt x="337" y="2671"/>
                      <a:pt x="1095" y="1635"/>
                    </a:cubicBezTo>
                    <a:cubicBezTo>
                      <a:pt x="1476" y="1115"/>
                      <a:pt x="1997" y="692"/>
                      <a:pt x="2590" y="438"/>
                    </a:cubicBezTo>
                    <a:cubicBezTo>
                      <a:pt x="2957" y="279"/>
                      <a:pt x="3388" y="173"/>
                      <a:pt x="3809" y="173"/>
                    </a:cubicBezTo>
                    <a:cubicBezTo>
                      <a:pt x="4098" y="173"/>
                      <a:pt x="4383" y="223"/>
                      <a:pt x="4640" y="341"/>
                    </a:cubicBezTo>
                    <a:cubicBezTo>
                      <a:pt x="4648" y="344"/>
                      <a:pt x="4657" y="346"/>
                      <a:pt x="4665" y="346"/>
                    </a:cubicBezTo>
                    <a:cubicBezTo>
                      <a:pt x="4715" y="346"/>
                      <a:pt x="4748" y="278"/>
                      <a:pt x="4695" y="246"/>
                    </a:cubicBezTo>
                    <a:cubicBezTo>
                      <a:pt x="4415" y="69"/>
                      <a:pt x="4089" y="1"/>
                      <a:pt x="37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20"/>
              <p:cNvSpPr/>
              <p:nvPr/>
            </p:nvSpPr>
            <p:spPr>
              <a:xfrm>
                <a:off x="6796325" y="705725"/>
                <a:ext cx="122150" cy="144975"/>
              </a:xfrm>
              <a:custGeom>
                <a:avLst/>
                <a:gdLst/>
                <a:ahLst/>
                <a:cxnLst/>
                <a:rect l="l" t="t" r="r" b="b"/>
                <a:pathLst>
                  <a:path w="4886" h="5799" extrusionOk="0">
                    <a:moveTo>
                      <a:pt x="4684" y="1"/>
                    </a:moveTo>
                    <a:cubicBezTo>
                      <a:pt x="3730" y="1"/>
                      <a:pt x="2776" y="515"/>
                      <a:pt x="2083" y="1133"/>
                    </a:cubicBezTo>
                    <a:cubicBezTo>
                      <a:pt x="1262" y="1866"/>
                      <a:pt x="720" y="2854"/>
                      <a:pt x="387" y="3892"/>
                    </a:cubicBezTo>
                    <a:cubicBezTo>
                      <a:pt x="288" y="4201"/>
                      <a:pt x="207" y="4514"/>
                      <a:pt x="141" y="4830"/>
                    </a:cubicBezTo>
                    <a:cubicBezTo>
                      <a:pt x="78" y="5128"/>
                      <a:pt x="1" y="5471"/>
                      <a:pt x="36" y="5777"/>
                    </a:cubicBezTo>
                    <a:cubicBezTo>
                      <a:pt x="38" y="5791"/>
                      <a:pt x="49" y="5799"/>
                      <a:pt x="59" y="5799"/>
                    </a:cubicBezTo>
                    <a:cubicBezTo>
                      <a:pt x="68" y="5799"/>
                      <a:pt x="77" y="5794"/>
                      <a:pt x="81" y="5783"/>
                    </a:cubicBezTo>
                    <a:cubicBezTo>
                      <a:pt x="177" y="5543"/>
                      <a:pt x="204" y="5272"/>
                      <a:pt x="257" y="5019"/>
                    </a:cubicBezTo>
                    <a:cubicBezTo>
                      <a:pt x="314" y="4752"/>
                      <a:pt x="373" y="4486"/>
                      <a:pt x="448" y="4224"/>
                    </a:cubicBezTo>
                    <a:cubicBezTo>
                      <a:pt x="596" y="3698"/>
                      <a:pt x="794" y="3185"/>
                      <a:pt x="1055" y="2705"/>
                    </a:cubicBezTo>
                    <a:cubicBezTo>
                      <a:pt x="1541" y="1812"/>
                      <a:pt x="2257" y="1042"/>
                      <a:pt x="3171" y="576"/>
                    </a:cubicBezTo>
                    <a:cubicBezTo>
                      <a:pt x="3688" y="312"/>
                      <a:pt x="4223" y="196"/>
                      <a:pt x="4796" y="139"/>
                    </a:cubicBezTo>
                    <a:cubicBezTo>
                      <a:pt x="4882" y="130"/>
                      <a:pt x="4885" y="6"/>
                      <a:pt x="4797" y="3"/>
                    </a:cubicBezTo>
                    <a:cubicBezTo>
                      <a:pt x="4759" y="1"/>
                      <a:pt x="4722" y="1"/>
                      <a:pt x="46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20"/>
              <p:cNvSpPr/>
              <p:nvPr/>
            </p:nvSpPr>
            <p:spPr>
              <a:xfrm>
                <a:off x="6790225" y="736550"/>
                <a:ext cx="14925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597" h="1734" extrusionOk="0">
                    <a:moveTo>
                      <a:pt x="176" y="0"/>
                    </a:moveTo>
                    <a:cubicBezTo>
                      <a:pt x="168" y="0"/>
                      <a:pt x="160" y="1"/>
                      <a:pt x="152" y="2"/>
                    </a:cubicBezTo>
                    <a:cubicBezTo>
                      <a:pt x="29" y="17"/>
                      <a:pt x="4" y="127"/>
                      <a:pt x="2" y="232"/>
                    </a:cubicBezTo>
                    <a:cubicBezTo>
                      <a:pt x="1" y="478"/>
                      <a:pt x="1" y="727"/>
                      <a:pt x="33" y="972"/>
                    </a:cubicBezTo>
                    <a:cubicBezTo>
                      <a:pt x="52" y="1107"/>
                      <a:pt x="80" y="1239"/>
                      <a:pt x="126" y="1366"/>
                    </a:cubicBezTo>
                    <a:cubicBezTo>
                      <a:pt x="168" y="1482"/>
                      <a:pt x="222" y="1639"/>
                      <a:pt x="320" y="1716"/>
                    </a:cubicBezTo>
                    <a:cubicBezTo>
                      <a:pt x="332" y="1725"/>
                      <a:pt x="347" y="1730"/>
                      <a:pt x="362" y="1730"/>
                    </a:cubicBezTo>
                    <a:cubicBezTo>
                      <a:pt x="399" y="1730"/>
                      <a:pt x="435" y="1703"/>
                      <a:pt x="421" y="1658"/>
                    </a:cubicBezTo>
                    <a:cubicBezTo>
                      <a:pt x="399" y="1596"/>
                      <a:pt x="359" y="1543"/>
                      <a:pt x="330" y="1486"/>
                    </a:cubicBezTo>
                    <a:cubicBezTo>
                      <a:pt x="300" y="1432"/>
                      <a:pt x="276" y="1375"/>
                      <a:pt x="255" y="1318"/>
                    </a:cubicBezTo>
                    <a:cubicBezTo>
                      <a:pt x="217" y="1205"/>
                      <a:pt x="191" y="1088"/>
                      <a:pt x="174" y="971"/>
                    </a:cubicBezTo>
                    <a:cubicBezTo>
                      <a:pt x="154" y="838"/>
                      <a:pt x="147" y="705"/>
                      <a:pt x="144" y="573"/>
                    </a:cubicBezTo>
                    <a:cubicBezTo>
                      <a:pt x="144" y="511"/>
                      <a:pt x="144" y="449"/>
                      <a:pt x="146" y="389"/>
                    </a:cubicBezTo>
                    <a:cubicBezTo>
                      <a:pt x="149" y="327"/>
                      <a:pt x="140" y="250"/>
                      <a:pt x="155" y="191"/>
                    </a:cubicBezTo>
                    <a:cubicBezTo>
                      <a:pt x="161" y="169"/>
                      <a:pt x="169" y="160"/>
                      <a:pt x="179" y="160"/>
                    </a:cubicBezTo>
                    <a:cubicBezTo>
                      <a:pt x="206" y="160"/>
                      <a:pt x="243" y="231"/>
                      <a:pt x="254" y="256"/>
                    </a:cubicBezTo>
                    <a:cubicBezTo>
                      <a:pt x="280" y="318"/>
                      <a:pt x="302" y="381"/>
                      <a:pt x="322" y="446"/>
                    </a:cubicBezTo>
                    <a:cubicBezTo>
                      <a:pt x="364" y="577"/>
                      <a:pt x="396" y="713"/>
                      <a:pt x="416" y="849"/>
                    </a:cubicBezTo>
                    <a:cubicBezTo>
                      <a:pt x="459" y="1131"/>
                      <a:pt x="470" y="1417"/>
                      <a:pt x="433" y="1699"/>
                    </a:cubicBezTo>
                    <a:cubicBezTo>
                      <a:pt x="430" y="1722"/>
                      <a:pt x="450" y="1734"/>
                      <a:pt x="468" y="1734"/>
                    </a:cubicBezTo>
                    <a:cubicBezTo>
                      <a:pt x="483" y="1734"/>
                      <a:pt x="497" y="1726"/>
                      <a:pt x="501" y="1710"/>
                    </a:cubicBezTo>
                    <a:cubicBezTo>
                      <a:pt x="564" y="1452"/>
                      <a:pt x="597" y="1179"/>
                      <a:pt x="570" y="915"/>
                    </a:cubicBezTo>
                    <a:cubicBezTo>
                      <a:pt x="546" y="659"/>
                      <a:pt x="493" y="387"/>
                      <a:pt x="382" y="153"/>
                    </a:cubicBezTo>
                    <a:cubicBezTo>
                      <a:pt x="343" y="69"/>
                      <a:pt x="271" y="0"/>
                      <a:pt x="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20"/>
              <p:cNvSpPr/>
              <p:nvPr/>
            </p:nvSpPr>
            <p:spPr>
              <a:xfrm>
                <a:off x="6824425" y="757100"/>
                <a:ext cx="32275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1347" extrusionOk="0">
                    <a:moveTo>
                      <a:pt x="1142" y="163"/>
                    </a:moveTo>
                    <a:lnTo>
                      <a:pt x="1142" y="163"/>
                    </a:lnTo>
                    <a:cubicBezTo>
                      <a:pt x="1198" y="278"/>
                      <a:pt x="1101" y="434"/>
                      <a:pt x="1040" y="530"/>
                    </a:cubicBezTo>
                    <a:cubicBezTo>
                      <a:pt x="965" y="646"/>
                      <a:pt x="875" y="752"/>
                      <a:pt x="775" y="846"/>
                    </a:cubicBezTo>
                    <a:cubicBezTo>
                      <a:pt x="588" y="1024"/>
                      <a:pt x="358" y="1144"/>
                      <a:pt x="111" y="1215"/>
                    </a:cubicBezTo>
                    <a:cubicBezTo>
                      <a:pt x="210" y="990"/>
                      <a:pt x="346" y="775"/>
                      <a:pt x="516" y="603"/>
                    </a:cubicBezTo>
                    <a:cubicBezTo>
                      <a:pt x="613" y="502"/>
                      <a:pt x="718" y="410"/>
                      <a:pt x="834" y="332"/>
                    </a:cubicBezTo>
                    <a:cubicBezTo>
                      <a:pt x="889" y="294"/>
                      <a:pt x="946" y="260"/>
                      <a:pt x="1005" y="229"/>
                    </a:cubicBezTo>
                    <a:cubicBezTo>
                      <a:pt x="1050" y="206"/>
                      <a:pt x="1098" y="186"/>
                      <a:pt x="1142" y="163"/>
                    </a:cubicBezTo>
                    <a:close/>
                    <a:moveTo>
                      <a:pt x="1163" y="0"/>
                    </a:moveTo>
                    <a:cubicBezTo>
                      <a:pt x="1158" y="0"/>
                      <a:pt x="1152" y="1"/>
                      <a:pt x="1145" y="2"/>
                    </a:cubicBezTo>
                    <a:cubicBezTo>
                      <a:pt x="1003" y="25"/>
                      <a:pt x="855" y="124"/>
                      <a:pt x="738" y="204"/>
                    </a:cubicBezTo>
                    <a:cubicBezTo>
                      <a:pt x="614" y="289"/>
                      <a:pt x="500" y="386"/>
                      <a:pt x="401" y="501"/>
                    </a:cubicBezTo>
                    <a:cubicBezTo>
                      <a:pt x="210" y="723"/>
                      <a:pt x="74" y="974"/>
                      <a:pt x="14" y="1262"/>
                    </a:cubicBezTo>
                    <a:cubicBezTo>
                      <a:pt x="11" y="1266"/>
                      <a:pt x="11" y="1271"/>
                      <a:pt x="9" y="1275"/>
                    </a:cubicBezTo>
                    <a:cubicBezTo>
                      <a:pt x="8" y="1282"/>
                      <a:pt x="6" y="1288"/>
                      <a:pt x="5" y="1295"/>
                    </a:cubicBezTo>
                    <a:cubicBezTo>
                      <a:pt x="0" y="1317"/>
                      <a:pt x="14" y="1331"/>
                      <a:pt x="31" y="1336"/>
                    </a:cubicBezTo>
                    <a:cubicBezTo>
                      <a:pt x="38" y="1342"/>
                      <a:pt x="49" y="1346"/>
                      <a:pt x="61" y="1346"/>
                    </a:cubicBezTo>
                    <a:cubicBezTo>
                      <a:pt x="66" y="1346"/>
                      <a:pt x="72" y="1345"/>
                      <a:pt x="77" y="1343"/>
                    </a:cubicBezTo>
                    <a:cubicBezTo>
                      <a:pt x="374" y="1249"/>
                      <a:pt x="645" y="1078"/>
                      <a:pt x="864" y="857"/>
                    </a:cubicBezTo>
                    <a:cubicBezTo>
                      <a:pt x="972" y="749"/>
                      <a:pt x="1068" y="626"/>
                      <a:pt x="1144" y="493"/>
                    </a:cubicBezTo>
                    <a:cubicBezTo>
                      <a:pt x="1218" y="365"/>
                      <a:pt x="1290" y="201"/>
                      <a:pt x="1233" y="52"/>
                    </a:cubicBezTo>
                    <a:cubicBezTo>
                      <a:pt x="1222" y="19"/>
                      <a:pt x="1196" y="0"/>
                      <a:pt x="1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20"/>
              <p:cNvSpPr/>
              <p:nvPr/>
            </p:nvSpPr>
            <p:spPr>
              <a:xfrm>
                <a:off x="6817075" y="694700"/>
                <a:ext cx="16400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090" extrusionOk="0">
                    <a:moveTo>
                      <a:pt x="216" y="184"/>
                    </a:moveTo>
                    <a:cubicBezTo>
                      <a:pt x="221" y="184"/>
                      <a:pt x="227" y="186"/>
                      <a:pt x="234" y="191"/>
                    </a:cubicBezTo>
                    <a:cubicBezTo>
                      <a:pt x="243" y="206"/>
                      <a:pt x="253" y="223"/>
                      <a:pt x="260" y="240"/>
                    </a:cubicBezTo>
                    <a:cubicBezTo>
                      <a:pt x="276" y="271"/>
                      <a:pt x="286" y="304"/>
                      <a:pt x="299" y="338"/>
                    </a:cubicBezTo>
                    <a:cubicBezTo>
                      <a:pt x="396" y="598"/>
                      <a:pt x="436" y="878"/>
                      <a:pt x="419" y="1155"/>
                    </a:cubicBezTo>
                    <a:cubicBezTo>
                      <a:pt x="407" y="1345"/>
                      <a:pt x="364" y="1521"/>
                      <a:pt x="302" y="1694"/>
                    </a:cubicBezTo>
                    <a:cubicBezTo>
                      <a:pt x="249" y="1424"/>
                      <a:pt x="197" y="1155"/>
                      <a:pt x="182" y="878"/>
                    </a:cubicBezTo>
                    <a:cubicBezTo>
                      <a:pt x="172" y="723"/>
                      <a:pt x="172" y="567"/>
                      <a:pt x="183" y="412"/>
                    </a:cubicBezTo>
                    <a:cubicBezTo>
                      <a:pt x="186" y="358"/>
                      <a:pt x="175" y="254"/>
                      <a:pt x="205" y="208"/>
                    </a:cubicBezTo>
                    <a:cubicBezTo>
                      <a:pt x="204" y="192"/>
                      <a:pt x="208" y="184"/>
                      <a:pt x="216" y="184"/>
                    </a:cubicBezTo>
                    <a:close/>
                    <a:moveTo>
                      <a:pt x="209" y="0"/>
                    </a:moveTo>
                    <a:cubicBezTo>
                      <a:pt x="173" y="0"/>
                      <a:pt x="136" y="13"/>
                      <a:pt x="104" y="43"/>
                    </a:cubicBezTo>
                    <a:cubicBezTo>
                      <a:pt x="15" y="126"/>
                      <a:pt x="21" y="284"/>
                      <a:pt x="13" y="393"/>
                    </a:cubicBezTo>
                    <a:cubicBezTo>
                      <a:pt x="3" y="549"/>
                      <a:pt x="1" y="705"/>
                      <a:pt x="10" y="859"/>
                    </a:cubicBezTo>
                    <a:cubicBezTo>
                      <a:pt x="29" y="1199"/>
                      <a:pt x="90" y="1549"/>
                      <a:pt x="239" y="1858"/>
                    </a:cubicBezTo>
                    <a:cubicBezTo>
                      <a:pt x="219" y="1904"/>
                      <a:pt x="200" y="1950"/>
                      <a:pt x="178" y="1995"/>
                    </a:cubicBezTo>
                    <a:cubicBezTo>
                      <a:pt x="154" y="2046"/>
                      <a:pt x="193" y="2089"/>
                      <a:pt x="234" y="2089"/>
                    </a:cubicBezTo>
                    <a:cubicBezTo>
                      <a:pt x="253" y="2089"/>
                      <a:pt x="272" y="2080"/>
                      <a:pt x="286" y="2060"/>
                    </a:cubicBezTo>
                    <a:cubicBezTo>
                      <a:pt x="598" y="1612"/>
                      <a:pt x="655" y="973"/>
                      <a:pt x="518" y="458"/>
                    </a:cubicBezTo>
                    <a:cubicBezTo>
                      <a:pt x="486" y="338"/>
                      <a:pt x="447" y="196"/>
                      <a:pt x="374" y="94"/>
                    </a:cubicBezTo>
                    <a:cubicBezTo>
                      <a:pt x="334" y="39"/>
                      <a:pt x="272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20"/>
              <p:cNvSpPr/>
              <p:nvPr/>
            </p:nvSpPr>
            <p:spPr>
              <a:xfrm>
                <a:off x="6863750" y="727150"/>
                <a:ext cx="377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749" extrusionOk="0">
                    <a:moveTo>
                      <a:pt x="1340" y="0"/>
                    </a:moveTo>
                    <a:cubicBezTo>
                      <a:pt x="940" y="0"/>
                      <a:pt x="556" y="153"/>
                      <a:pt x="251" y="412"/>
                    </a:cubicBezTo>
                    <a:cubicBezTo>
                      <a:pt x="227" y="432"/>
                      <a:pt x="249" y="469"/>
                      <a:pt x="275" y="469"/>
                    </a:cubicBezTo>
                    <a:cubicBezTo>
                      <a:pt x="281" y="469"/>
                      <a:pt x="286" y="468"/>
                      <a:pt x="292" y="464"/>
                    </a:cubicBezTo>
                    <a:cubicBezTo>
                      <a:pt x="593" y="248"/>
                      <a:pt x="958" y="143"/>
                      <a:pt x="1328" y="143"/>
                    </a:cubicBezTo>
                    <a:cubicBezTo>
                      <a:pt x="1331" y="143"/>
                      <a:pt x="1334" y="143"/>
                      <a:pt x="1336" y="143"/>
                    </a:cubicBezTo>
                    <a:cubicBezTo>
                      <a:pt x="1341" y="180"/>
                      <a:pt x="1336" y="212"/>
                      <a:pt x="1313" y="251"/>
                    </a:cubicBezTo>
                    <a:cubicBezTo>
                      <a:pt x="1275" y="313"/>
                      <a:pt x="1219" y="353"/>
                      <a:pt x="1157" y="390"/>
                    </a:cubicBezTo>
                    <a:cubicBezTo>
                      <a:pt x="1034" y="466"/>
                      <a:pt x="903" y="533"/>
                      <a:pt x="765" y="575"/>
                    </a:cubicBezTo>
                    <a:cubicBezTo>
                      <a:pt x="653" y="608"/>
                      <a:pt x="537" y="635"/>
                      <a:pt x="419" y="635"/>
                    </a:cubicBezTo>
                    <a:cubicBezTo>
                      <a:pt x="415" y="635"/>
                      <a:pt x="412" y="635"/>
                      <a:pt x="409" y="635"/>
                    </a:cubicBezTo>
                    <a:cubicBezTo>
                      <a:pt x="352" y="634"/>
                      <a:pt x="293" y="625"/>
                      <a:pt x="239" y="604"/>
                    </a:cubicBezTo>
                    <a:cubicBezTo>
                      <a:pt x="185" y="584"/>
                      <a:pt x="142" y="552"/>
                      <a:pt x="91" y="529"/>
                    </a:cubicBezTo>
                    <a:cubicBezTo>
                      <a:pt x="82" y="525"/>
                      <a:pt x="74" y="523"/>
                      <a:pt x="65" y="523"/>
                    </a:cubicBezTo>
                    <a:cubicBezTo>
                      <a:pt x="28" y="523"/>
                      <a:pt x="1" y="559"/>
                      <a:pt x="20" y="598"/>
                    </a:cubicBezTo>
                    <a:cubicBezTo>
                      <a:pt x="74" y="716"/>
                      <a:pt x="226" y="749"/>
                      <a:pt x="347" y="749"/>
                    </a:cubicBezTo>
                    <a:cubicBezTo>
                      <a:pt x="358" y="749"/>
                      <a:pt x="369" y="749"/>
                      <a:pt x="379" y="748"/>
                    </a:cubicBezTo>
                    <a:cubicBezTo>
                      <a:pt x="531" y="742"/>
                      <a:pt x="676" y="692"/>
                      <a:pt x="815" y="634"/>
                    </a:cubicBezTo>
                    <a:cubicBezTo>
                      <a:pt x="972" y="567"/>
                      <a:pt x="1136" y="501"/>
                      <a:pt x="1273" y="396"/>
                    </a:cubicBezTo>
                    <a:cubicBezTo>
                      <a:pt x="1373" y="320"/>
                      <a:pt x="1511" y="197"/>
                      <a:pt x="1460" y="53"/>
                    </a:cubicBezTo>
                    <a:cubicBezTo>
                      <a:pt x="1449" y="23"/>
                      <a:pt x="1424" y="1"/>
                      <a:pt x="1392" y="1"/>
                    </a:cubicBezTo>
                    <a:cubicBezTo>
                      <a:pt x="1375" y="0"/>
                      <a:pt x="1357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20"/>
              <p:cNvSpPr/>
              <p:nvPr/>
            </p:nvSpPr>
            <p:spPr>
              <a:xfrm>
                <a:off x="6872950" y="694000"/>
                <a:ext cx="55700" cy="2887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1155" extrusionOk="0">
                    <a:moveTo>
                      <a:pt x="1489" y="0"/>
                    </a:moveTo>
                    <a:cubicBezTo>
                      <a:pt x="1285" y="0"/>
                      <a:pt x="1082" y="39"/>
                      <a:pt x="893" y="112"/>
                    </a:cubicBezTo>
                    <a:cubicBezTo>
                      <a:pt x="556" y="242"/>
                      <a:pt x="272" y="481"/>
                      <a:pt x="90" y="793"/>
                    </a:cubicBezTo>
                    <a:cubicBezTo>
                      <a:pt x="73" y="821"/>
                      <a:pt x="98" y="847"/>
                      <a:pt x="123" y="847"/>
                    </a:cubicBezTo>
                    <a:cubicBezTo>
                      <a:pt x="134" y="847"/>
                      <a:pt x="144" y="842"/>
                      <a:pt x="152" y="830"/>
                    </a:cubicBezTo>
                    <a:cubicBezTo>
                      <a:pt x="443" y="399"/>
                      <a:pt x="965" y="128"/>
                      <a:pt x="1484" y="128"/>
                    </a:cubicBezTo>
                    <a:cubicBezTo>
                      <a:pt x="1494" y="128"/>
                      <a:pt x="1505" y="128"/>
                      <a:pt x="1515" y="128"/>
                    </a:cubicBezTo>
                    <a:cubicBezTo>
                      <a:pt x="1643" y="131"/>
                      <a:pt x="1774" y="148"/>
                      <a:pt x="1897" y="190"/>
                    </a:cubicBezTo>
                    <a:cubicBezTo>
                      <a:pt x="1978" y="217"/>
                      <a:pt x="2052" y="256"/>
                      <a:pt x="2095" y="333"/>
                    </a:cubicBezTo>
                    <a:cubicBezTo>
                      <a:pt x="2157" y="444"/>
                      <a:pt x="2084" y="526"/>
                      <a:pt x="1988" y="580"/>
                    </a:cubicBezTo>
                    <a:cubicBezTo>
                      <a:pt x="1846" y="662"/>
                      <a:pt x="1686" y="719"/>
                      <a:pt x="1533" y="778"/>
                    </a:cubicBezTo>
                    <a:cubicBezTo>
                      <a:pt x="1383" y="836"/>
                      <a:pt x="1231" y="890"/>
                      <a:pt x="1075" y="929"/>
                    </a:cubicBezTo>
                    <a:cubicBezTo>
                      <a:pt x="897" y="974"/>
                      <a:pt x="712" y="1000"/>
                      <a:pt x="529" y="1001"/>
                    </a:cubicBezTo>
                    <a:cubicBezTo>
                      <a:pt x="522" y="1002"/>
                      <a:pt x="516" y="1002"/>
                      <a:pt x="509" y="1002"/>
                    </a:cubicBezTo>
                    <a:cubicBezTo>
                      <a:pt x="363" y="1002"/>
                      <a:pt x="221" y="967"/>
                      <a:pt x="118" y="858"/>
                    </a:cubicBezTo>
                    <a:cubicBezTo>
                      <a:pt x="105" y="844"/>
                      <a:pt x="90" y="838"/>
                      <a:pt x="76" y="838"/>
                    </a:cubicBezTo>
                    <a:cubicBezTo>
                      <a:pt x="36" y="838"/>
                      <a:pt x="0" y="887"/>
                      <a:pt x="21" y="932"/>
                    </a:cubicBezTo>
                    <a:cubicBezTo>
                      <a:pt x="102" y="1103"/>
                      <a:pt x="289" y="1155"/>
                      <a:pt x="484" y="1155"/>
                    </a:cubicBezTo>
                    <a:cubicBezTo>
                      <a:pt x="644" y="1155"/>
                      <a:pt x="810" y="1121"/>
                      <a:pt x="928" y="1089"/>
                    </a:cubicBezTo>
                    <a:cubicBezTo>
                      <a:pt x="1123" y="1038"/>
                      <a:pt x="1313" y="964"/>
                      <a:pt x="1495" y="879"/>
                    </a:cubicBezTo>
                    <a:cubicBezTo>
                      <a:pt x="1674" y="799"/>
                      <a:pt x="1857" y="716"/>
                      <a:pt x="2027" y="619"/>
                    </a:cubicBezTo>
                    <a:cubicBezTo>
                      <a:pt x="2140" y="552"/>
                      <a:pt x="2228" y="430"/>
                      <a:pt x="2189" y="295"/>
                    </a:cubicBezTo>
                    <a:cubicBezTo>
                      <a:pt x="2147" y="142"/>
                      <a:pt x="1978" y="72"/>
                      <a:pt x="1839" y="40"/>
                    </a:cubicBezTo>
                    <a:cubicBezTo>
                      <a:pt x="1724" y="13"/>
                      <a:pt x="1606" y="0"/>
                      <a:pt x="1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20"/>
              <p:cNvSpPr/>
              <p:nvPr/>
            </p:nvSpPr>
            <p:spPr>
              <a:xfrm>
                <a:off x="6883425" y="946275"/>
                <a:ext cx="142125" cy="104325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4173" extrusionOk="0">
                    <a:moveTo>
                      <a:pt x="5646" y="0"/>
                    </a:moveTo>
                    <a:cubicBezTo>
                      <a:pt x="5631" y="0"/>
                      <a:pt x="5617" y="8"/>
                      <a:pt x="5614" y="25"/>
                    </a:cubicBezTo>
                    <a:cubicBezTo>
                      <a:pt x="5446" y="971"/>
                      <a:pt x="5040" y="1866"/>
                      <a:pt x="4381" y="2572"/>
                    </a:cubicBezTo>
                    <a:cubicBezTo>
                      <a:pt x="3698" y="3305"/>
                      <a:pt x="2779" y="3782"/>
                      <a:pt x="1792" y="3945"/>
                    </a:cubicBezTo>
                    <a:cubicBezTo>
                      <a:pt x="1547" y="3986"/>
                      <a:pt x="1299" y="4005"/>
                      <a:pt x="1050" y="4005"/>
                    </a:cubicBezTo>
                    <a:cubicBezTo>
                      <a:pt x="1015" y="4005"/>
                      <a:pt x="980" y="4005"/>
                      <a:pt x="944" y="4004"/>
                    </a:cubicBezTo>
                    <a:cubicBezTo>
                      <a:pt x="653" y="3998"/>
                      <a:pt x="369" y="3944"/>
                      <a:pt x="80" y="3922"/>
                    </a:cubicBezTo>
                    <a:cubicBezTo>
                      <a:pt x="78" y="3922"/>
                      <a:pt x="76" y="3922"/>
                      <a:pt x="74" y="3922"/>
                    </a:cubicBezTo>
                    <a:cubicBezTo>
                      <a:pt x="6" y="3922"/>
                      <a:pt x="0" y="4024"/>
                      <a:pt x="63" y="4045"/>
                    </a:cubicBezTo>
                    <a:cubicBezTo>
                      <a:pt x="332" y="4139"/>
                      <a:pt x="631" y="4173"/>
                      <a:pt x="930" y="4173"/>
                    </a:cubicBezTo>
                    <a:cubicBezTo>
                      <a:pt x="1172" y="4173"/>
                      <a:pt x="1414" y="4151"/>
                      <a:pt x="1639" y="4121"/>
                    </a:cubicBezTo>
                    <a:cubicBezTo>
                      <a:pt x="2142" y="4056"/>
                      <a:pt x="2633" y="3910"/>
                      <a:pt x="3091" y="3692"/>
                    </a:cubicBezTo>
                    <a:cubicBezTo>
                      <a:pt x="4009" y="3252"/>
                      <a:pt x="4759" y="2505"/>
                      <a:pt x="5221" y="1601"/>
                    </a:cubicBezTo>
                    <a:cubicBezTo>
                      <a:pt x="5473" y="1109"/>
                      <a:pt x="5633" y="587"/>
                      <a:pt x="5682" y="34"/>
                    </a:cubicBezTo>
                    <a:cubicBezTo>
                      <a:pt x="5684" y="13"/>
                      <a:pt x="5665" y="0"/>
                      <a:pt x="56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20"/>
              <p:cNvSpPr/>
              <p:nvPr/>
            </p:nvSpPr>
            <p:spPr>
              <a:xfrm>
                <a:off x="6846750" y="1030125"/>
                <a:ext cx="5975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2390" h="1213" extrusionOk="0">
                    <a:moveTo>
                      <a:pt x="1668" y="0"/>
                    </a:moveTo>
                    <a:cubicBezTo>
                      <a:pt x="1573" y="0"/>
                      <a:pt x="1479" y="11"/>
                      <a:pt x="1394" y="26"/>
                    </a:cubicBezTo>
                    <a:cubicBezTo>
                      <a:pt x="956" y="103"/>
                      <a:pt x="521" y="204"/>
                      <a:pt x="86" y="295"/>
                    </a:cubicBezTo>
                    <a:cubicBezTo>
                      <a:pt x="10" y="312"/>
                      <a:pt x="1" y="403"/>
                      <a:pt x="42" y="454"/>
                    </a:cubicBezTo>
                    <a:cubicBezTo>
                      <a:pt x="328" y="798"/>
                      <a:pt x="637" y="1122"/>
                      <a:pt x="1101" y="1185"/>
                    </a:cubicBezTo>
                    <a:cubicBezTo>
                      <a:pt x="1235" y="1203"/>
                      <a:pt x="1373" y="1213"/>
                      <a:pt x="1511" y="1213"/>
                    </a:cubicBezTo>
                    <a:cubicBezTo>
                      <a:pt x="1602" y="1213"/>
                      <a:pt x="1693" y="1208"/>
                      <a:pt x="1782" y="1199"/>
                    </a:cubicBezTo>
                    <a:cubicBezTo>
                      <a:pt x="1989" y="1178"/>
                      <a:pt x="2209" y="1127"/>
                      <a:pt x="2351" y="965"/>
                    </a:cubicBezTo>
                    <a:cubicBezTo>
                      <a:pt x="2390" y="921"/>
                      <a:pt x="2357" y="857"/>
                      <a:pt x="2307" y="857"/>
                    </a:cubicBezTo>
                    <a:cubicBezTo>
                      <a:pt x="2297" y="857"/>
                      <a:pt x="2287" y="860"/>
                      <a:pt x="2276" y="866"/>
                    </a:cubicBezTo>
                    <a:cubicBezTo>
                      <a:pt x="2101" y="960"/>
                      <a:pt x="1930" y="1025"/>
                      <a:pt x="1731" y="1042"/>
                    </a:cubicBezTo>
                    <a:cubicBezTo>
                      <a:pt x="1649" y="1049"/>
                      <a:pt x="1565" y="1052"/>
                      <a:pt x="1481" y="1052"/>
                    </a:cubicBezTo>
                    <a:cubicBezTo>
                      <a:pt x="1358" y="1052"/>
                      <a:pt x="1233" y="1044"/>
                      <a:pt x="1114" y="1028"/>
                    </a:cubicBezTo>
                    <a:cubicBezTo>
                      <a:pt x="748" y="979"/>
                      <a:pt x="498" y="722"/>
                      <a:pt x="279" y="449"/>
                    </a:cubicBezTo>
                    <a:cubicBezTo>
                      <a:pt x="592" y="384"/>
                      <a:pt x="904" y="320"/>
                      <a:pt x="1215" y="250"/>
                    </a:cubicBezTo>
                    <a:cubicBezTo>
                      <a:pt x="1365" y="217"/>
                      <a:pt x="1545" y="173"/>
                      <a:pt x="1715" y="173"/>
                    </a:cubicBezTo>
                    <a:cubicBezTo>
                      <a:pt x="1894" y="173"/>
                      <a:pt x="2062" y="221"/>
                      <a:pt x="2174" y="380"/>
                    </a:cubicBezTo>
                    <a:cubicBezTo>
                      <a:pt x="2180" y="389"/>
                      <a:pt x="2190" y="393"/>
                      <a:pt x="2199" y="393"/>
                    </a:cubicBezTo>
                    <a:cubicBezTo>
                      <a:pt x="2216" y="393"/>
                      <a:pt x="2233" y="379"/>
                      <a:pt x="2228" y="357"/>
                    </a:cubicBezTo>
                    <a:cubicBezTo>
                      <a:pt x="2168" y="77"/>
                      <a:pt x="1918" y="0"/>
                      <a:pt x="16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20"/>
              <p:cNvSpPr/>
              <p:nvPr/>
            </p:nvSpPr>
            <p:spPr>
              <a:xfrm>
                <a:off x="6916675" y="1048325"/>
                <a:ext cx="28575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319" extrusionOk="0">
                    <a:moveTo>
                      <a:pt x="939" y="0"/>
                    </a:moveTo>
                    <a:cubicBezTo>
                      <a:pt x="901" y="0"/>
                      <a:pt x="864" y="43"/>
                      <a:pt x="891" y="79"/>
                    </a:cubicBezTo>
                    <a:cubicBezTo>
                      <a:pt x="931" y="136"/>
                      <a:pt x="973" y="196"/>
                      <a:pt x="979" y="267"/>
                    </a:cubicBezTo>
                    <a:cubicBezTo>
                      <a:pt x="986" y="348"/>
                      <a:pt x="968" y="430"/>
                      <a:pt x="937" y="504"/>
                    </a:cubicBezTo>
                    <a:cubicBezTo>
                      <a:pt x="869" y="670"/>
                      <a:pt x="740" y="818"/>
                      <a:pt x="605" y="936"/>
                    </a:cubicBezTo>
                    <a:cubicBezTo>
                      <a:pt x="534" y="997"/>
                      <a:pt x="456" y="1050"/>
                      <a:pt x="374" y="1095"/>
                    </a:cubicBezTo>
                    <a:cubicBezTo>
                      <a:pt x="310" y="1127"/>
                      <a:pt x="226" y="1178"/>
                      <a:pt x="152" y="1180"/>
                    </a:cubicBezTo>
                    <a:cubicBezTo>
                      <a:pt x="152" y="1178"/>
                      <a:pt x="152" y="1178"/>
                      <a:pt x="153" y="1176"/>
                    </a:cubicBezTo>
                    <a:cubicBezTo>
                      <a:pt x="156" y="1169"/>
                      <a:pt x="156" y="1158"/>
                      <a:pt x="159" y="1149"/>
                    </a:cubicBezTo>
                    <a:cubicBezTo>
                      <a:pt x="164" y="1126"/>
                      <a:pt x="170" y="1102"/>
                      <a:pt x="178" y="1079"/>
                    </a:cubicBezTo>
                    <a:cubicBezTo>
                      <a:pt x="192" y="1031"/>
                      <a:pt x="207" y="987"/>
                      <a:pt x="224" y="940"/>
                    </a:cubicBezTo>
                    <a:cubicBezTo>
                      <a:pt x="260" y="851"/>
                      <a:pt x="303" y="766"/>
                      <a:pt x="354" y="686"/>
                    </a:cubicBezTo>
                    <a:cubicBezTo>
                      <a:pt x="469" y="499"/>
                      <a:pt x="625" y="342"/>
                      <a:pt x="807" y="221"/>
                    </a:cubicBezTo>
                    <a:cubicBezTo>
                      <a:pt x="837" y="200"/>
                      <a:pt x="819" y="158"/>
                      <a:pt x="790" y="158"/>
                    </a:cubicBezTo>
                    <a:cubicBezTo>
                      <a:pt x="785" y="158"/>
                      <a:pt x="779" y="159"/>
                      <a:pt x="773" y="163"/>
                    </a:cubicBezTo>
                    <a:cubicBezTo>
                      <a:pt x="574" y="278"/>
                      <a:pt x="403" y="437"/>
                      <a:pt x="269" y="624"/>
                    </a:cubicBezTo>
                    <a:cubicBezTo>
                      <a:pt x="199" y="720"/>
                      <a:pt x="141" y="823"/>
                      <a:pt x="96" y="933"/>
                    </a:cubicBezTo>
                    <a:cubicBezTo>
                      <a:pt x="74" y="984"/>
                      <a:pt x="56" y="1035"/>
                      <a:pt x="40" y="1089"/>
                    </a:cubicBezTo>
                    <a:cubicBezTo>
                      <a:pt x="25" y="1141"/>
                      <a:pt x="0" y="1206"/>
                      <a:pt x="30" y="1258"/>
                    </a:cubicBezTo>
                    <a:cubicBezTo>
                      <a:pt x="55" y="1303"/>
                      <a:pt x="97" y="1318"/>
                      <a:pt x="144" y="1318"/>
                    </a:cubicBezTo>
                    <a:cubicBezTo>
                      <a:pt x="199" y="1318"/>
                      <a:pt x="260" y="1297"/>
                      <a:pt x="304" y="1281"/>
                    </a:cubicBezTo>
                    <a:cubicBezTo>
                      <a:pt x="412" y="1241"/>
                      <a:pt x="516" y="1189"/>
                      <a:pt x="611" y="1122"/>
                    </a:cubicBezTo>
                    <a:cubicBezTo>
                      <a:pt x="801" y="993"/>
                      <a:pt x="968" y="812"/>
                      <a:pt x="1064" y="601"/>
                    </a:cubicBezTo>
                    <a:cubicBezTo>
                      <a:pt x="1111" y="496"/>
                      <a:pt x="1142" y="377"/>
                      <a:pt x="1130" y="261"/>
                    </a:cubicBezTo>
                    <a:lnTo>
                      <a:pt x="1130" y="260"/>
                    </a:lnTo>
                    <a:cubicBezTo>
                      <a:pt x="1118" y="147"/>
                      <a:pt x="1070" y="30"/>
                      <a:pt x="951" y="2"/>
                    </a:cubicBezTo>
                    <a:cubicBezTo>
                      <a:pt x="947" y="1"/>
                      <a:pt x="943" y="0"/>
                      <a:pt x="9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20"/>
              <p:cNvSpPr/>
              <p:nvPr/>
            </p:nvSpPr>
            <p:spPr>
              <a:xfrm>
                <a:off x="6910900" y="1012550"/>
                <a:ext cx="37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798" extrusionOk="0">
                    <a:moveTo>
                      <a:pt x="173" y="1"/>
                    </a:moveTo>
                    <a:cubicBezTo>
                      <a:pt x="73" y="1"/>
                      <a:pt x="0" y="90"/>
                      <a:pt x="41" y="188"/>
                    </a:cubicBezTo>
                    <a:cubicBezTo>
                      <a:pt x="80" y="277"/>
                      <a:pt x="182" y="350"/>
                      <a:pt x="253" y="411"/>
                    </a:cubicBezTo>
                    <a:cubicBezTo>
                      <a:pt x="409" y="547"/>
                      <a:pt x="580" y="663"/>
                      <a:pt x="775" y="735"/>
                    </a:cubicBezTo>
                    <a:cubicBezTo>
                      <a:pt x="874" y="772"/>
                      <a:pt x="984" y="798"/>
                      <a:pt x="1093" y="798"/>
                    </a:cubicBezTo>
                    <a:cubicBezTo>
                      <a:pt x="1166" y="798"/>
                      <a:pt x="1239" y="786"/>
                      <a:pt x="1308" y="759"/>
                    </a:cubicBezTo>
                    <a:cubicBezTo>
                      <a:pt x="1375" y="732"/>
                      <a:pt x="1478" y="677"/>
                      <a:pt x="1500" y="603"/>
                    </a:cubicBezTo>
                    <a:cubicBezTo>
                      <a:pt x="1518" y="540"/>
                      <a:pt x="1478" y="505"/>
                      <a:pt x="1432" y="505"/>
                    </a:cubicBezTo>
                    <a:cubicBezTo>
                      <a:pt x="1409" y="505"/>
                      <a:pt x="1384" y="514"/>
                      <a:pt x="1364" y="533"/>
                    </a:cubicBezTo>
                    <a:cubicBezTo>
                      <a:pt x="1281" y="614"/>
                      <a:pt x="1183" y="646"/>
                      <a:pt x="1080" y="646"/>
                    </a:cubicBezTo>
                    <a:cubicBezTo>
                      <a:pt x="820" y="646"/>
                      <a:pt x="528" y="442"/>
                      <a:pt x="358" y="291"/>
                    </a:cubicBezTo>
                    <a:cubicBezTo>
                      <a:pt x="316" y="252"/>
                      <a:pt x="274" y="214"/>
                      <a:pt x="234" y="174"/>
                    </a:cubicBezTo>
                    <a:cubicBezTo>
                      <a:pt x="247" y="174"/>
                      <a:pt x="259" y="175"/>
                      <a:pt x="267" y="175"/>
                    </a:cubicBezTo>
                    <a:cubicBezTo>
                      <a:pt x="387" y="198"/>
                      <a:pt x="506" y="220"/>
                      <a:pt x="623" y="249"/>
                    </a:cubicBezTo>
                    <a:cubicBezTo>
                      <a:pt x="862" y="306"/>
                      <a:pt x="1099" y="377"/>
                      <a:pt x="1307" y="510"/>
                    </a:cubicBezTo>
                    <a:cubicBezTo>
                      <a:pt x="1316" y="516"/>
                      <a:pt x="1325" y="519"/>
                      <a:pt x="1334" y="519"/>
                    </a:cubicBezTo>
                    <a:cubicBezTo>
                      <a:pt x="1375" y="519"/>
                      <a:pt x="1399" y="456"/>
                      <a:pt x="1358" y="425"/>
                    </a:cubicBezTo>
                    <a:cubicBezTo>
                      <a:pt x="1191" y="299"/>
                      <a:pt x="995" y="200"/>
                      <a:pt x="795" y="138"/>
                    </a:cubicBezTo>
                    <a:cubicBezTo>
                      <a:pt x="690" y="107"/>
                      <a:pt x="583" y="81"/>
                      <a:pt x="477" y="58"/>
                    </a:cubicBezTo>
                    <a:cubicBezTo>
                      <a:pt x="381" y="36"/>
                      <a:pt x="274" y="1"/>
                      <a:pt x="176" y="1"/>
                    </a:cubicBezTo>
                    <a:cubicBezTo>
                      <a:pt x="175" y="1"/>
                      <a:pt x="174" y="1"/>
                      <a:pt x="1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20"/>
              <p:cNvSpPr/>
              <p:nvPr/>
            </p:nvSpPr>
            <p:spPr>
              <a:xfrm>
                <a:off x="6964175" y="1035075"/>
                <a:ext cx="2255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573" extrusionOk="0">
                    <a:moveTo>
                      <a:pt x="608" y="213"/>
                    </a:moveTo>
                    <a:cubicBezTo>
                      <a:pt x="616" y="222"/>
                      <a:pt x="624" y="230"/>
                      <a:pt x="631" y="239"/>
                    </a:cubicBezTo>
                    <a:cubicBezTo>
                      <a:pt x="658" y="282"/>
                      <a:pt x="670" y="333"/>
                      <a:pt x="675" y="382"/>
                    </a:cubicBezTo>
                    <a:cubicBezTo>
                      <a:pt x="688" y="506"/>
                      <a:pt x="654" y="626"/>
                      <a:pt x="613" y="740"/>
                    </a:cubicBezTo>
                    <a:cubicBezTo>
                      <a:pt x="537" y="949"/>
                      <a:pt x="406" y="1135"/>
                      <a:pt x="238" y="1282"/>
                    </a:cubicBezTo>
                    <a:cubicBezTo>
                      <a:pt x="238" y="898"/>
                      <a:pt x="367" y="512"/>
                      <a:pt x="608" y="213"/>
                    </a:cubicBezTo>
                    <a:close/>
                    <a:moveTo>
                      <a:pt x="573" y="0"/>
                    </a:moveTo>
                    <a:cubicBezTo>
                      <a:pt x="510" y="0"/>
                      <a:pt x="499" y="79"/>
                      <a:pt x="529" y="123"/>
                    </a:cubicBezTo>
                    <a:cubicBezTo>
                      <a:pt x="181" y="481"/>
                      <a:pt x="0" y="972"/>
                      <a:pt x="53" y="1472"/>
                    </a:cubicBezTo>
                    <a:cubicBezTo>
                      <a:pt x="57" y="1525"/>
                      <a:pt x="100" y="1572"/>
                      <a:pt x="151" y="1572"/>
                    </a:cubicBezTo>
                    <a:cubicBezTo>
                      <a:pt x="166" y="1572"/>
                      <a:pt x="183" y="1567"/>
                      <a:pt x="199" y="1557"/>
                    </a:cubicBezTo>
                    <a:cubicBezTo>
                      <a:pt x="497" y="1365"/>
                      <a:pt x="729" y="1074"/>
                      <a:pt x="835" y="736"/>
                    </a:cubicBezTo>
                    <a:cubicBezTo>
                      <a:pt x="881" y="588"/>
                      <a:pt x="901" y="429"/>
                      <a:pt x="864" y="277"/>
                    </a:cubicBezTo>
                    <a:cubicBezTo>
                      <a:pt x="847" y="206"/>
                      <a:pt x="815" y="138"/>
                      <a:pt x="767" y="83"/>
                    </a:cubicBezTo>
                    <a:cubicBezTo>
                      <a:pt x="744" y="57"/>
                      <a:pt x="715" y="27"/>
                      <a:pt x="682" y="13"/>
                    </a:cubicBezTo>
                    <a:cubicBezTo>
                      <a:pt x="666" y="7"/>
                      <a:pt x="650" y="6"/>
                      <a:pt x="634" y="6"/>
                    </a:cubicBezTo>
                    <a:cubicBezTo>
                      <a:pt x="628" y="6"/>
                      <a:pt x="623" y="6"/>
                      <a:pt x="617" y="6"/>
                    </a:cubicBezTo>
                    <a:lnTo>
                      <a:pt x="616" y="6"/>
                    </a:lnTo>
                    <a:cubicBezTo>
                      <a:pt x="605" y="4"/>
                      <a:pt x="594" y="3"/>
                      <a:pt x="583" y="1"/>
                    </a:cubicBezTo>
                    <a:cubicBezTo>
                      <a:pt x="580" y="1"/>
                      <a:pt x="576" y="0"/>
                      <a:pt x="5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20"/>
              <p:cNvSpPr/>
              <p:nvPr/>
            </p:nvSpPr>
            <p:spPr>
              <a:xfrm>
                <a:off x="6951625" y="993800"/>
                <a:ext cx="3567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715" extrusionOk="0">
                    <a:moveTo>
                      <a:pt x="509" y="136"/>
                    </a:moveTo>
                    <a:cubicBezTo>
                      <a:pt x="568" y="136"/>
                      <a:pt x="626" y="139"/>
                      <a:pt x="684" y="146"/>
                    </a:cubicBezTo>
                    <a:cubicBezTo>
                      <a:pt x="865" y="166"/>
                      <a:pt x="1038" y="223"/>
                      <a:pt x="1206" y="288"/>
                    </a:cubicBezTo>
                    <a:cubicBezTo>
                      <a:pt x="1200" y="323"/>
                      <a:pt x="1200" y="360"/>
                      <a:pt x="1184" y="394"/>
                    </a:cubicBezTo>
                    <a:cubicBezTo>
                      <a:pt x="1163" y="444"/>
                      <a:pt x="1124" y="485"/>
                      <a:pt x="1081" y="513"/>
                    </a:cubicBezTo>
                    <a:cubicBezTo>
                      <a:pt x="1024" y="550"/>
                      <a:pt x="960" y="565"/>
                      <a:pt x="894" y="565"/>
                    </a:cubicBezTo>
                    <a:cubicBezTo>
                      <a:pt x="834" y="565"/>
                      <a:pt x="773" y="552"/>
                      <a:pt x="717" y="535"/>
                    </a:cubicBezTo>
                    <a:cubicBezTo>
                      <a:pt x="514" y="470"/>
                      <a:pt x="335" y="333"/>
                      <a:pt x="206" y="164"/>
                    </a:cubicBezTo>
                    <a:cubicBezTo>
                      <a:pt x="306" y="146"/>
                      <a:pt x="408" y="136"/>
                      <a:pt x="509" y="136"/>
                    </a:cubicBezTo>
                    <a:close/>
                    <a:moveTo>
                      <a:pt x="474" y="1"/>
                    </a:moveTo>
                    <a:cubicBezTo>
                      <a:pt x="335" y="1"/>
                      <a:pt x="196" y="18"/>
                      <a:pt x="67" y="49"/>
                    </a:cubicBezTo>
                    <a:cubicBezTo>
                      <a:pt x="24" y="59"/>
                      <a:pt x="1" y="115"/>
                      <a:pt x="25" y="154"/>
                    </a:cubicBezTo>
                    <a:cubicBezTo>
                      <a:pt x="189" y="411"/>
                      <a:pt x="459" y="641"/>
                      <a:pt x="764" y="701"/>
                    </a:cubicBezTo>
                    <a:cubicBezTo>
                      <a:pt x="808" y="710"/>
                      <a:pt x="852" y="715"/>
                      <a:pt x="896" y="715"/>
                    </a:cubicBezTo>
                    <a:cubicBezTo>
                      <a:pt x="1009" y="715"/>
                      <a:pt x="1119" y="683"/>
                      <a:pt x="1209" y="609"/>
                    </a:cubicBezTo>
                    <a:cubicBezTo>
                      <a:pt x="1302" y="533"/>
                      <a:pt x="1427" y="336"/>
                      <a:pt x="1318" y="228"/>
                    </a:cubicBezTo>
                    <a:lnTo>
                      <a:pt x="1318" y="226"/>
                    </a:lnTo>
                    <a:cubicBezTo>
                      <a:pt x="1307" y="216"/>
                      <a:pt x="1292" y="211"/>
                      <a:pt x="1276" y="211"/>
                    </a:cubicBezTo>
                    <a:cubicBezTo>
                      <a:pt x="1269" y="211"/>
                      <a:pt x="1262" y="212"/>
                      <a:pt x="1255" y="214"/>
                    </a:cubicBezTo>
                    <a:cubicBezTo>
                      <a:pt x="1031" y="66"/>
                      <a:pt x="750" y="1"/>
                      <a:pt x="4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20"/>
              <p:cNvSpPr/>
              <p:nvPr/>
            </p:nvSpPr>
            <p:spPr>
              <a:xfrm>
                <a:off x="7005725" y="996700"/>
                <a:ext cx="21150" cy="4907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963" extrusionOk="0">
                    <a:moveTo>
                      <a:pt x="518" y="1"/>
                    </a:moveTo>
                    <a:cubicBezTo>
                      <a:pt x="503" y="1"/>
                      <a:pt x="488" y="8"/>
                      <a:pt x="477" y="25"/>
                    </a:cubicBezTo>
                    <a:cubicBezTo>
                      <a:pt x="131" y="587"/>
                      <a:pt x="0" y="1234"/>
                      <a:pt x="90" y="1888"/>
                    </a:cubicBezTo>
                    <a:cubicBezTo>
                      <a:pt x="96" y="1938"/>
                      <a:pt x="139" y="1962"/>
                      <a:pt x="184" y="1962"/>
                    </a:cubicBezTo>
                    <a:cubicBezTo>
                      <a:pt x="222" y="1962"/>
                      <a:pt x="261" y="1945"/>
                      <a:pt x="280" y="1913"/>
                    </a:cubicBezTo>
                    <a:cubicBezTo>
                      <a:pt x="460" y="1613"/>
                      <a:pt x="639" y="1308"/>
                      <a:pt x="749" y="973"/>
                    </a:cubicBezTo>
                    <a:cubicBezTo>
                      <a:pt x="800" y="814"/>
                      <a:pt x="837" y="644"/>
                      <a:pt x="843" y="477"/>
                    </a:cubicBezTo>
                    <a:cubicBezTo>
                      <a:pt x="846" y="334"/>
                      <a:pt x="829" y="126"/>
                      <a:pt x="709" y="30"/>
                    </a:cubicBezTo>
                    <a:cubicBezTo>
                      <a:pt x="691" y="16"/>
                      <a:pt x="670" y="10"/>
                      <a:pt x="650" y="10"/>
                    </a:cubicBezTo>
                    <a:cubicBezTo>
                      <a:pt x="601" y="10"/>
                      <a:pt x="555" y="48"/>
                      <a:pt x="571" y="109"/>
                    </a:cubicBezTo>
                    <a:cubicBezTo>
                      <a:pt x="593" y="183"/>
                      <a:pt x="631" y="247"/>
                      <a:pt x="644" y="325"/>
                    </a:cubicBezTo>
                    <a:cubicBezTo>
                      <a:pt x="653" y="394"/>
                      <a:pt x="650" y="467"/>
                      <a:pt x="642" y="536"/>
                    </a:cubicBezTo>
                    <a:cubicBezTo>
                      <a:pt x="628" y="687"/>
                      <a:pt x="587" y="835"/>
                      <a:pt x="536" y="977"/>
                    </a:cubicBezTo>
                    <a:cubicBezTo>
                      <a:pt x="465" y="1170"/>
                      <a:pt x="368" y="1352"/>
                      <a:pt x="266" y="1530"/>
                    </a:cubicBezTo>
                    <a:cubicBezTo>
                      <a:pt x="246" y="1031"/>
                      <a:pt x="347" y="522"/>
                      <a:pt x="562" y="75"/>
                    </a:cubicBezTo>
                    <a:cubicBezTo>
                      <a:pt x="581" y="35"/>
                      <a:pt x="550" y="1"/>
                      <a:pt x="5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20"/>
              <p:cNvSpPr/>
              <p:nvPr/>
            </p:nvSpPr>
            <p:spPr>
              <a:xfrm>
                <a:off x="6953700" y="766625"/>
                <a:ext cx="1087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2" extrusionOk="0">
                    <a:moveTo>
                      <a:pt x="210" y="1"/>
                    </a:moveTo>
                    <a:cubicBezTo>
                      <a:pt x="184" y="1"/>
                      <a:pt x="159" y="7"/>
                      <a:pt x="135" y="19"/>
                    </a:cubicBezTo>
                    <a:cubicBezTo>
                      <a:pt x="109" y="29"/>
                      <a:pt x="86" y="42"/>
                      <a:pt x="66" y="64"/>
                    </a:cubicBezTo>
                    <a:cubicBezTo>
                      <a:pt x="46" y="83"/>
                      <a:pt x="30" y="106"/>
                      <a:pt x="21" y="134"/>
                    </a:cubicBezTo>
                    <a:cubicBezTo>
                      <a:pt x="7" y="158"/>
                      <a:pt x="1" y="186"/>
                      <a:pt x="2" y="215"/>
                    </a:cubicBezTo>
                    <a:lnTo>
                      <a:pt x="10" y="272"/>
                    </a:lnTo>
                    <a:cubicBezTo>
                      <a:pt x="21" y="309"/>
                      <a:pt x="38" y="342"/>
                      <a:pt x="66" y="368"/>
                    </a:cubicBezTo>
                    <a:lnTo>
                      <a:pt x="109" y="402"/>
                    </a:lnTo>
                    <a:cubicBezTo>
                      <a:pt x="143" y="422"/>
                      <a:pt x="178" y="431"/>
                      <a:pt x="217" y="431"/>
                    </a:cubicBezTo>
                    <a:cubicBezTo>
                      <a:pt x="220" y="432"/>
                      <a:pt x="223" y="432"/>
                      <a:pt x="226" y="432"/>
                    </a:cubicBezTo>
                    <a:cubicBezTo>
                      <a:pt x="252" y="432"/>
                      <a:pt x="277" y="425"/>
                      <a:pt x="300" y="413"/>
                    </a:cubicBezTo>
                    <a:cubicBezTo>
                      <a:pt x="326" y="405"/>
                      <a:pt x="350" y="390"/>
                      <a:pt x="370" y="370"/>
                    </a:cubicBezTo>
                    <a:cubicBezTo>
                      <a:pt x="391" y="350"/>
                      <a:pt x="405" y="326"/>
                      <a:pt x="414" y="300"/>
                    </a:cubicBezTo>
                    <a:cubicBezTo>
                      <a:pt x="428" y="274"/>
                      <a:pt x="435" y="246"/>
                      <a:pt x="433" y="217"/>
                    </a:cubicBezTo>
                    <a:lnTo>
                      <a:pt x="425" y="160"/>
                    </a:lnTo>
                    <a:cubicBezTo>
                      <a:pt x="416" y="123"/>
                      <a:pt x="397" y="92"/>
                      <a:pt x="371" y="64"/>
                    </a:cubicBezTo>
                    <a:cubicBezTo>
                      <a:pt x="356" y="53"/>
                      <a:pt x="342" y="42"/>
                      <a:pt x="326" y="30"/>
                    </a:cubicBezTo>
                    <a:cubicBezTo>
                      <a:pt x="294" y="12"/>
                      <a:pt x="257" y="1"/>
                      <a:pt x="218" y="1"/>
                    </a:cubicBezTo>
                    <a:cubicBezTo>
                      <a:pt x="216" y="1"/>
                      <a:pt x="213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20"/>
              <p:cNvSpPr/>
              <p:nvPr/>
            </p:nvSpPr>
            <p:spPr>
              <a:xfrm>
                <a:off x="6978675" y="787750"/>
                <a:ext cx="128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399" extrusionOk="0">
                    <a:moveTo>
                      <a:pt x="258" y="0"/>
                    </a:moveTo>
                    <a:cubicBezTo>
                      <a:pt x="2" y="0"/>
                      <a:pt x="0" y="398"/>
                      <a:pt x="257" y="398"/>
                    </a:cubicBezTo>
                    <a:cubicBezTo>
                      <a:pt x="257" y="398"/>
                      <a:pt x="258" y="398"/>
                      <a:pt x="258" y="398"/>
                    </a:cubicBezTo>
                    <a:cubicBezTo>
                      <a:pt x="513" y="398"/>
                      <a:pt x="514" y="2"/>
                      <a:pt x="2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20"/>
              <p:cNvSpPr/>
              <p:nvPr/>
            </p:nvSpPr>
            <p:spPr>
              <a:xfrm>
                <a:off x="7000500" y="815275"/>
                <a:ext cx="10450" cy="1037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5" extrusionOk="0">
                    <a:moveTo>
                      <a:pt x="202" y="1"/>
                    </a:moveTo>
                    <a:cubicBezTo>
                      <a:pt x="176" y="1"/>
                      <a:pt x="153" y="7"/>
                      <a:pt x="131" y="18"/>
                    </a:cubicBezTo>
                    <a:cubicBezTo>
                      <a:pt x="104" y="26"/>
                      <a:pt x="83" y="41"/>
                      <a:pt x="64" y="61"/>
                    </a:cubicBezTo>
                    <a:cubicBezTo>
                      <a:pt x="43" y="80"/>
                      <a:pt x="29" y="101"/>
                      <a:pt x="21" y="127"/>
                    </a:cubicBezTo>
                    <a:cubicBezTo>
                      <a:pt x="7" y="152"/>
                      <a:pt x="1" y="178"/>
                      <a:pt x="2" y="208"/>
                    </a:cubicBezTo>
                    <a:cubicBezTo>
                      <a:pt x="6" y="226"/>
                      <a:pt x="7" y="245"/>
                      <a:pt x="10" y="262"/>
                    </a:cubicBezTo>
                    <a:cubicBezTo>
                      <a:pt x="19" y="297"/>
                      <a:pt x="36" y="328"/>
                      <a:pt x="63" y="354"/>
                    </a:cubicBezTo>
                    <a:cubicBezTo>
                      <a:pt x="76" y="365"/>
                      <a:pt x="90" y="376"/>
                      <a:pt x="104" y="387"/>
                    </a:cubicBezTo>
                    <a:cubicBezTo>
                      <a:pt x="137" y="405"/>
                      <a:pt x="172" y="415"/>
                      <a:pt x="209" y="415"/>
                    </a:cubicBezTo>
                    <a:cubicBezTo>
                      <a:pt x="212" y="415"/>
                      <a:pt x="215" y="415"/>
                      <a:pt x="218" y="415"/>
                    </a:cubicBezTo>
                    <a:cubicBezTo>
                      <a:pt x="243" y="415"/>
                      <a:pt x="267" y="409"/>
                      <a:pt x="289" y="398"/>
                    </a:cubicBezTo>
                    <a:cubicBezTo>
                      <a:pt x="314" y="390"/>
                      <a:pt x="337" y="374"/>
                      <a:pt x="356" y="354"/>
                    </a:cubicBezTo>
                    <a:cubicBezTo>
                      <a:pt x="376" y="336"/>
                      <a:pt x="391" y="314"/>
                      <a:pt x="399" y="288"/>
                    </a:cubicBezTo>
                    <a:cubicBezTo>
                      <a:pt x="413" y="263"/>
                      <a:pt x="418" y="237"/>
                      <a:pt x="418" y="208"/>
                    </a:cubicBezTo>
                    <a:cubicBezTo>
                      <a:pt x="414" y="189"/>
                      <a:pt x="413" y="171"/>
                      <a:pt x="410" y="154"/>
                    </a:cubicBezTo>
                    <a:cubicBezTo>
                      <a:pt x="401" y="118"/>
                      <a:pt x="384" y="87"/>
                      <a:pt x="357" y="61"/>
                    </a:cubicBezTo>
                    <a:cubicBezTo>
                      <a:pt x="343" y="50"/>
                      <a:pt x="330" y="40"/>
                      <a:pt x="316" y="29"/>
                    </a:cubicBezTo>
                    <a:cubicBezTo>
                      <a:pt x="283" y="10"/>
                      <a:pt x="248" y="1"/>
                      <a:pt x="211" y="1"/>
                    </a:cubicBezTo>
                    <a:cubicBezTo>
                      <a:pt x="208" y="1"/>
                      <a:pt x="205" y="1"/>
                      <a:pt x="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20"/>
              <p:cNvSpPr/>
              <p:nvPr/>
            </p:nvSpPr>
            <p:spPr>
              <a:xfrm>
                <a:off x="6787100" y="915850"/>
                <a:ext cx="105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9" extrusionOk="0">
                    <a:moveTo>
                      <a:pt x="217" y="1"/>
                    </a:moveTo>
                    <a:cubicBezTo>
                      <a:pt x="78" y="1"/>
                      <a:pt x="0" y="235"/>
                      <a:pt x="178" y="291"/>
                    </a:cubicBezTo>
                    <a:cubicBezTo>
                      <a:pt x="194" y="296"/>
                      <a:pt x="208" y="299"/>
                      <a:pt x="222" y="299"/>
                    </a:cubicBezTo>
                    <a:cubicBezTo>
                      <a:pt x="354" y="299"/>
                      <a:pt x="422" y="100"/>
                      <a:pt x="293" y="23"/>
                    </a:cubicBezTo>
                    <a:cubicBezTo>
                      <a:pt x="266" y="8"/>
                      <a:pt x="241" y="1"/>
                      <a:pt x="2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20"/>
              <p:cNvSpPr/>
              <p:nvPr/>
            </p:nvSpPr>
            <p:spPr>
              <a:xfrm>
                <a:off x="6792675" y="945900"/>
                <a:ext cx="1117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47" extrusionOk="0">
                    <a:moveTo>
                      <a:pt x="224" y="0"/>
                    </a:moveTo>
                    <a:cubicBezTo>
                      <a:pt x="193" y="0"/>
                      <a:pt x="164" y="6"/>
                      <a:pt x="137" y="20"/>
                    </a:cubicBezTo>
                    <a:cubicBezTo>
                      <a:pt x="110" y="28"/>
                      <a:pt x="86" y="43"/>
                      <a:pt x="66" y="65"/>
                    </a:cubicBezTo>
                    <a:cubicBezTo>
                      <a:pt x="45" y="85"/>
                      <a:pt x="29" y="110"/>
                      <a:pt x="20" y="136"/>
                    </a:cubicBezTo>
                    <a:cubicBezTo>
                      <a:pt x="6" y="164"/>
                      <a:pt x="0" y="191"/>
                      <a:pt x="0" y="222"/>
                    </a:cubicBezTo>
                    <a:cubicBezTo>
                      <a:pt x="3" y="242"/>
                      <a:pt x="6" y="262"/>
                      <a:pt x="8" y="281"/>
                    </a:cubicBezTo>
                    <a:cubicBezTo>
                      <a:pt x="19" y="319"/>
                      <a:pt x="37" y="352"/>
                      <a:pt x="65" y="380"/>
                    </a:cubicBezTo>
                    <a:cubicBezTo>
                      <a:pt x="80" y="390"/>
                      <a:pt x="96" y="403"/>
                      <a:pt x="110" y="415"/>
                    </a:cubicBezTo>
                    <a:cubicBezTo>
                      <a:pt x="145" y="435"/>
                      <a:pt x="182" y="444"/>
                      <a:pt x="222" y="446"/>
                    </a:cubicBezTo>
                    <a:cubicBezTo>
                      <a:pt x="253" y="446"/>
                      <a:pt x="281" y="440"/>
                      <a:pt x="309" y="426"/>
                    </a:cubicBezTo>
                    <a:cubicBezTo>
                      <a:pt x="335" y="418"/>
                      <a:pt x="360" y="403"/>
                      <a:pt x="380" y="381"/>
                    </a:cubicBezTo>
                    <a:cubicBezTo>
                      <a:pt x="401" y="361"/>
                      <a:pt x="417" y="336"/>
                      <a:pt x="426" y="309"/>
                    </a:cubicBezTo>
                    <a:cubicBezTo>
                      <a:pt x="440" y="282"/>
                      <a:pt x="446" y="255"/>
                      <a:pt x="445" y="224"/>
                    </a:cubicBezTo>
                    <a:cubicBezTo>
                      <a:pt x="443" y="204"/>
                      <a:pt x="440" y="184"/>
                      <a:pt x="437" y="165"/>
                    </a:cubicBezTo>
                    <a:cubicBezTo>
                      <a:pt x="428" y="127"/>
                      <a:pt x="407" y="94"/>
                      <a:pt x="381" y="66"/>
                    </a:cubicBezTo>
                    <a:cubicBezTo>
                      <a:pt x="366" y="54"/>
                      <a:pt x="350" y="43"/>
                      <a:pt x="335" y="31"/>
                    </a:cubicBezTo>
                    <a:cubicBezTo>
                      <a:pt x="301" y="11"/>
                      <a:pt x="264" y="2"/>
                      <a:pt x="2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20"/>
              <p:cNvSpPr/>
              <p:nvPr/>
            </p:nvSpPr>
            <p:spPr>
              <a:xfrm>
                <a:off x="6812300" y="981950"/>
                <a:ext cx="122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70" extrusionOk="0">
                    <a:moveTo>
                      <a:pt x="263" y="1"/>
                    </a:moveTo>
                    <a:cubicBezTo>
                      <a:pt x="250" y="1"/>
                      <a:pt x="237" y="2"/>
                      <a:pt x="224" y="6"/>
                    </a:cubicBezTo>
                    <a:cubicBezTo>
                      <a:pt x="204" y="7"/>
                      <a:pt x="201" y="6"/>
                      <a:pt x="190" y="10"/>
                    </a:cubicBezTo>
                    <a:cubicBezTo>
                      <a:pt x="189" y="10"/>
                      <a:pt x="186" y="12"/>
                      <a:pt x="183" y="13"/>
                    </a:cubicBezTo>
                    <a:cubicBezTo>
                      <a:pt x="178" y="15"/>
                      <a:pt x="172" y="16"/>
                      <a:pt x="167" y="20"/>
                    </a:cubicBezTo>
                    <a:lnTo>
                      <a:pt x="113" y="41"/>
                    </a:lnTo>
                    <a:cubicBezTo>
                      <a:pt x="87" y="55"/>
                      <a:pt x="67" y="75"/>
                      <a:pt x="50" y="98"/>
                    </a:cubicBezTo>
                    <a:cubicBezTo>
                      <a:pt x="36" y="112"/>
                      <a:pt x="27" y="129"/>
                      <a:pt x="21" y="148"/>
                    </a:cubicBezTo>
                    <a:cubicBezTo>
                      <a:pt x="7" y="175"/>
                      <a:pt x="1" y="203"/>
                      <a:pt x="2" y="234"/>
                    </a:cubicBezTo>
                    <a:cubicBezTo>
                      <a:pt x="5" y="254"/>
                      <a:pt x="7" y="274"/>
                      <a:pt x="10" y="294"/>
                    </a:cubicBezTo>
                    <a:lnTo>
                      <a:pt x="31" y="348"/>
                    </a:lnTo>
                    <a:cubicBezTo>
                      <a:pt x="45" y="374"/>
                      <a:pt x="65" y="395"/>
                      <a:pt x="90" y="410"/>
                    </a:cubicBezTo>
                    <a:cubicBezTo>
                      <a:pt x="112" y="430"/>
                      <a:pt x="136" y="444"/>
                      <a:pt x="166" y="452"/>
                    </a:cubicBezTo>
                    <a:cubicBezTo>
                      <a:pt x="170" y="453"/>
                      <a:pt x="177" y="455"/>
                      <a:pt x="181" y="456"/>
                    </a:cubicBezTo>
                    <a:cubicBezTo>
                      <a:pt x="184" y="458"/>
                      <a:pt x="187" y="459"/>
                      <a:pt x="190" y="459"/>
                    </a:cubicBezTo>
                    <a:cubicBezTo>
                      <a:pt x="190" y="459"/>
                      <a:pt x="190" y="461"/>
                      <a:pt x="192" y="461"/>
                    </a:cubicBezTo>
                    <a:cubicBezTo>
                      <a:pt x="213" y="466"/>
                      <a:pt x="233" y="469"/>
                      <a:pt x="254" y="469"/>
                    </a:cubicBezTo>
                    <a:cubicBezTo>
                      <a:pt x="274" y="469"/>
                      <a:pt x="295" y="466"/>
                      <a:pt x="315" y="461"/>
                    </a:cubicBezTo>
                    <a:cubicBezTo>
                      <a:pt x="336" y="453"/>
                      <a:pt x="354" y="445"/>
                      <a:pt x="373" y="438"/>
                    </a:cubicBezTo>
                    <a:cubicBezTo>
                      <a:pt x="400" y="422"/>
                      <a:pt x="422" y="402"/>
                      <a:pt x="439" y="378"/>
                    </a:cubicBezTo>
                    <a:cubicBezTo>
                      <a:pt x="445" y="370"/>
                      <a:pt x="451" y="362"/>
                      <a:pt x="457" y="353"/>
                    </a:cubicBezTo>
                    <a:cubicBezTo>
                      <a:pt x="479" y="316"/>
                      <a:pt x="490" y="277"/>
                      <a:pt x="490" y="236"/>
                    </a:cubicBezTo>
                    <a:cubicBezTo>
                      <a:pt x="490" y="194"/>
                      <a:pt x="479" y="155"/>
                      <a:pt x="457" y="118"/>
                    </a:cubicBezTo>
                    <a:cubicBezTo>
                      <a:pt x="451" y="109"/>
                      <a:pt x="445" y="101"/>
                      <a:pt x="439" y="94"/>
                    </a:cubicBezTo>
                    <a:cubicBezTo>
                      <a:pt x="422" y="69"/>
                      <a:pt x="400" y="49"/>
                      <a:pt x="374" y="33"/>
                    </a:cubicBezTo>
                    <a:cubicBezTo>
                      <a:pt x="356" y="26"/>
                      <a:pt x="336" y="18"/>
                      <a:pt x="317" y="10"/>
                    </a:cubicBezTo>
                    <a:cubicBezTo>
                      <a:pt x="299" y="4"/>
                      <a:pt x="281" y="1"/>
                      <a:pt x="2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20"/>
              <p:cNvSpPr/>
              <p:nvPr/>
            </p:nvSpPr>
            <p:spPr>
              <a:xfrm>
                <a:off x="6981800" y="705475"/>
                <a:ext cx="393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2736" extrusionOk="0">
                    <a:moveTo>
                      <a:pt x="180" y="0"/>
                    </a:moveTo>
                    <a:cubicBezTo>
                      <a:pt x="169" y="0"/>
                      <a:pt x="157" y="6"/>
                      <a:pt x="155" y="19"/>
                    </a:cubicBezTo>
                    <a:cubicBezTo>
                      <a:pt x="0" y="806"/>
                      <a:pt x="33" y="1675"/>
                      <a:pt x="558" y="2326"/>
                    </a:cubicBezTo>
                    <a:cubicBezTo>
                      <a:pt x="675" y="2473"/>
                      <a:pt x="818" y="2598"/>
                      <a:pt x="994" y="2671"/>
                    </a:cubicBezTo>
                    <a:cubicBezTo>
                      <a:pt x="1068" y="2702"/>
                      <a:pt x="1179" y="2736"/>
                      <a:pt x="1280" y="2736"/>
                    </a:cubicBezTo>
                    <a:cubicBezTo>
                      <a:pt x="1346" y="2736"/>
                      <a:pt x="1407" y="2722"/>
                      <a:pt x="1453" y="2683"/>
                    </a:cubicBezTo>
                    <a:cubicBezTo>
                      <a:pt x="1571" y="2583"/>
                      <a:pt x="1474" y="2408"/>
                      <a:pt x="1426" y="2299"/>
                    </a:cubicBezTo>
                    <a:cubicBezTo>
                      <a:pt x="1328" y="2072"/>
                      <a:pt x="1216" y="1850"/>
                      <a:pt x="1096" y="1634"/>
                    </a:cubicBezTo>
                    <a:cubicBezTo>
                      <a:pt x="968" y="1407"/>
                      <a:pt x="824" y="1189"/>
                      <a:pt x="672" y="978"/>
                    </a:cubicBezTo>
                    <a:cubicBezTo>
                      <a:pt x="599" y="879"/>
                      <a:pt x="527" y="782"/>
                      <a:pt x="465" y="677"/>
                    </a:cubicBezTo>
                    <a:cubicBezTo>
                      <a:pt x="400" y="566"/>
                      <a:pt x="365" y="444"/>
                      <a:pt x="306" y="332"/>
                    </a:cubicBezTo>
                    <a:cubicBezTo>
                      <a:pt x="297" y="316"/>
                      <a:pt x="282" y="309"/>
                      <a:pt x="267" y="309"/>
                    </a:cubicBezTo>
                    <a:cubicBezTo>
                      <a:pt x="242" y="309"/>
                      <a:pt x="216" y="328"/>
                      <a:pt x="216" y="357"/>
                    </a:cubicBezTo>
                    <a:cubicBezTo>
                      <a:pt x="213" y="512"/>
                      <a:pt x="309" y="667"/>
                      <a:pt x="389" y="794"/>
                    </a:cubicBezTo>
                    <a:cubicBezTo>
                      <a:pt x="490" y="951"/>
                      <a:pt x="605" y="1096"/>
                      <a:pt x="709" y="1251"/>
                    </a:cubicBezTo>
                    <a:cubicBezTo>
                      <a:pt x="934" y="1579"/>
                      <a:pt x="1138" y="1924"/>
                      <a:pt x="1311" y="2283"/>
                    </a:cubicBezTo>
                    <a:cubicBezTo>
                      <a:pt x="1340" y="2347"/>
                      <a:pt x="1442" y="2493"/>
                      <a:pt x="1417" y="2566"/>
                    </a:cubicBezTo>
                    <a:cubicBezTo>
                      <a:pt x="1404" y="2603"/>
                      <a:pt x="1363" y="2614"/>
                      <a:pt x="1322" y="2614"/>
                    </a:cubicBezTo>
                    <a:cubicBezTo>
                      <a:pt x="1289" y="2614"/>
                      <a:pt x="1256" y="2607"/>
                      <a:pt x="1235" y="2603"/>
                    </a:cubicBezTo>
                    <a:cubicBezTo>
                      <a:pt x="1186" y="2592"/>
                      <a:pt x="1141" y="2576"/>
                      <a:pt x="1096" y="2556"/>
                    </a:cubicBezTo>
                    <a:cubicBezTo>
                      <a:pt x="926" y="2481"/>
                      <a:pt x="781" y="2347"/>
                      <a:pt x="669" y="2201"/>
                    </a:cubicBezTo>
                    <a:cubicBezTo>
                      <a:pt x="453" y="1924"/>
                      <a:pt x="326" y="1581"/>
                      <a:pt x="260" y="1238"/>
                    </a:cubicBezTo>
                    <a:cubicBezTo>
                      <a:pt x="182" y="843"/>
                      <a:pt x="178" y="427"/>
                      <a:pt x="207" y="25"/>
                    </a:cubicBezTo>
                    <a:cubicBezTo>
                      <a:pt x="208" y="9"/>
                      <a:pt x="194" y="0"/>
                      <a:pt x="1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20"/>
              <p:cNvSpPr/>
              <p:nvPr/>
            </p:nvSpPr>
            <p:spPr>
              <a:xfrm>
                <a:off x="6785900" y="999400"/>
                <a:ext cx="36575" cy="6905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762" extrusionOk="0">
                    <a:moveTo>
                      <a:pt x="282" y="185"/>
                    </a:moveTo>
                    <a:cubicBezTo>
                      <a:pt x="292" y="185"/>
                      <a:pt x="304" y="187"/>
                      <a:pt x="316" y="190"/>
                    </a:cubicBezTo>
                    <a:cubicBezTo>
                      <a:pt x="399" y="214"/>
                      <a:pt x="484" y="317"/>
                      <a:pt x="544" y="377"/>
                    </a:cubicBezTo>
                    <a:cubicBezTo>
                      <a:pt x="802" y="638"/>
                      <a:pt x="979" y="967"/>
                      <a:pt x="1091" y="1315"/>
                    </a:cubicBezTo>
                    <a:cubicBezTo>
                      <a:pt x="1165" y="1550"/>
                      <a:pt x="1212" y="1794"/>
                      <a:pt x="1240" y="2038"/>
                    </a:cubicBezTo>
                    <a:cubicBezTo>
                      <a:pt x="1256" y="2186"/>
                      <a:pt x="1251" y="2343"/>
                      <a:pt x="1265" y="2495"/>
                    </a:cubicBezTo>
                    <a:cubicBezTo>
                      <a:pt x="807" y="2062"/>
                      <a:pt x="458" y="1498"/>
                      <a:pt x="291" y="893"/>
                    </a:cubicBezTo>
                    <a:cubicBezTo>
                      <a:pt x="245" y="727"/>
                      <a:pt x="205" y="555"/>
                      <a:pt x="194" y="383"/>
                    </a:cubicBezTo>
                    <a:cubicBezTo>
                      <a:pt x="190" y="307"/>
                      <a:pt x="196" y="185"/>
                      <a:pt x="282" y="185"/>
                    </a:cubicBezTo>
                    <a:close/>
                    <a:moveTo>
                      <a:pt x="263" y="0"/>
                    </a:moveTo>
                    <a:cubicBezTo>
                      <a:pt x="219" y="0"/>
                      <a:pt x="174" y="14"/>
                      <a:pt x="131" y="47"/>
                    </a:cubicBezTo>
                    <a:cubicBezTo>
                      <a:pt x="1" y="146"/>
                      <a:pt x="9" y="334"/>
                      <a:pt x="29" y="479"/>
                    </a:cubicBezTo>
                    <a:cubicBezTo>
                      <a:pt x="86" y="897"/>
                      <a:pt x="223" y="1303"/>
                      <a:pt x="428" y="1672"/>
                    </a:cubicBezTo>
                    <a:cubicBezTo>
                      <a:pt x="643" y="2058"/>
                      <a:pt x="938" y="2383"/>
                      <a:pt x="1285" y="2649"/>
                    </a:cubicBezTo>
                    <a:cubicBezTo>
                      <a:pt x="1291" y="2674"/>
                      <a:pt x="1296" y="2698"/>
                      <a:pt x="1304" y="2723"/>
                    </a:cubicBezTo>
                    <a:cubicBezTo>
                      <a:pt x="1311" y="2749"/>
                      <a:pt x="1334" y="2762"/>
                      <a:pt x="1357" y="2762"/>
                    </a:cubicBezTo>
                    <a:cubicBezTo>
                      <a:pt x="1379" y="2762"/>
                      <a:pt x="1402" y="2749"/>
                      <a:pt x="1408" y="2723"/>
                    </a:cubicBezTo>
                    <a:cubicBezTo>
                      <a:pt x="1412" y="2712"/>
                      <a:pt x="1413" y="2703"/>
                      <a:pt x="1416" y="2692"/>
                    </a:cubicBezTo>
                    <a:cubicBezTo>
                      <a:pt x="1425" y="2680"/>
                      <a:pt x="1432" y="2663"/>
                      <a:pt x="1425" y="2647"/>
                    </a:cubicBezTo>
                    <a:cubicBezTo>
                      <a:pt x="1462" y="2428"/>
                      <a:pt x="1419" y="2178"/>
                      <a:pt x="1393" y="1965"/>
                    </a:cubicBezTo>
                    <a:lnTo>
                      <a:pt x="1393" y="1964"/>
                    </a:lnTo>
                    <a:cubicBezTo>
                      <a:pt x="1362" y="1723"/>
                      <a:pt x="1314" y="1484"/>
                      <a:pt x="1239" y="1252"/>
                    </a:cubicBezTo>
                    <a:cubicBezTo>
                      <a:pt x="1106" y="849"/>
                      <a:pt x="888" y="460"/>
                      <a:pt x="575" y="169"/>
                    </a:cubicBezTo>
                    <a:cubicBezTo>
                      <a:pt x="491" y="91"/>
                      <a:pt x="378" y="0"/>
                      <a:pt x="2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20"/>
              <p:cNvSpPr/>
              <p:nvPr/>
            </p:nvSpPr>
            <p:spPr>
              <a:xfrm>
                <a:off x="6745250" y="661475"/>
                <a:ext cx="970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275" extrusionOk="0">
                    <a:moveTo>
                      <a:pt x="141" y="0"/>
                    </a:moveTo>
                    <a:cubicBezTo>
                      <a:pt x="103" y="0"/>
                      <a:pt x="67" y="26"/>
                      <a:pt x="64" y="78"/>
                    </a:cubicBezTo>
                    <a:cubicBezTo>
                      <a:pt x="50" y="258"/>
                      <a:pt x="51" y="437"/>
                      <a:pt x="48" y="616"/>
                    </a:cubicBezTo>
                    <a:cubicBezTo>
                      <a:pt x="48" y="704"/>
                      <a:pt x="44" y="790"/>
                      <a:pt x="37" y="876"/>
                    </a:cubicBezTo>
                    <a:cubicBezTo>
                      <a:pt x="31" y="972"/>
                      <a:pt x="0" y="1114"/>
                      <a:pt x="61" y="1196"/>
                    </a:cubicBezTo>
                    <a:cubicBezTo>
                      <a:pt x="95" y="1243"/>
                      <a:pt x="150" y="1274"/>
                      <a:pt x="204" y="1274"/>
                    </a:cubicBezTo>
                    <a:cubicBezTo>
                      <a:pt x="241" y="1274"/>
                      <a:pt x="277" y="1260"/>
                      <a:pt x="307" y="1228"/>
                    </a:cubicBezTo>
                    <a:cubicBezTo>
                      <a:pt x="388" y="1145"/>
                      <a:pt x="378" y="1008"/>
                      <a:pt x="374" y="898"/>
                    </a:cubicBezTo>
                    <a:cubicBezTo>
                      <a:pt x="371" y="804"/>
                      <a:pt x="363" y="710"/>
                      <a:pt x="354" y="617"/>
                    </a:cubicBezTo>
                    <a:cubicBezTo>
                      <a:pt x="334" y="426"/>
                      <a:pt x="297" y="234"/>
                      <a:pt x="223" y="57"/>
                    </a:cubicBezTo>
                    <a:cubicBezTo>
                      <a:pt x="207" y="19"/>
                      <a:pt x="173" y="0"/>
                      <a:pt x="1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20"/>
              <p:cNvSpPr/>
              <p:nvPr/>
            </p:nvSpPr>
            <p:spPr>
              <a:xfrm>
                <a:off x="6753150" y="660275"/>
                <a:ext cx="248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1314" extrusionOk="0">
                    <a:moveTo>
                      <a:pt x="132" y="1"/>
                    </a:moveTo>
                    <a:cubicBezTo>
                      <a:pt x="110" y="1"/>
                      <a:pt x="89" y="6"/>
                      <a:pt x="70" y="17"/>
                    </a:cubicBezTo>
                    <a:cubicBezTo>
                      <a:pt x="18" y="46"/>
                      <a:pt x="1" y="103"/>
                      <a:pt x="12" y="159"/>
                    </a:cubicBezTo>
                    <a:cubicBezTo>
                      <a:pt x="30" y="264"/>
                      <a:pt x="75" y="364"/>
                      <a:pt x="123" y="458"/>
                    </a:cubicBezTo>
                    <a:cubicBezTo>
                      <a:pt x="167" y="548"/>
                      <a:pt x="218" y="634"/>
                      <a:pt x="269" y="719"/>
                    </a:cubicBezTo>
                    <a:cubicBezTo>
                      <a:pt x="373" y="892"/>
                      <a:pt x="484" y="1056"/>
                      <a:pt x="606" y="1216"/>
                    </a:cubicBezTo>
                    <a:cubicBezTo>
                      <a:pt x="638" y="1258"/>
                      <a:pt x="671" y="1289"/>
                      <a:pt x="723" y="1306"/>
                    </a:cubicBezTo>
                    <a:cubicBezTo>
                      <a:pt x="740" y="1311"/>
                      <a:pt x="757" y="1314"/>
                      <a:pt x="774" y="1314"/>
                    </a:cubicBezTo>
                    <a:cubicBezTo>
                      <a:pt x="817" y="1314"/>
                      <a:pt x="860" y="1297"/>
                      <a:pt x="893" y="1272"/>
                    </a:cubicBezTo>
                    <a:cubicBezTo>
                      <a:pt x="993" y="1194"/>
                      <a:pt x="987" y="1071"/>
                      <a:pt x="914" y="978"/>
                    </a:cubicBezTo>
                    <a:cubicBezTo>
                      <a:pt x="899" y="960"/>
                      <a:pt x="883" y="941"/>
                      <a:pt x="868" y="921"/>
                    </a:cubicBezTo>
                    <a:cubicBezTo>
                      <a:pt x="860" y="912"/>
                      <a:pt x="854" y="903"/>
                      <a:pt x="846" y="894"/>
                    </a:cubicBezTo>
                    <a:cubicBezTo>
                      <a:pt x="845" y="890"/>
                      <a:pt x="843" y="889"/>
                      <a:pt x="842" y="887"/>
                    </a:cubicBezTo>
                    <a:cubicBezTo>
                      <a:pt x="812" y="849"/>
                      <a:pt x="785" y="810"/>
                      <a:pt x="755" y="773"/>
                    </a:cubicBezTo>
                    <a:cubicBezTo>
                      <a:pt x="695" y="693"/>
                      <a:pt x="635" y="613"/>
                      <a:pt x="578" y="529"/>
                    </a:cubicBezTo>
                    <a:cubicBezTo>
                      <a:pt x="464" y="366"/>
                      <a:pt x="365" y="177"/>
                      <a:pt x="223" y="37"/>
                    </a:cubicBezTo>
                    <a:cubicBezTo>
                      <a:pt x="199" y="13"/>
                      <a:pt x="165" y="1"/>
                      <a:pt x="1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20"/>
              <p:cNvSpPr/>
              <p:nvPr/>
            </p:nvSpPr>
            <p:spPr>
              <a:xfrm>
                <a:off x="6762375" y="651525"/>
                <a:ext cx="2397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713" extrusionOk="0">
                    <a:moveTo>
                      <a:pt x="141" y="1"/>
                    </a:moveTo>
                    <a:cubicBezTo>
                      <a:pt x="136" y="1"/>
                      <a:pt x="131" y="1"/>
                      <a:pt x="126" y="1"/>
                    </a:cubicBezTo>
                    <a:cubicBezTo>
                      <a:pt x="61" y="7"/>
                      <a:pt x="1" y="64"/>
                      <a:pt x="24" y="135"/>
                    </a:cubicBezTo>
                    <a:cubicBezTo>
                      <a:pt x="48" y="217"/>
                      <a:pt x="110" y="270"/>
                      <a:pt x="172" y="324"/>
                    </a:cubicBezTo>
                    <a:cubicBezTo>
                      <a:pt x="234" y="378"/>
                      <a:pt x="295" y="432"/>
                      <a:pt x="360" y="481"/>
                    </a:cubicBezTo>
                    <a:cubicBezTo>
                      <a:pt x="416" y="524"/>
                      <a:pt x="471" y="568"/>
                      <a:pt x="527" y="609"/>
                    </a:cubicBezTo>
                    <a:cubicBezTo>
                      <a:pt x="556" y="632"/>
                      <a:pt x="587" y="651"/>
                      <a:pt x="619" y="671"/>
                    </a:cubicBezTo>
                    <a:cubicBezTo>
                      <a:pt x="672" y="703"/>
                      <a:pt x="727" y="708"/>
                      <a:pt x="788" y="713"/>
                    </a:cubicBezTo>
                    <a:cubicBezTo>
                      <a:pt x="791" y="713"/>
                      <a:pt x="794" y="713"/>
                      <a:pt x="797" y="713"/>
                    </a:cubicBezTo>
                    <a:cubicBezTo>
                      <a:pt x="849" y="713"/>
                      <a:pt x="902" y="676"/>
                      <a:pt x="928" y="632"/>
                    </a:cubicBezTo>
                    <a:cubicBezTo>
                      <a:pt x="959" y="580"/>
                      <a:pt x="956" y="521"/>
                      <a:pt x="930" y="469"/>
                    </a:cubicBezTo>
                    <a:cubicBezTo>
                      <a:pt x="922" y="455"/>
                      <a:pt x="916" y="439"/>
                      <a:pt x="908" y="426"/>
                    </a:cubicBezTo>
                    <a:cubicBezTo>
                      <a:pt x="886" y="389"/>
                      <a:pt x="856" y="364"/>
                      <a:pt x="822" y="339"/>
                    </a:cubicBezTo>
                    <a:cubicBezTo>
                      <a:pt x="794" y="318"/>
                      <a:pt x="766" y="297"/>
                      <a:pt x="735" y="279"/>
                    </a:cubicBezTo>
                    <a:cubicBezTo>
                      <a:pt x="673" y="243"/>
                      <a:pt x="612" y="208"/>
                      <a:pt x="548" y="172"/>
                    </a:cubicBezTo>
                    <a:cubicBezTo>
                      <a:pt x="488" y="139"/>
                      <a:pt x="425" y="109"/>
                      <a:pt x="363" y="78"/>
                    </a:cubicBezTo>
                    <a:cubicBezTo>
                      <a:pt x="294" y="44"/>
                      <a:pt x="220" y="1"/>
                      <a:pt x="1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20"/>
              <p:cNvSpPr/>
              <p:nvPr/>
            </p:nvSpPr>
            <p:spPr>
              <a:xfrm>
                <a:off x="6742825" y="1104800"/>
                <a:ext cx="10000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400" h="1252" extrusionOk="0">
                    <a:moveTo>
                      <a:pt x="239" y="1"/>
                    </a:moveTo>
                    <a:cubicBezTo>
                      <a:pt x="220" y="1"/>
                      <a:pt x="202" y="5"/>
                      <a:pt x="184" y="15"/>
                    </a:cubicBezTo>
                    <a:cubicBezTo>
                      <a:pt x="80" y="73"/>
                      <a:pt x="60" y="197"/>
                      <a:pt x="43" y="303"/>
                    </a:cubicBezTo>
                    <a:cubicBezTo>
                      <a:pt x="28" y="405"/>
                      <a:pt x="16" y="507"/>
                      <a:pt x="8" y="610"/>
                    </a:cubicBezTo>
                    <a:cubicBezTo>
                      <a:pt x="0" y="706"/>
                      <a:pt x="0" y="800"/>
                      <a:pt x="5" y="898"/>
                    </a:cubicBezTo>
                    <a:cubicBezTo>
                      <a:pt x="9" y="1002"/>
                      <a:pt x="19" y="1107"/>
                      <a:pt x="66" y="1203"/>
                    </a:cubicBezTo>
                    <a:cubicBezTo>
                      <a:pt x="84" y="1237"/>
                      <a:pt x="113" y="1252"/>
                      <a:pt x="144" y="1252"/>
                    </a:cubicBezTo>
                    <a:cubicBezTo>
                      <a:pt x="186" y="1252"/>
                      <a:pt x="230" y="1223"/>
                      <a:pt x="245" y="1180"/>
                    </a:cubicBezTo>
                    <a:cubicBezTo>
                      <a:pt x="278" y="1090"/>
                      <a:pt x="279" y="992"/>
                      <a:pt x="286" y="898"/>
                    </a:cubicBezTo>
                    <a:cubicBezTo>
                      <a:pt x="292" y="805"/>
                      <a:pt x="301" y="712"/>
                      <a:pt x="310" y="621"/>
                    </a:cubicBezTo>
                    <a:cubicBezTo>
                      <a:pt x="320" y="535"/>
                      <a:pt x="332" y="456"/>
                      <a:pt x="347" y="368"/>
                    </a:cubicBezTo>
                    <a:cubicBezTo>
                      <a:pt x="366" y="268"/>
                      <a:pt x="400" y="147"/>
                      <a:pt x="338" y="56"/>
                    </a:cubicBezTo>
                    <a:cubicBezTo>
                      <a:pt x="315" y="22"/>
                      <a:pt x="278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20"/>
              <p:cNvSpPr/>
              <p:nvPr/>
            </p:nvSpPr>
            <p:spPr>
              <a:xfrm>
                <a:off x="6754400" y="1113850"/>
                <a:ext cx="1605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1105" extrusionOk="0">
                    <a:moveTo>
                      <a:pt x="456" y="0"/>
                    </a:moveTo>
                    <a:cubicBezTo>
                      <a:pt x="418" y="0"/>
                      <a:pt x="379" y="13"/>
                      <a:pt x="346" y="43"/>
                    </a:cubicBezTo>
                    <a:cubicBezTo>
                      <a:pt x="278" y="107"/>
                      <a:pt x="241" y="208"/>
                      <a:pt x="202" y="290"/>
                    </a:cubicBezTo>
                    <a:cubicBezTo>
                      <a:pt x="165" y="375"/>
                      <a:pt x="128" y="460"/>
                      <a:pt x="99" y="546"/>
                    </a:cubicBezTo>
                    <a:cubicBezTo>
                      <a:pt x="71" y="627"/>
                      <a:pt x="45" y="707"/>
                      <a:pt x="26" y="789"/>
                    </a:cubicBezTo>
                    <a:cubicBezTo>
                      <a:pt x="16" y="835"/>
                      <a:pt x="12" y="883"/>
                      <a:pt x="8" y="929"/>
                    </a:cubicBezTo>
                    <a:cubicBezTo>
                      <a:pt x="5" y="974"/>
                      <a:pt x="0" y="1014"/>
                      <a:pt x="14" y="1057"/>
                    </a:cubicBezTo>
                    <a:cubicBezTo>
                      <a:pt x="24" y="1088"/>
                      <a:pt x="49" y="1104"/>
                      <a:pt x="77" y="1104"/>
                    </a:cubicBezTo>
                    <a:cubicBezTo>
                      <a:pt x="93" y="1104"/>
                      <a:pt x="110" y="1099"/>
                      <a:pt x="125" y="1087"/>
                    </a:cubicBezTo>
                    <a:cubicBezTo>
                      <a:pt x="159" y="1059"/>
                      <a:pt x="176" y="1020"/>
                      <a:pt x="198" y="982"/>
                    </a:cubicBezTo>
                    <a:cubicBezTo>
                      <a:pt x="218" y="949"/>
                      <a:pt x="238" y="918"/>
                      <a:pt x="253" y="884"/>
                    </a:cubicBezTo>
                    <a:cubicBezTo>
                      <a:pt x="290" y="809"/>
                      <a:pt x="324" y="733"/>
                      <a:pt x="364" y="659"/>
                    </a:cubicBezTo>
                    <a:cubicBezTo>
                      <a:pt x="403" y="588"/>
                      <a:pt x="440" y="515"/>
                      <a:pt x="480" y="444"/>
                    </a:cubicBezTo>
                    <a:cubicBezTo>
                      <a:pt x="525" y="367"/>
                      <a:pt x="591" y="289"/>
                      <a:pt x="613" y="201"/>
                    </a:cubicBezTo>
                    <a:cubicBezTo>
                      <a:pt x="642" y="86"/>
                      <a:pt x="552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20"/>
              <p:cNvSpPr/>
              <p:nvPr/>
            </p:nvSpPr>
            <p:spPr>
              <a:xfrm>
                <a:off x="6762775" y="1138650"/>
                <a:ext cx="2130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393" extrusionOk="0">
                    <a:moveTo>
                      <a:pt x="648" y="1"/>
                    </a:moveTo>
                    <a:cubicBezTo>
                      <a:pt x="626" y="1"/>
                      <a:pt x="604" y="2"/>
                      <a:pt x="580" y="8"/>
                    </a:cubicBezTo>
                    <a:cubicBezTo>
                      <a:pt x="556" y="13"/>
                      <a:pt x="531" y="19"/>
                      <a:pt x="508" y="25"/>
                    </a:cubicBezTo>
                    <a:cubicBezTo>
                      <a:pt x="461" y="36"/>
                      <a:pt x="417" y="51"/>
                      <a:pt x="372" y="68"/>
                    </a:cubicBezTo>
                    <a:cubicBezTo>
                      <a:pt x="273" y="104"/>
                      <a:pt x="184" y="155"/>
                      <a:pt x="90" y="204"/>
                    </a:cubicBezTo>
                    <a:cubicBezTo>
                      <a:pt x="0" y="250"/>
                      <a:pt x="41" y="392"/>
                      <a:pt x="139" y="392"/>
                    </a:cubicBezTo>
                    <a:cubicBezTo>
                      <a:pt x="139" y="392"/>
                      <a:pt x="140" y="392"/>
                      <a:pt x="140" y="392"/>
                    </a:cubicBezTo>
                    <a:cubicBezTo>
                      <a:pt x="190" y="391"/>
                      <a:pt x="239" y="391"/>
                      <a:pt x="289" y="391"/>
                    </a:cubicBezTo>
                    <a:cubicBezTo>
                      <a:pt x="344" y="389"/>
                      <a:pt x="400" y="383"/>
                      <a:pt x="457" y="374"/>
                    </a:cubicBezTo>
                    <a:cubicBezTo>
                      <a:pt x="503" y="368"/>
                      <a:pt x="549" y="360"/>
                      <a:pt x="596" y="348"/>
                    </a:cubicBezTo>
                    <a:cubicBezTo>
                      <a:pt x="619" y="341"/>
                      <a:pt x="645" y="335"/>
                      <a:pt x="668" y="328"/>
                    </a:cubicBezTo>
                    <a:cubicBezTo>
                      <a:pt x="704" y="317"/>
                      <a:pt x="733" y="300"/>
                      <a:pt x="762" y="280"/>
                    </a:cubicBezTo>
                    <a:cubicBezTo>
                      <a:pt x="818" y="247"/>
                      <a:pt x="852" y="175"/>
                      <a:pt x="832" y="111"/>
                    </a:cubicBezTo>
                    <a:cubicBezTo>
                      <a:pt x="812" y="47"/>
                      <a:pt x="756" y="5"/>
                      <a:pt x="688" y="2"/>
                    </a:cubicBezTo>
                    <a:cubicBezTo>
                      <a:pt x="674" y="1"/>
                      <a:pt x="661" y="1"/>
                      <a:pt x="6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20"/>
              <p:cNvSpPr/>
              <p:nvPr/>
            </p:nvSpPr>
            <p:spPr>
              <a:xfrm>
                <a:off x="7035975" y="1132400"/>
                <a:ext cx="2062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825" h="634" extrusionOk="0">
                    <a:moveTo>
                      <a:pt x="172" y="0"/>
                    </a:moveTo>
                    <a:cubicBezTo>
                      <a:pt x="104" y="0"/>
                      <a:pt x="32" y="55"/>
                      <a:pt x="17" y="121"/>
                    </a:cubicBezTo>
                    <a:cubicBezTo>
                      <a:pt x="0" y="193"/>
                      <a:pt x="28" y="269"/>
                      <a:pt x="93" y="309"/>
                    </a:cubicBezTo>
                    <a:cubicBezTo>
                      <a:pt x="128" y="329"/>
                      <a:pt x="175" y="343"/>
                      <a:pt x="213" y="357"/>
                    </a:cubicBezTo>
                    <a:cubicBezTo>
                      <a:pt x="236" y="365"/>
                      <a:pt x="258" y="372"/>
                      <a:pt x="280" y="382"/>
                    </a:cubicBezTo>
                    <a:cubicBezTo>
                      <a:pt x="344" y="411"/>
                      <a:pt x="408" y="445"/>
                      <a:pt x="465" y="486"/>
                    </a:cubicBezTo>
                    <a:cubicBezTo>
                      <a:pt x="480" y="497"/>
                      <a:pt x="494" y="507"/>
                      <a:pt x="509" y="517"/>
                    </a:cubicBezTo>
                    <a:cubicBezTo>
                      <a:pt x="519" y="524"/>
                      <a:pt x="526" y="530"/>
                      <a:pt x="534" y="536"/>
                    </a:cubicBezTo>
                    <a:cubicBezTo>
                      <a:pt x="571" y="565"/>
                      <a:pt x="605" y="596"/>
                      <a:pt x="645" y="619"/>
                    </a:cubicBezTo>
                    <a:cubicBezTo>
                      <a:pt x="663" y="629"/>
                      <a:pt x="681" y="634"/>
                      <a:pt x="699" y="634"/>
                    </a:cubicBezTo>
                    <a:cubicBezTo>
                      <a:pt x="765" y="634"/>
                      <a:pt x="825" y="571"/>
                      <a:pt x="804" y="499"/>
                    </a:cubicBezTo>
                    <a:cubicBezTo>
                      <a:pt x="784" y="426"/>
                      <a:pt x="741" y="372"/>
                      <a:pt x="695" y="314"/>
                    </a:cubicBezTo>
                    <a:cubicBezTo>
                      <a:pt x="659" y="269"/>
                      <a:pt x="618" y="232"/>
                      <a:pt x="571" y="195"/>
                    </a:cubicBezTo>
                    <a:cubicBezTo>
                      <a:pt x="520" y="155"/>
                      <a:pt x="466" y="115"/>
                      <a:pt x="409" y="82"/>
                    </a:cubicBezTo>
                    <a:cubicBezTo>
                      <a:pt x="338" y="42"/>
                      <a:pt x="259" y="3"/>
                      <a:pt x="178" y="0"/>
                    </a:cubicBezTo>
                    <a:cubicBezTo>
                      <a:pt x="176" y="0"/>
                      <a:pt x="174" y="0"/>
                      <a:pt x="1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0"/>
              <p:cNvSpPr/>
              <p:nvPr/>
            </p:nvSpPr>
            <p:spPr>
              <a:xfrm>
                <a:off x="7041975" y="1108325"/>
                <a:ext cx="2052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135" extrusionOk="0">
                    <a:moveTo>
                      <a:pt x="160" y="0"/>
                    </a:moveTo>
                    <a:cubicBezTo>
                      <a:pt x="113" y="0"/>
                      <a:pt x="53" y="32"/>
                      <a:pt x="35" y="76"/>
                    </a:cubicBezTo>
                    <a:cubicBezTo>
                      <a:pt x="13" y="122"/>
                      <a:pt x="1" y="161"/>
                      <a:pt x="13" y="212"/>
                    </a:cubicBezTo>
                    <a:cubicBezTo>
                      <a:pt x="21" y="243"/>
                      <a:pt x="38" y="273"/>
                      <a:pt x="53" y="300"/>
                    </a:cubicBezTo>
                    <a:cubicBezTo>
                      <a:pt x="78" y="341"/>
                      <a:pt x="106" y="380"/>
                      <a:pt x="131" y="419"/>
                    </a:cubicBezTo>
                    <a:cubicBezTo>
                      <a:pt x="183" y="499"/>
                      <a:pt x="236" y="576"/>
                      <a:pt x="291" y="653"/>
                    </a:cubicBezTo>
                    <a:cubicBezTo>
                      <a:pt x="350" y="735"/>
                      <a:pt x="405" y="818"/>
                      <a:pt x="467" y="897"/>
                    </a:cubicBezTo>
                    <a:cubicBezTo>
                      <a:pt x="524" y="968"/>
                      <a:pt x="586" y="1037"/>
                      <a:pt x="644" y="1108"/>
                    </a:cubicBezTo>
                    <a:cubicBezTo>
                      <a:pt x="660" y="1127"/>
                      <a:pt x="681" y="1135"/>
                      <a:pt x="703" y="1135"/>
                    </a:cubicBezTo>
                    <a:cubicBezTo>
                      <a:pt x="759" y="1135"/>
                      <a:pt x="820" y="1081"/>
                      <a:pt x="796" y="1022"/>
                    </a:cubicBezTo>
                    <a:cubicBezTo>
                      <a:pt x="759" y="932"/>
                      <a:pt x="722" y="843"/>
                      <a:pt x="683" y="753"/>
                    </a:cubicBezTo>
                    <a:cubicBezTo>
                      <a:pt x="648" y="667"/>
                      <a:pt x="598" y="584"/>
                      <a:pt x="557" y="500"/>
                    </a:cubicBezTo>
                    <a:cubicBezTo>
                      <a:pt x="513" y="415"/>
                      <a:pt x="469" y="332"/>
                      <a:pt x="421" y="250"/>
                    </a:cubicBezTo>
                    <a:cubicBezTo>
                      <a:pt x="398" y="209"/>
                      <a:pt x="376" y="167"/>
                      <a:pt x="351" y="127"/>
                    </a:cubicBezTo>
                    <a:cubicBezTo>
                      <a:pt x="307" y="54"/>
                      <a:pt x="256" y="5"/>
                      <a:pt x="166" y="0"/>
                    </a:cubicBezTo>
                    <a:cubicBezTo>
                      <a:pt x="164" y="0"/>
                      <a:pt x="162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0"/>
              <p:cNvSpPr/>
              <p:nvPr/>
            </p:nvSpPr>
            <p:spPr>
              <a:xfrm>
                <a:off x="7057575" y="1101675"/>
                <a:ext cx="121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853" extrusionOk="0">
                    <a:moveTo>
                      <a:pt x="152" y="0"/>
                    </a:moveTo>
                    <a:cubicBezTo>
                      <a:pt x="133" y="0"/>
                      <a:pt x="114" y="4"/>
                      <a:pt x="96" y="12"/>
                    </a:cubicBezTo>
                    <a:cubicBezTo>
                      <a:pt x="41" y="35"/>
                      <a:pt x="11" y="86"/>
                      <a:pt x="7" y="146"/>
                    </a:cubicBezTo>
                    <a:cubicBezTo>
                      <a:pt x="0" y="223"/>
                      <a:pt x="42" y="299"/>
                      <a:pt x="75" y="367"/>
                    </a:cubicBezTo>
                    <a:lnTo>
                      <a:pt x="146" y="513"/>
                    </a:lnTo>
                    <a:cubicBezTo>
                      <a:pt x="195" y="615"/>
                      <a:pt x="257" y="712"/>
                      <a:pt x="314" y="810"/>
                    </a:cubicBezTo>
                    <a:cubicBezTo>
                      <a:pt x="331" y="840"/>
                      <a:pt x="357" y="852"/>
                      <a:pt x="383" y="852"/>
                    </a:cubicBezTo>
                    <a:cubicBezTo>
                      <a:pt x="433" y="852"/>
                      <a:pt x="483" y="805"/>
                      <a:pt x="471" y="743"/>
                    </a:cubicBezTo>
                    <a:cubicBezTo>
                      <a:pt x="448" y="632"/>
                      <a:pt x="429" y="518"/>
                      <a:pt x="399" y="408"/>
                    </a:cubicBezTo>
                    <a:cubicBezTo>
                      <a:pt x="385" y="354"/>
                      <a:pt x="369" y="302"/>
                      <a:pt x="354" y="249"/>
                    </a:cubicBezTo>
                    <a:cubicBezTo>
                      <a:pt x="334" y="177"/>
                      <a:pt x="312" y="97"/>
                      <a:pt x="255" y="43"/>
                    </a:cubicBezTo>
                    <a:cubicBezTo>
                      <a:pt x="227" y="16"/>
                      <a:pt x="190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0"/>
              <p:cNvSpPr/>
              <p:nvPr/>
            </p:nvSpPr>
            <p:spPr>
              <a:xfrm>
                <a:off x="7022975" y="647400"/>
                <a:ext cx="314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351" extrusionOk="0">
                    <a:moveTo>
                      <a:pt x="309" y="1"/>
                    </a:moveTo>
                    <a:cubicBezTo>
                      <a:pt x="217" y="1"/>
                      <a:pt x="114" y="7"/>
                      <a:pt x="53" y="75"/>
                    </a:cubicBezTo>
                    <a:cubicBezTo>
                      <a:pt x="0" y="134"/>
                      <a:pt x="0" y="216"/>
                      <a:pt x="53" y="274"/>
                    </a:cubicBezTo>
                    <a:cubicBezTo>
                      <a:pt x="116" y="344"/>
                      <a:pt x="222" y="350"/>
                      <a:pt x="316" y="350"/>
                    </a:cubicBezTo>
                    <a:cubicBezTo>
                      <a:pt x="336" y="350"/>
                      <a:pt x="356" y="350"/>
                      <a:pt x="375" y="350"/>
                    </a:cubicBezTo>
                    <a:cubicBezTo>
                      <a:pt x="471" y="348"/>
                      <a:pt x="566" y="342"/>
                      <a:pt x="661" y="337"/>
                    </a:cubicBezTo>
                    <a:cubicBezTo>
                      <a:pt x="756" y="333"/>
                      <a:pt x="852" y="327"/>
                      <a:pt x="946" y="316"/>
                    </a:cubicBezTo>
                    <a:cubicBezTo>
                      <a:pt x="1046" y="304"/>
                      <a:pt x="1147" y="300"/>
                      <a:pt x="1227" y="234"/>
                    </a:cubicBezTo>
                    <a:cubicBezTo>
                      <a:pt x="1258" y="208"/>
                      <a:pt x="1258" y="146"/>
                      <a:pt x="1227" y="121"/>
                    </a:cubicBezTo>
                    <a:cubicBezTo>
                      <a:pt x="1147" y="53"/>
                      <a:pt x="1046" y="50"/>
                      <a:pt x="948" y="37"/>
                    </a:cubicBezTo>
                    <a:cubicBezTo>
                      <a:pt x="852" y="26"/>
                      <a:pt x="758" y="20"/>
                      <a:pt x="662" y="15"/>
                    </a:cubicBezTo>
                    <a:cubicBezTo>
                      <a:pt x="566" y="10"/>
                      <a:pt x="472" y="1"/>
                      <a:pt x="377" y="1"/>
                    </a:cubicBezTo>
                    <a:cubicBezTo>
                      <a:pt x="355" y="1"/>
                      <a:pt x="333" y="1"/>
                      <a:pt x="3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0"/>
              <p:cNvSpPr/>
              <p:nvPr/>
            </p:nvSpPr>
            <p:spPr>
              <a:xfrm>
                <a:off x="7033850" y="663350"/>
                <a:ext cx="20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957" extrusionOk="0">
                    <a:moveTo>
                      <a:pt x="708" y="0"/>
                    </a:moveTo>
                    <a:cubicBezTo>
                      <a:pt x="697" y="0"/>
                      <a:pt x="686" y="2"/>
                      <a:pt x="675" y="5"/>
                    </a:cubicBezTo>
                    <a:cubicBezTo>
                      <a:pt x="648" y="13"/>
                      <a:pt x="621" y="25"/>
                      <a:pt x="598" y="39"/>
                    </a:cubicBezTo>
                    <a:cubicBezTo>
                      <a:pt x="556" y="64"/>
                      <a:pt x="519" y="96"/>
                      <a:pt x="480" y="124"/>
                    </a:cubicBezTo>
                    <a:cubicBezTo>
                      <a:pt x="411" y="179"/>
                      <a:pt x="348" y="240"/>
                      <a:pt x="289" y="304"/>
                    </a:cubicBezTo>
                    <a:cubicBezTo>
                      <a:pt x="224" y="375"/>
                      <a:pt x="161" y="449"/>
                      <a:pt x="110" y="530"/>
                    </a:cubicBezTo>
                    <a:cubicBezTo>
                      <a:pt x="87" y="567"/>
                      <a:pt x="64" y="604"/>
                      <a:pt x="44" y="641"/>
                    </a:cubicBezTo>
                    <a:cubicBezTo>
                      <a:pt x="11" y="700"/>
                      <a:pt x="0" y="757"/>
                      <a:pt x="5" y="823"/>
                    </a:cubicBezTo>
                    <a:cubicBezTo>
                      <a:pt x="11" y="895"/>
                      <a:pt x="70" y="956"/>
                      <a:pt x="138" y="956"/>
                    </a:cubicBezTo>
                    <a:cubicBezTo>
                      <a:pt x="159" y="956"/>
                      <a:pt x="181" y="950"/>
                      <a:pt x="202" y="937"/>
                    </a:cubicBezTo>
                    <a:cubicBezTo>
                      <a:pt x="253" y="905"/>
                      <a:pt x="294" y="872"/>
                      <a:pt x="327" y="821"/>
                    </a:cubicBezTo>
                    <a:cubicBezTo>
                      <a:pt x="351" y="786"/>
                      <a:pt x="371" y="747"/>
                      <a:pt x="394" y="712"/>
                    </a:cubicBezTo>
                    <a:cubicBezTo>
                      <a:pt x="440" y="642"/>
                      <a:pt x="485" y="571"/>
                      <a:pt x="534" y="504"/>
                    </a:cubicBezTo>
                    <a:cubicBezTo>
                      <a:pt x="540" y="496"/>
                      <a:pt x="547" y="488"/>
                      <a:pt x="553" y="480"/>
                    </a:cubicBezTo>
                    <a:cubicBezTo>
                      <a:pt x="554" y="479"/>
                      <a:pt x="553" y="479"/>
                      <a:pt x="554" y="477"/>
                    </a:cubicBezTo>
                    <a:cubicBezTo>
                      <a:pt x="567" y="462"/>
                      <a:pt x="581" y="446"/>
                      <a:pt x="593" y="429"/>
                    </a:cubicBezTo>
                    <a:cubicBezTo>
                      <a:pt x="619" y="399"/>
                      <a:pt x="645" y="366"/>
                      <a:pt x="672" y="335"/>
                    </a:cubicBezTo>
                    <a:cubicBezTo>
                      <a:pt x="699" y="301"/>
                      <a:pt x="729" y="270"/>
                      <a:pt x="757" y="238"/>
                    </a:cubicBezTo>
                    <a:cubicBezTo>
                      <a:pt x="773" y="218"/>
                      <a:pt x="789" y="196"/>
                      <a:pt x="803" y="173"/>
                    </a:cubicBezTo>
                    <a:cubicBezTo>
                      <a:pt x="818" y="145"/>
                      <a:pt x="820" y="119"/>
                      <a:pt x="821" y="88"/>
                    </a:cubicBezTo>
                    <a:cubicBezTo>
                      <a:pt x="824" y="56"/>
                      <a:pt x="795" y="13"/>
                      <a:pt x="760" y="7"/>
                    </a:cubicBezTo>
                    <a:lnTo>
                      <a:pt x="761" y="7"/>
                    </a:lnTo>
                    <a:cubicBezTo>
                      <a:pt x="743" y="4"/>
                      <a:pt x="725" y="0"/>
                      <a:pt x="7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0"/>
              <p:cNvSpPr/>
              <p:nvPr/>
            </p:nvSpPr>
            <p:spPr>
              <a:xfrm>
                <a:off x="7057025" y="670275"/>
                <a:ext cx="1330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128" extrusionOk="0">
                    <a:moveTo>
                      <a:pt x="407" y="0"/>
                    </a:moveTo>
                    <a:cubicBezTo>
                      <a:pt x="364" y="0"/>
                      <a:pt x="321" y="24"/>
                      <a:pt x="300" y="78"/>
                    </a:cubicBezTo>
                    <a:lnTo>
                      <a:pt x="300" y="77"/>
                    </a:lnTo>
                    <a:cubicBezTo>
                      <a:pt x="245" y="225"/>
                      <a:pt x="189" y="372"/>
                      <a:pt x="138" y="521"/>
                    </a:cubicBezTo>
                    <a:cubicBezTo>
                      <a:pt x="113" y="595"/>
                      <a:pt x="90" y="668"/>
                      <a:pt x="66" y="740"/>
                    </a:cubicBezTo>
                    <a:cubicBezTo>
                      <a:pt x="53" y="777"/>
                      <a:pt x="39" y="815"/>
                      <a:pt x="29" y="850"/>
                    </a:cubicBezTo>
                    <a:cubicBezTo>
                      <a:pt x="10" y="907"/>
                      <a:pt x="1" y="958"/>
                      <a:pt x="12" y="1018"/>
                    </a:cubicBezTo>
                    <a:cubicBezTo>
                      <a:pt x="23" y="1087"/>
                      <a:pt x="92" y="1128"/>
                      <a:pt x="159" y="1128"/>
                    </a:cubicBezTo>
                    <a:cubicBezTo>
                      <a:pt x="198" y="1128"/>
                      <a:pt x="236" y="1114"/>
                      <a:pt x="263" y="1085"/>
                    </a:cubicBezTo>
                    <a:cubicBezTo>
                      <a:pt x="325" y="1017"/>
                      <a:pt x="339" y="921"/>
                      <a:pt x="359" y="833"/>
                    </a:cubicBezTo>
                    <a:cubicBezTo>
                      <a:pt x="379" y="754"/>
                      <a:pt x="397" y="677"/>
                      <a:pt x="416" y="598"/>
                    </a:cubicBezTo>
                    <a:cubicBezTo>
                      <a:pt x="453" y="446"/>
                      <a:pt x="484" y="291"/>
                      <a:pt x="515" y="137"/>
                    </a:cubicBezTo>
                    <a:cubicBezTo>
                      <a:pt x="531" y="52"/>
                      <a:pt x="470" y="0"/>
                      <a:pt x="4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8159766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Google Shape;1598;p21"/>
          <p:cNvSpPr txBox="1">
            <a:spLocks noGrp="1"/>
          </p:cNvSpPr>
          <p:nvPr>
            <p:ph type="title" hasCustomPrompt="1"/>
          </p:nvPr>
        </p:nvSpPr>
        <p:spPr>
          <a:xfrm>
            <a:off x="2542800" y="629975"/>
            <a:ext cx="4058400" cy="7689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99" name="Google Shape;1599;p21"/>
          <p:cNvSpPr txBox="1">
            <a:spLocks noGrp="1"/>
          </p:cNvSpPr>
          <p:nvPr>
            <p:ph type="subTitle" idx="1"/>
          </p:nvPr>
        </p:nvSpPr>
        <p:spPr>
          <a:xfrm>
            <a:off x="2542800" y="1387974"/>
            <a:ext cx="40584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600" name="Google Shape;1600;p21"/>
          <p:cNvSpPr txBox="1">
            <a:spLocks noGrp="1"/>
          </p:cNvSpPr>
          <p:nvPr>
            <p:ph type="title" idx="2" hasCustomPrompt="1"/>
          </p:nvPr>
        </p:nvSpPr>
        <p:spPr>
          <a:xfrm>
            <a:off x="2542800" y="2005165"/>
            <a:ext cx="4058400" cy="7689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01" name="Google Shape;1601;p21"/>
          <p:cNvSpPr txBox="1">
            <a:spLocks noGrp="1"/>
          </p:cNvSpPr>
          <p:nvPr>
            <p:ph type="subTitle" idx="3"/>
          </p:nvPr>
        </p:nvSpPr>
        <p:spPr>
          <a:xfrm>
            <a:off x="2542800" y="2765735"/>
            <a:ext cx="40584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602" name="Google Shape;1602;p21"/>
          <p:cNvSpPr txBox="1">
            <a:spLocks noGrp="1"/>
          </p:cNvSpPr>
          <p:nvPr>
            <p:ph type="title" idx="4" hasCustomPrompt="1"/>
          </p:nvPr>
        </p:nvSpPr>
        <p:spPr>
          <a:xfrm>
            <a:off x="2542800" y="3377783"/>
            <a:ext cx="4058400" cy="768900"/>
          </a:xfrm>
          <a:prstGeom prst="rect">
            <a:avLst/>
          </a:pr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03" name="Google Shape;1603;p21"/>
          <p:cNvSpPr txBox="1">
            <a:spLocks noGrp="1"/>
          </p:cNvSpPr>
          <p:nvPr>
            <p:ph type="subTitle" idx="5"/>
          </p:nvPr>
        </p:nvSpPr>
        <p:spPr>
          <a:xfrm>
            <a:off x="2542800" y="4140925"/>
            <a:ext cx="40584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1604" name="Google Shape;1604;p21"/>
          <p:cNvGrpSpPr/>
          <p:nvPr/>
        </p:nvGrpSpPr>
        <p:grpSpPr>
          <a:xfrm>
            <a:off x="-790381" y="3923098"/>
            <a:ext cx="10441204" cy="1918144"/>
            <a:chOff x="-790381" y="3923098"/>
            <a:chExt cx="10441204" cy="1918144"/>
          </a:xfrm>
        </p:grpSpPr>
        <p:grpSp>
          <p:nvGrpSpPr>
            <p:cNvPr id="1605" name="Google Shape;1605;p21"/>
            <p:cNvGrpSpPr/>
            <p:nvPr/>
          </p:nvGrpSpPr>
          <p:grpSpPr>
            <a:xfrm rot="-982173">
              <a:off x="7594144" y="4172685"/>
              <a:ext cx="1935203" cy="1140387"/>
              <a:chOff x="5814600" y="3112362"/>
              <a:chExt cx="306750" cy="180763"/>
            </a:xfrm>
          </p:grpSpPr>
          <p:sp>
            <p:nvSpPr>
              <p:cNvPr id="1606" name="Google Shape;1606;p21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1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1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1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1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1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1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1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1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1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1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1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1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1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1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1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1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1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1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1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1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1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1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1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1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1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1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1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1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1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1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1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1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1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1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1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1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1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1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5" name="Google Shape;1645;p21"/>
            <p:cNvSpPr/>
            <p:nvPr/>
          </p:nvSpPr>
          <p:spPr>
            <a:xfrm rot="4499858" flipH="1">
              <a:off x="-247557" y="4020417"/>
              <a:ext cx="1152688" cy="2008398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006727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p22"/>
          <p:cNvSpPr txBox="1">
            <a:spLocks noGrp="1"/>
          </p:cNvSpPr>
          <p:nvPr>
            <p:ph type="title"/>
          </p:nvPr>
        </p:nvSpPr>
        <p:spPr>
          <a:xfrm>
            <a:off x="2092841" y="616200"/>
            <a:ext cx="4958400" cy="10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48" name="Google Shape;1648;p22"/>
          <p:cNvSpPr txBox="1">
            <a:spLocks noGrp="1"/>
          </p:cNvSpPr>
          <p:nvPr>
            <p:ph type="subTitle" idx="1"/>
          </p:nvPr>
        </p:nvSpPr>
        <p:spPr>
          <a:xfrm>
            <a:off x="2092800" y="1689050"/>
            <a:ext cx="4958400" cy="125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" name="Google Shape;1649;p22"/>
          <p:cNvSpPr txBox="1"/>
          <p:nvPr/>
        </p:nvSpPr>
        <p:spPr>
          <a:xfrm>
            <a:off x="2092825" y="3778124"/>
            <a:ext cx="49584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CREDITS:</a:t>
            </a:r>
            <a:r>
              <a:rPr lang="en" sz="12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 This presentation template was created by </a:t>
            </a:r>
            <a:r>
              <a:rPr lang="en" sz="1200" b="1" u="sng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, and includes icons by </a:t>
            </a:r>
            <a:r>
              <a:rPr lang="en" sz="1200" b="1" u="sng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, and infographics &amp; images by </a:t>
            </a:r>
            <a:r>
              <a:rPr lang="en" sz="1200" b="1" u="sng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200" u="sng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rPr>
              <a:t> </a:t>
            </a:r>
            <a:endParaRPr sz="1200" b="1" u="sng">
              <a:solidFill>
                <a:schemeClr val="dk1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grpSp>
        <p:nvGrpSpPr>
          <p:cNvPr id="1650" name="Google Shape;1650;p22"/>
          <p:cNvGrpSpPr/>
          <p:nvPr/>
        </p:nvGrpSpPr>
        <p:grpSpPr>
          <a:xfrm>
            <a:off x="4367620" y="97400"/>
            <a:ext cx="5278913" cy="5327276"/>
            <a:chOff x="4367620" y="97400"/>
            <a:chExt cx="5278913" cy="5327276"/>
          </a:xfrm>
        </p:grpSpPr>
        <p:grpSp>
          <p:nvGrpSpPr>
            <p:cNvPr id="1651" name="Google Shape;1651;p22"/>
            <p:cNvGrpSpPr/>
            <p:nvPr/>
          </p:nvGrpSpPr>
          <p:grpSpPr>
            <a:xfrm>
              <a:off x="4367620" y="97400"/>
              <a:ext cx="408844" cy="360402"/>
              <a:chOff x="7964875" y="1515350"/>
              <a:chExt cx="182300" cy="160700"/>
            </a:xfrm>
          </p:grpSpPr>
          <p:sp>
            <p:nvSpPr>
              <p:cNvPr id="1652" name="Google Shape;1652;p22"/>
              <p:cNvSpPr/>
              <p:nvPr/>
            </p:nvSpPr>
            <p:spPr>
              <a:xfrm>
                <a:off x="7964875" y="1515350"/>
                <a:ext cx="182300" cy="89450"/>
              </a:xfrm>
              <a:custGeom>
                <a:avLst/>
                <a:gdLst/>
                <a:ahLst/>
                <a:cxnLst/>
                <a:rect l="l" t="t" r="r" b="b"/>
                <a:pathLst>
                  <a:path w="7292" h="3578" extrusionOk="0">
                    <a:moveTo>
                      <a:pt x="5060" y="1683"/>
                    </a:moveTo>
                    <a:cubicBezTo>
                      <a:pt x="5041" y="2457"/>
                      <a:pt x="4421" y="3062"/>
                      <a:pt x="3648" y="3062"/>
                    </a:cubicBezTo>
                    <a:cubicBezTo>
                      <a:pt x="2946" y="3062"/>
                      <a:pt x="2344" y="2538"/>
                      <a:pt x="2248" y="1844"/>
                    </a:cubicBezTo>
                    <a:lnTo>
                      <a:pt x="2047" y="1872"/>
                    </a:lnTo>
                    <a:cubicBezTo>
                      <a:pt x="2155" y="2665"/>
                      <a:pt x="2845" y="3263"/>
                      <a:pt x="3649" y="3264"/>
                    </a:cubicBezTo>
                    <a:lnTo>
                      <a:pt x="3649" y="3264"/>
                    </a:lnTo>
                    <a:cubicBezTo>
                      <a:pt x="4532" y="3263"/>
                      <a:pt x="5242" y="2572"/>
                      <a:pt x="5264" y="1688"/>
                    </a:cubicBezTo>
                    <a:lnTo>
                      <a:pt x="5060" y="1683"/>
                    </a:lnTo>
                    <a:close/>
                    <a:moveTo>
                      <a:pt x="3649" y="3264"/>
                    </a:moveTo>
                    <a:lnTo>
                      <a:pt x="3649" y="3264"/>
                    </a:lnTo>
                    <a:cubicBezTo>
                      <a:pt x="3648" y="3264"/>
                      <a:pt x="3648" y="3264"/>
                      <a:pt x="3648" y="3264"/>
                    </a:cubicBezTo>
                    <a:lnTo>
                      <a:pt x="3649" y="3264"/>
                    </a:lnTo>
                    <a:cubicBezTo>
                      <a:pt x="3649" y="3264"/>
                      <a:pt x="3649" y="3264"/>
                      <a:pt x="3649" y="3264"/>
                    </a:cubicBezTo>
                    <a:close/>
                    <a:moveTo>
                      <a:pt x="3645" y="203"/>
                    </a:moveTo>
                    <a:cubicBezTo>
                      <a:pt x="3899" y="203"/>
                      <a:pt x="4152" y="228"/>
                      <a:pt x="4401" y="279"/>
                    </a:cubicBezTo>
                    <a:cubicBezTo>
                      <a:pt x="5399" y="484"/>
                      <a:pt x="6168" y="1058"/>
                      <a:pt x="6634" y="1500"/>
                    </a:cubicBezTo>
                    <a:lnTo>
                      <a:pt x="6666" y="1532"/>
                    </a:lnTo>
                    <a:cubicBezTo>
                      <a:pt x="6687" y="1551"/>
                      <a:pt x="6705" y="1569"/>
                      <a:pt x="6727" y="1592"/>
                    </a:cubicBezTo>
                    <a:cubicBezTo>
                      <a:pt x="6839" y="1703"/>
                      <a:pt x="6946" y="1818"/>
                      <a:pt x="7040" y="1935"/>
                    </a:cubicBezTo>
                    <a:cubicBezTo>
                      <a:pt x="7043" y="1936"/>
                      <a:pt x="7045" y="1940"/>
                      <a:pt x="7048" y="1943"/>
                    </a:cubicBezTo>
                    <a:cubicBezTo>
                      <a:pt x="6937" y="2055"/>
                      <a:pt x="6668" y="2307"/>
                      <a:pt x="6271" y="2566"/>
                    </a:cubicBezTo>
                    <a:cubicBezTo>
                      <a:pt x="6006" y="2739"/>
                      <a:pt x="5728" y="2887"/>
                      <a:pt x="5449" y="3004"/>
                    </a:cubicBezTo>
                    <a:cubicBezTo>
                      <a:pt x="4862" y="3250"/>
                      <a:pt x="4256" y="3375"/>
                      <a:pt x="3645" y="3375"/>
                    </a:cubicBezTo>
                    <a:cubicBezTo>
                      <a:pt x="1788" y="3375"/>
                      <a:pt x="524" y="2222"/>
                      <a:pt x="243" y="1943"/>
                    </a:cubicBezTo>
                    <a:lnTo>
                      <a:pt x="245" y="1943"/>
                    </a:lnTo>
                    <a:cubicBezTo>
                      <a:pt x="246" y="1940"/>
                      <a:pt x="249" y="1936"/>
                      <a:pt x="251" y="1933"/>
                    </a:cubicBezTo>
                    <a:cubicBezTo>
                      <a:pt x="276" y="1906"/>
                      <a:pt x="303" y="1872"/>
                      <a:pt x="337" y="1832"/>
                    </a:cubicBezTo>
                    <a:cubicBezTo>
                      <a:pt x="342" y="1827"/>
                      <a:pt x="347" y="1824"/>
                      <a:pt x="350" y="1819"/>
                    </a:cubicBezTo>
                    <a:cubicBezTo>
                      <a:pt x="405" y="1756"/>
                      <a:pt x="478" y="1677"/>
                      <a:pt x="566" y="1591"/>
                    </a:cubicBezTo>
                    <a:cubicBezTo>
                      <a:pt x="958" y="1199"/>
                      <a:pt x="1782" y="507"/>
                      <a:pt x="2888" y="279"/>
                    </a:cubicBezTo>
                    <a:cubicBezTo>
                      <a:pt x="3137" y="228"/>
                      <a:pt x="3391" y="203"/>
                      <a:pt x="3645" y="203"/>
                    </a:cubicBezTo>
                    <a:close/>
                    <a:moveTo>
                      <a:pt x="3644" y="0"/>
                    </a:moveTo>
                    <a:cubicBezTo>
                      <a:pt x="3377" y="0"/>
                      <a:pt x="3109" y="27"/>
                      <a:pt x="2847" y="81"/>
                    </a:cubicBezTo>
                    <a:cubicBezTo>
                      <a:pt x="1746" y="307"/>
                      <a:pt x="921" y="949"/>
                      <a:pt x="424" y="1447"/>
                    </a:cubicBezTo>
                    <a:cubicBezTo>
                      <a:pt x="337" y="1531"/>
                      <a:pt x="265" y="1609"/>
                      <a:pt x="208" y="1674"/>
                    </a:cubicBezTo>
                    <a:cubicBezTo>
                      <a:pt x="203" y="1677"/>
                      <a:pt x="198" y="1682"/>
                      <a:pt x="195" y="1686"/>
                    </a:cubicBezTo>
                    <a:cubicBezTo>
                      <a:pt x="154" y="1734"/>
                      <a:pt x="121" y="1773"/>
                      <a:pt x="95" y="1805"/>
                    </a:cubicBezTo>
                    <a:cubicBezTo>
                      <a:pt x="72" y="1832"/>
                      <a:pt x="55" y="1855"/>
                      <a:pt x="49" y="1864"/>
                    </a:cubicBezTo>
                    <a:lnTo>
                      <a:pt x="29" y="1887"/>
                    </a:lnTo>
                    <a:cubicBezTo>
                      <a:pt x="1" y="1926"/>
                      <a:pt x="2" y="1980"/>
                      <a:pt x="35" y="2015"/>
                    </a:cubicBezTo>
                    <a:cubicBezTo>
                      <a:pt x="90" y="2080"/>
                      <a:pt x="1449" y="3577"/>
                      <a:pt x="3645" y="3577"/>
                    </a:cubicBezTo>
                    <a:cubicBezTo>
                      <a:pt x="4282" y="3577"/>
                      <a:pt x="4916" y="3447"/>
                      <a:pt x="5526" y="3191"/>
                    </a:cubicBezTo>
                    <a:cubicBezTo>
                      <a:pt x="5818" y="3068"/>
                      <a:pt x="6106" y="2915"/>
                      <a:pt x="6382" y="2736"/>
                    </a:cubicBezTo>
                    <a:cubicBezTo>
                      <a:pt x="6938" y="2372"/>
                      <a:pt x="7244" y="2031"/>
                      <a:pt x="7256" y="2015"/>
                    </a:cubicBezTo>
                    <a:cubicBezTo>
                      <a:pt x="7288" y="1980"/>
                      <a:pt x="7292" y="1926"/>
                      <a:pt x="7262" y="1887"/>
                    </a:cubicBezTo>
                    <a:lnTo>
                      <a:pt x="7245" y="1867"/>
                    </a:lnTo>
                    <a:cubicBezTo>
                      <a:pt x="7234" y="1852"/>
                      <a:pt x="7217" y="1830"/>
                      <a:pt x="7196" y="1805"/>
                    </a:cubicBezTo>
                    <a:cubicBezTo>
                      <a:pt x="7097" y="1685"/>
                      <a:pt x="6986" y="1563"/>
                      <a:pt x="6870" y="1450"/>
                    </a:cubicBezTo>
                    <a:cubicBezTo>
                      <a:pt x="6850" y="1429"/>
                      <a:pt x="6830" y="1409"/>
                      <a:pt x="6807" y="1387"/>
                    </a:cubicBezTo>
                    <a:lnTo>
                      <a:pt x="6774" y="1355"/>
                    </a:lnTo>
                    <a:cubicBezTo>
                      <a:pt x="6287" y="893"/>
                      <a:pt x="5486" y="296"/>
                      <a:pt x="4441" y="81"/>
                    </a:cubicBezTo>
                    <a:cubicBezTo>
                      <a:pt x="4179" y="27"/>
                      <a:pt x="3912" y="0"/>
                      <a:pt x="3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8015625" y="1516050"/>
                <a:ext cx="80900" cy="46175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1847" extrusionOk="0">
                    <a:moveTo>
                      <a:pt x="1619" y="1"/>
                    </a:moveTo>
                    <a:cubicBezTo>
                      <a:pt x="1078" y="1"/>
                      <a:pt x="574" y="269"/>
                      <a:pt x="272" y="719"/>
                    </a:cubicBezTo>
                    <a:cubicBezTo>
                      <a:pt x="94" y="984"/>
                      <a:pt x="0" y="1294"/>
                      <a:pt x="0" y="1617"/>
                    </a:cubicBezTo>
                    <a:cubicBezTo>
                      <a:pt x="0" y="1706"/>
                      <a:pt x="5" y="1779"/>
                      <a:pt x="17" y="1847"/>
                    </a:cubicBezTo>
                    <a:lnTo>
                      <a:pt x="216" y="1813"/>
                    </a:lnTo>
                    <a:cubicBezTo>
                      <a:pt x="207" y="1756"/>
                      <a:pt x="203" y="1694"/>
                      <a:pt x="203" y="1617"/>
                    </a:cubicBezTo>
                    <a:cubicBezTo>
                      <a:pt x="203" y="1334"/>
                      <a:pt x="284" y="1063"/>
                      <a:pt x="440" y="831"/>
                    </a:cubicBezTo>
                    <a:cubicBezTo>
                      <a:pt x="704" y="438"/>
                      <a:pt x="1144" y="203"/>
                      <a:pt x="1619" y="203"/>
                    </a:cubicBezTo>
                    <a:cubicBezTo>
                      <a:pt x="2093" y="203"/>
                      <a:pt x="2533" y="438"/>
                      <a:pt x="2795" y="831"/>
                    </a:cubicBezTo>
                    <a:cubicBezTo>
                      <a:pt x="2951" y="1063"/>
                      <a:pt x="3033" y="1334"/>
                      <a:pt x="3033" y="1617"/>
                    </a:cubicBezTo>
                    <a:cubicBezTo>
                      <a:pt x="3033" y="1626"/>
                      <a:pt x="3033" y="1635"/>
                      <a:pt x="3031" y="1645"/>
                    </a:cubicBezTo>
                    <a:lnTo>
                      <a:pt x="3232" y="1672"/>
                    </a:lnTo>
                    <a:cubicBezTo>
                      <a:pt x="3235" y="1652"/>
                      <a:pt x="3235" y="1637"/>
                      <a:pt x="3235" y="1617"/>
                    </a:cubicBezTo>
                    <a:cubicBezTo>
                      <a:pt x="3235" y="1294"/>
                      <a:pt x="3141" y="984"/>
                      <a:pt x="2964" y="720"/>
                    </a:cubicBezTo>
                    <a:cubicBezTo>
                      <a:pt x="2663" y="269"/>
                      <a:pt x="2159" y="1"/>
                      <a:pt x="16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8044625" y="1541600"/>
                <a:ext cx="26650" cy="266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066" extrusionOk="0">
                    <a:moveTo>
                      <a:pt x="535" y="1"/>
                    </a:moveTo>
                    <a:cubicBezTo>
                      <a:pt x="239" y="1"/>
                      <a:pt x="1" y="238"/>
                      <a:pt x="1" y="532"/>
                    </a:cubicBezTo>
                    <a:cubicBezTo>
                      <a:pt x="1" y="603"/>
                      <a:pt x="15" y="672"/>
                      <a:pt x="41" y="734"/>
                    </a:cubicBezTo>
                    <a:cubicBezTo>
                      <a:pt x="120" y="928"/>
                      <a:pt x="310" y="1066"/>
                      <a:pt x="535" y="1066"/>
                    </a:cubicBezTo>
                    <a:cubicBezTo>
                      <a:pt x="777" y="1066"/>
                      <a:pt x="984" y="902"/>
                      <a:pt x="1046" y="678"/>
                    </a:cubicBezTo>
                    <a:cubicBezTo>
                      <a:pt x="1061" y="632"/>
                      <a:pt x="1066" y="582"/>
                      <a:pt x="1066" y="532"/>
                    </a:cubicBezTo>
                    <a:cubicBezTo>
                      <a:pt x="1066" y="238"/>
                      <a:pt x="830" y="1"/>
                      <a:pt x="5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7967575" y="1517825"/>
                <a:ext cx="17682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850" extrusionOk="0">
                    <a:moveTo>
                      <a:pt x="4" y="1847"/>
                    </a:moveTo>
                    <a:cubicBezTo>
                      <a:pt x="2" y="1849"/>
                      <a:pt x="1" y="1850"/>
                      <a:pt x="1" y="1850"/>
                    </a:cubicBezTo>
                    <a:lnTo>
                      <a:pt x="2" y="1850"/>
                    </a:lnTo>
                    <a:cubicBezTo>
                      <a:pt x="2" y="1850"/>
                      <a:pt x="3" y="1849"/>
                      <a:pt x="4" y="1847"/>
                    </a:cubicBezTo>
                    <a:close/>
                    <a:moveTo>
                      <a:pt x="3537" y="1"/>
                    </a:moveTo>
                    <a:cubicBezTo>
                      <a:pt x="1424" y="1"/>
                      <a:pt x="62" y="1771"/>
                      <a:pt x="4" y="1847"/>
                    </a:cubicBezTo>
                    <a:lnTo>
                      <a:pt x="4" y="1847"/>
                    </a:lnTo>
                    <a:cubicBezTo>
                      <a:pt x="93" y="1783"/>
                      <a:pt x="1871" y="498"/>
                      <a:pt x="3540" y="498"/>
                    </a:cubicBezTo>
                    <a:cubicBezTo>
                      <a:pt x="5251" y="498"/>
                      <a:pt x="7072" y="1850"/>
                      <a:pt x="7072" y="1850"/>
                    </a:cubicBezTo>
                    <a:cubicBezTo>
                      <a:pt x="7072" y="1850"/>
                      <a:pt x="5696" y="1"/>
                      <a:pt x="35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8053475" y="1599700"/>
                <a:ext cx="5075" cy="763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054" extrusionOk="0">
                    <a:moveTo>
                      <a:pt x="101" y="1"/>
                    </a:moveTo>
                    <a:cubicBezTo>
                      <a:pt x="45" y="1"/>
                      <a:pt x="0" y="46"/>
                      <a:pt x="0" y="101"/>
                    </a:cubicBezTo>
                    <a:lnTo>
                      <a:pt x="0" y="2952"/>
                    </a:lnTo>
                    <a:cubicBezTo>
                      <a:pt x="0" y="3007"/>
                      <a:pt x="45" y="3053"/>
                      <a:pt x="101" y="3053"/>
                    </a:cubicBezTo>
                    <a:cubicBezTo>
                      <a:pt x="156" y="3053"/>
                      <a:pt x="203" y="3009"/>
                      <a:pt x="203" y="2952"/>
                    </a:cubicBezTo>
                    <a:lnTo>
                      <a:pt x="203" y="101"/>
                    </a:lnTo>
                    <a:cubicBezTo>
                      <a:pt x="203" y="46"/>
                      <a:pt x="156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8076725" y="1599700"/>
                <a:ext cx="5100" cy="5837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35" extrusionOk="0">
                    <a:moveTo>
                      <a:pt x="103" y="1"/>
                    </a:moveTo>
                    <a:cubicBezTo>
                      <a:pt x="47" y="1"/>
                      <a:pt x="1" y="46"/>
                      <a:pt x="1" y="101"/>
                    </a:cubicBezTo>
                    <a:lnTo>
                      <a:pt x="1" y="2234"/>
                    </a:lnTo>
                    <a:cubicBezTo>
                      <a:pt x="1" y="2290"/>
                      <a:pt x="46" y="2334"/>
                      <a:pt x="103" y="2334"/>
                    </a:cubicBezTo>
                    <a:cubicBezTo>
                      <a:pt x="158" y="2334"/>
                      <a:pt x="203" y="2290"/>
                      <a:pt x="203" y="2234"/>
                    </a:cubicBezTo>
                    <a:lnTo>
                      <a:pt x="203" y="101"/>
                    </a:lnTo>
                    <a:cubicBezTo>
                      <a:pt x="203" y="46"/>
                      <a:pt x="158" y="1"/>
                      <a:pt x="1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8099550" y="1590225"/>
                <a:ext cx="5075" cy="424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698" extrusionOk="0">
                    <a:moveTo>
                      <a:pt x="100" y="0"/>
                    </a:moveTo>
                    <a:cubicBezTo>
                      <a:pt x="45" y="0"/>
                      <a:pt x="0" y="46"/>
                      <a:pt x="0" y="102"/>
                    </a:cubicBezTo>
                    <a:lnTo>
                      <a:pt x="0" y="1598"/>
                    </a:lnTo>
                    <a:cubicBezTo>
                      <a:pt x="0" y="1653"/>
                      <a:pt x="45" y="1698"/>
                      <a:pt x="100" y="1698"/>
                    </a:cubicBezTo>
                    <a:cubicBezTo>
                      <a:pt x="157" y="1698"/>
                      <a:pt x="202" y="1653"/>
                      <a:pt x="202" y="1598"/>
                    </a:cubicBezTo>
                    <a:lnTo>
                      <a:pt x="202" y="102"/>
                    </a:lnTo>
                    <a:cubicBezTo>
                      <a:pt x="202" y="46"/>
                      <a:pt x="157" y="0"/>
                      <a:pt x="1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8120525" y="1578925"/>
                <a:ext cx="5075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153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0"/>
                    </a:cubicBezTo>
                    <a:lnTo>
                      <a:pt x="1" y="1051"/>
                    </a:lnTo>
                    <a:cubicBezTo>
                      <a:pt x="1" y="1107"/>
                      <a:pt x="45" y="1153"/>
                      <a:pt x="101" y="1153"/>
                    </a:cubicBezTo>
                    <a:cubicBezTo>
                      <a:pt x="156" y="1153"/>
                      <a:pt x="203" y="1108"/>
                      <a:pt x="203" y="1051"/>
                    </a:cubicBezTo>
                    <a:lnTo>
                      <a:pt x="203" y="100"/>
                    </a:lnTo>
                    <a:cubicBezTo>
                      <a:pt x="203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8029500" y="1599700"/>
                <a:ext cx="5100" cy="5837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35" extrusionOk="0">
                    <a:moveTo>
                      <a:pt x="103" y="1"/>
                    </a:moveTo>
                    <a:cubicBezTo>
                      <a:pt x="47" y="1"/>
                      <a:pt x="1" y="46"/>
                      <a:pt x="1" y="101"/>
                    </a:cubicBezTo>
                    <a:lnTo>
                      <a:pt x="1" y="2234"/>
                    </a:lnTo>
                    <a:cubicBezTo>
                      <a:pt x="1" y="2290"/>
                      <a:pt x="47" y="2334"/>
                      <a:pt x="103" y="2334"/>
                    </a:cubicBezTo>
                    <a:cubicBezTo>
                      <a:pt x="158" y="2334"/>
                      <a:pt x="203" y="2290"/>
                      <a:pt x="203" y="2234"/>
                    </a:cubicBezTo>
                    <a:lnTo>
                      <a:pt x="203" y="101"/>
                    </a:lnTo>
                    <a:cubicBezTo>
                      <a:pt x="203" y="46"/>
                      <a:pt x="158" y="1"/>
                      <a:pt x="1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8006750" y="1590225"/>
                <a:ext cx="5075" cy="424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698" extrusionOk="0">
                    <a:moveTo>
                      <a:pt x="101" y="0"/>
                    </a:moveTo>
                    <a:cubicBezTo>
                      <a:pt x="45" y="0"/>
                      <a:pt x="0" y="46"/>
                      <a:pt x="0" y="102"/>
                    </a:cubicBezTo>
                    <a:lnTo>
                      <a:pt x="0" y="1598"/>
                    </a:lnTo>
                    <a:cubicBezTo>
                      <a:pt x="0" y="1653"/>
                      <a:pt x="45" y="1698"/>
                      <a:pt x="101" y="1698"/>
                    </a:cubicBezTo>
                    <a:cubicBezTo>
                      <a:pt x="156" y="1698"/>
                      <a:pt x="203" y="1653"/>
                      <a:pt x="203" y="1598"/>
                    </a:cubicBezTo>
                    <a:lnTo>
                      <a:pt x="203" y="102"/>
                    </a:lnTo>
                    <a:cubicBezTo>
                      <a:pt x="203" y="46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985750" y="1578925"/>
                <a:ext cx="5075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153" extrusionOk="0">
                    <a:moveTo>
                      <a:pt x="103" y="0"/>
                    </a:moveTo>
                    <a:cubicBezTo>
                      <a:pt x="46" y="0"/>
                      <a:pt x="1" y="45"/>
                      <a:pt x="1" y="100"/>
                    </a:cubicBezTo>
                    <a:lnTo>
                      <a:pt x="1" y="1051"/>
                    </a:lnTo>
                    <a:cubicBezTo>
                      <a:pt x="1" y="1107"/>
                      <a:pt x="46" y="1153"/>
                      <a:pt x="103" y="1153"/>
                    </a:cubicBezTo>
                    <a:cubicBezTo>
                      <a:pt x="158" y="1153"/>
                      <a:pt x="203" y="1108"/>
                      <a:pt x="203" y="1051"/>
                    </a:cubicBezTo>
                    <a:lnTo>
                      <a:pt x="203" y="100"/>
                    </a:lnTo>
                    <a:cubicBezTo>
                      <a:pt x="203" y="45"/>
                      <a:pt x="158" y="0"/>
                      <a:pt x="1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63" name="Google Shape;1663;p22"/>
            <p:cNvSpPr/>
            <p:nvPr/>
          </p:nvSpPr>
          <p:spPr>
            <a:xfrm rot="900142">
              <a:off x="8253564" y="3301227"/>
              <a:ext cx="1152688" cy="2008478"/>
            </a:xfrm>
            <a:custGeom>
              <a:avLst/>
              <a:gdLst/>
              <a:ahLst/>
              <a:cxnLst/>
              <a:rect l="l" t="t" r="r" b="b"/>
              <a:pathLst>
                <a:path w="18900" h="32928" extrusionOk="0">
                  <a:moveTo>
                    <a:pt x="5972" y="15209"/>
                  </a:moveTo>
                  <a:cubicBezTo>
                    <a:pt x="6949" y="15823"/>
                    <a:pt x="7875" y="16508"/>
                    <a:pt x="8739" y="17283"/>
                  </a:cubicBezTo>
                  <a:cubicBezTo>
                    <a:pt x="8668" y="17261"/>
                    <a:pt x="8601" y="17227"/>
                    <a:pt x="8535" y="17199"/>
                  </a:cubicBezTo>
                  <a:cubicBezTo>
                    <a:pt x="8243" y="17076"/>
                    <a:pt x="7956" y="16946"/>
                    <a:pt x="7662" y="16837"/>
                  </a:cubicBezTo>
                  <a:cubicBezTo>
                    <a:pt x="7393" y="16738"/>
                    <a:pt x="7118" y="16648"/>
                    <a:pt x="6841" y="16579"/>
                  </a:cubicBezTo>
                  <a:cubicBezTo>
                    <a:pt x="6581" y="16514"/>
                    <a:pt x="6319" y="16468"/>
                    <a:pt x="6053" y="16437"/>
                  </a:cubicBezTo>
                  <a:cubicBezTo>
                    <a:pt x="6047" y="16385"/>
                    <a:pt x="6040" y="16331"/>
                    <a:pt x="6029" y="16280"/>
                  </a:cubicBezTo>
                  <a:cubicBezTo>
                    <a:pt x="5979" y="16043"/>
                    <a:pt x="5876" y="15832"/>
                    <a:pt x="5714" y="15651"/>
                  </a:cubicBezTo>
                  <a:cubicBezTo>
                    <a:pt x="5674" y="15604"/>
                    <a:pt x="5634" y="15556"/>
                    <a:pt x="5583" y="15496"/>
                  </a:cubicBezTo>
                  <a:cubicBezTo>
                    <a:pt x="5674" y="15439"/>
                    <a:pt x="5754" y="15394"/>
                    <a:pt x="5828" y="15341"/>
                  </a:cubicBezTo>
                  <a:cubicBezTo>
                    <a:pt x="5884" y="15301"/>
                    <a:pt x="5930" y="15256"/>
                    <a:pt x="5972" y="15209"/>
                  </a:cubicBezTo>
                  <a:close/>
                  <a:moveTo>
                    <a:pt x="4403" y="0"/>
                  </a:moveTo>
                  <a:cubicBezTo>
                    <a:pt x="3997" y="0"/>
                    <a:pt x="3691" y="341"/>
                    <a:pt x="3649" y="709"/>
                  </a:cubicBezTo>
                  <a:cubicBezTo>
                    <a:pt x="3590" y="1234"/>
                    <a:pt x="3884" y="1660"/>
                    <a:pt x="4399" y="1777"/>
                  </a:cubicBezTo>
                  <a:cubicBezTo>
                    <a:pt x="4452" y="1789"/>
                    <a:pt x="4505" y="1794"/>
                    <a:pt x="4556" y="1794"/>
                  </a:cubicBezTo>
                  <a:cubicBezTo>
                    <a:pt x="4563" y="1794"/>
                    <a:pt x="4570" y="1794"/>
                    <a:pt x="4576" y="1794"/>
                  </a:cubicBezTo>
                  <a:cubicBezTo>
                    <a:pt x="4688" y="2314"/>
                    <a:pt x="4836" y="2904"/>
                    <a:pt x="4976" y="3351"/>
                  </a:cubicBezTo>
                  <a:cubicBezTo>
                    <a:pt x="5259" y="4246"/>
                    <a:pt x="5533" y="5145"/>
                    <a:pt x="5959" y="5987"/>
                  </a:cubicBezTo>
                  <a:cubicBezTo>
                    <a:pt x="5496" y="5453"/>
                    <a:pt x="5044" y="4912"/>
                    <a:pt x="4581" y="4381"/>
                  </a:cubicBezTo>
                  <a:cubicBezTo>
                    <a:pt x="4363" y="4132"/>
                    <a:pt x="4143" y="3885"/>
                    <a:pt x="3917" y="3641"/>
                  </a:cubicBezTo>
                  <a:cubicBezTo>
                    <a:pt x="3961" y="3592"/>
                    <a:pt x="4001" y="3540"/>
                    <a:pt x="4035" y="3483"/>
                  </a:cubicBezTo>
                  <a:cubicBezTo>
                    <a:pt x="4255" y="3097"/>
                    <a:pt x="4209" y="2720"/>
                    <a:pt x="3860" y="2447"/>
                  </a:cubicBezTo>
                  <a:cubicBezTo>
                    <a:pt x="3799" y="2399"/>
                    <a:pt x="3735" y="2351"/>
                    <a:pt x="3667" y="2311"/>
                  </a:cubicBezTo>
                  <a:cubicBezTo>
                    <a:pt x="3498" y="2209"/>
                    <a:pt x="3359" y="2080"/>
                    <a:pt x="3266" y="1904"/>
                  </a:cubicBezTo>
                  <a:cubicBezTo>
                    <a:pt x="3249" y="1871"/>
                    <a:pt x="3226" y="1844"/>
                    <a:pt x="3204" y="1816"/>
                  </a:cubicBezTo>
                  <a:cubicBezTo>
                    <a:pt x="3046" y="1614"/>
                    <a:pt x="2824" y="1516"/>
                    <a:pt x="2604" y="1516"/>
                  </a:cubicBezTo>
                  <a:cubicBezTo>
                    <a:pt x="2346" y="1516"/>
                    <a:pt x="2091" y="1651"/>
                    <a:pt x="1944" y="1913"/>
                  </a:cubicBezTo>
                  <a:cubicBezTo>
                    <a:pt x="1849" y="2080"/>
                    <a:pt x="1811" y="2257"/>
                    <a:pt x="1797" y="2447"/>
                  </a:cubicBezTo>
                  <a:cubicBezTo>
                    <a:pt x="1749" y="3152"/>
                    <a:pt x="2215" y="3796"/>
                    <a:pt x="2939" y="3976"/>
                  </a:cubicBezTo>
                  <a:cubicBezTo>
                    <a:pt x="2973" y="3981"/>
                    <a:pt x="3042" y="3996"/>
                    <a:pt x="3113" y="4004"/>
                  </a:cubicBezTo>
                  <a:cubicBezTo>
                    <a:pt x="3149" y="4008"/>
                    <a:pt x="3184" y="4010"/>
                    <a:pt x="3219" y="4010"/>
                  </a:cubicBezTo>
                  <a:cubicBezTo>
                    <a:pt x="3357" y="4010"/>
                    <a:pt x="3490" y="3979"/>
                    <a:pt x="3610" y="3902"/>
                  </a:cubicBezTo>
                  <a:cubicBezTo>
                    <a:pt x="3697" y="3847"/>
                    <a:pt x="3777" y="3785"/>
                    <a:pt x="3851" y="3716"/>
                  </a:cubicBezTo>
                  <a:cubicBezTo>
                    <a:pt x="4539" y="4500"/>
                    <a:pt x="5211" y="5301"/>
                    <a:pt x="5850" y="6126"/>
                  </a:cubicBezTo>
                  <a:cubicBezTo>
                    <a:pt x="6719" y="7251"/>
                    <a:pt x="7543" y="8406"/>
                    <a:pt x="8316" y="9609"/>
                  </a:cubicBezTo>
                  <a:cubicBezTo>
                    <a:pt x="8293" y="9608"/>
                    <a:pt x="8285" y="9609"/>
                    <a:pt x="8280" y="9606"/>
                  </a:cubicBezTo>
                  <a:cubicBezTo>
                    <a:pt x="8259" y="9586"/>
                    <a:pt x="8239" y="9566"/>
                    <a:pt x="8220" y="9546"/>
                  </a:cubicBezTo>
                  <a:cubicBezTo>
                    <a:pt x="7848" y="9150"/>
                    <a:pt x="7453" y="8779"/>
                    <a:pt x="7037" y="8433"/>
                  </a:cubicBezTo>
                  <a:cubicBezTo>
                    <a:pt x="5708" y="7333"/>
                    <a:pt x="4262" y="6433"/>
                    <a:pt x="2664" y="5787"/>
                  </a:cubicBezTo>
                  <a:cubicBezTo>
                    <a:pt x="2694" y="5597"/>
                    <a:pt x="2660" y="5412"/>
                    <a:pt x="2575" y="5236"/>
                  </a:cubicBezTo>
                  <a:cubicBezTo>
                    <a:pt x="2369" y="4803"/>
                    <a:pt x="1959" y="4494"/>
                    <a:pt x="1433" y="4494"/>
                  </a:cubicBezTo>
                  <a:cubicBezTo>
                    <a:pt x="1318" y="4494"/>
                    <a:pt x="1196" y="4509"/>
                    <a:pt x="1070" y="4541"/>
                  </a:cubicBezTo>
                  <a:cubicBezTo>
                    <a:pt x="890" y="4586"/>
                    <a:pt x="710" y="4637"/>
                    <a:pt x="533" y="4691"/>
                  </a:cubicBezTo>
                  <a:cubicBezTo>
                    <a:pt x="247" y="4777"/>
                    <a:pt x="67" y="4963"/>
                    <a:pt x="22" y="5265"/>
                  </a:cubicBezTo>
                  <a:cubicBezTo>
                    <a:pt x="1" y="5419"/>
                    <a:pt x="36" y="5564"/>
                    <a:pt x="99" y="5705"/>
                  </a:cubicBezTo>
                  <a:cubicBezTo>
                    <a:pt x="295" y="6139"/>
                    <a:pt x="633" y="6404"/>
                    <a:pt x="1201" y="6557"/>
                  </a:cubicBezTo>
                  <a:cubicBezTo>
                    <a:pt x="1271" y="6577"/>
                    <a:pt x="1354" y="6588"/>
                    <a:pt x="1445" y="6588"/>
                  </a:cubicBezTo>
                  <a:cubicBezTo>
                    <a:pt x="1610" y="6588"/>
                    <a:pt x="1802" y="6550"/>
                    <a:pt x="1988" y="6455"/>
                  </a:cubicBezTo>
                  <a:cubicBezTo>
                    <a:pt x="2038" y="6429"/>
                    <a:pt x="2095" y="6415"/>
                    <a:pt x="2150" y="6399"/>
                  </a:cubicBezTo>
                  <a:cubicBezTo>
                    <a:pt x="2403" y="6327"/>
                    <a:pt x="2558" y="6159"/>
                    <a:pt x="2635" y="5916"/>
                  </a:cubicBezTo>
                  <a:cubicBezTo>
                    <a:pt x="3018" y="6075"/>
                    <a:pt x="3391" y="6254"/>
                    <a:pt x="3757" y="6449"/>
                  </a:cubicBezTo>
                  <a:cubicBezTo>
                    <a:pt x="5481" y="7365"/>
                    <a:pt x="7023" y="8523"/>
                    <a:pt x="8351" y="9958"/>
                  </a:cubicBezTo>
                  <a:cubicBezTo>
                    <a:pt x="8669" y="10299"/>
                    <a:pt x="8975" y="10651"/>
                    <a:pt x="9214" y="11056"/>
                  </a:cubicBezTo>
                  <a:cubicBezTo>
                    <a:pt x="9725" y="11920"/>
                    <a:pt x="10216" y="12792"/>
                    <a:pt x="10680" y="13679"/>
                  </a:cubicBezTo>
                  <a:cubicBezTo>
                    <a:pt x="12035" y="16269"/>
                    <a:pt x="13159" y="18954"/>
                    <a:pt x="14039" y="21741"/>
                  </a:cubicBezTo>
                  <a:cubicBezTo>
                    <a:pt x="14446" y="23035"/>
                    <a:pt x="14793" y="24345"/>
                    <a:pt x="15077" y="25672"/>
                  </a:cubicBezTo>
                  <a:cubicBezTo>
                    <a:pt x="15083" y="25708"/>
                    <a:pt x="15086" y="25743"/>
                    <a:pt x="15094" y="25800"/>
                  </a:cubicBezTo>
                  <a:cubicBezTo>
                    <a:pt x="15074" y="25774"/>
                    <a:pt x="15068" y="25769"/>
                    <a:pt x="15065" y="25763"/>
                  </a:cubicBezTo>
                  <a:cubicBezTo>
                    <a:pt x="15056" y="25745"/>
                    <a:pt x="15048" y="25725"/>
                    <a:pt x="15040" y="25705"/>
                  </a:cubicBezTo>
                  <a:cubicBezTo>
                    <a:pt x="14039" y="23203"/>
                    <a:pt x="12602" y="20977"/>
                    <a:pt x="10787" y="18991"/>
                  </a:cubicBezTo>
                  <a:cubicBezTo>
                    <a:pt x="10501" y="18678"/>
                    <a:pt x="10203" y="18374"/>
                    <a:pt x="9941" y="18044"/>
                  </a:cubicBezTo>
                  <a:cubicBezTo>
                    <a:pt x="9015" y="16878"/>
                    <a:pt x="8174" y="15653"/>
                    <a:pt x="7401" y="14383"/>
                  </a:cubicBezTo>
                  <a:cubicBezTo>
                    <a:pt x="7160" y="13989"/>
                    <a:pt x="6928" y="13591"/>
                    <a:pt x="6708" y="13187"/>
                  </a:cubicBezTo>
                  <a:cubicBezTo>
                    <a:pt x="6756" y="13156"/>
                    <a:pt x="6803" y="13122"/>
                    <a:pt x="6850" y="13079"/>
                  </a:cubicBezTo>
                  <a:cubicBezTo>
                    <a:pt x="6990" y="12949"/>
                    <a:pt x="7077" y="12786"/>
                    <a:pt x="7126" y="12577"/>
                  </a:cubicBezTo>
                  <a:cubicBezTo>
                    <a:pt x="7246" y="12105"/>
                    <a:pt x="6992" y="11421"/>
                    <a:pt x="6570" y="11131"/>
                  </a:cubicBezTo>
                  <a:cubicBezTo>
                    <a:pt x="6427" y="11031"/>
                    <a:pt x="6271" y="10977"/>
                    <a:pt x="6106" y="10977"/>
                  </a:cubicBezTo>
                  <a:cubicBezTo>
                    <a:pt x="6045" y="10977"/>
                    <a:pt x="5982" y="10984"/>
                    <a:pt x="5918" y="11000"/>
                  </a:cubicBezTo>
                  <a:cubicBezTo>
                    <a:pt x="5793" y="11031"/>
                    <a:pt x="5671" y="11074"/>
                    <a:pt x="5549" y="11119"/>
                  </a:cubicBezTo>
                  <a:cubicBezTo>
                    <a:pt x="5286" y="11216"/>
                    <a:pt x="5149" y="11418"/>
                    <a:pt x="5127" y="11688"/>
                  </a:cubicBezTo>
                  <a:cubicBezTo>
                    <a:pt x="5086" y="12178"/>
                    <a:pt x="5245" y="12605"/>
                    <a:pt x="5566" y="12972"/>
                  </a:cubicBezTo>
                  <a:cubicBezTo>
                    <a:pt x="5677" y="13099"/>
                    <a:pt x="5816" y="13188"/>
                    <a:pt x="5973" y="13247"/>
                  </a:cubicBezTo>
                  <a:cubicBezTo>
                    <a:pt x="6084" y="13288"/>
                    <a:pt x="6191" y="13308"/>
                    <a:pt x="6295" y="13308"/>
                  </a:cubicBezTo>
                  <a:cubicBezTo>
                    <a:pt x="6408" y="13308"/>
                    <a:pt x="6516" y="13284"/>
                    <a:pt x="6620" y="13235"/>
                  </a:cubicBezTo>
                  <a:cubicBezTo>
                    <a:pt x="6734" y="13460"/>
                    <a:pt x="6850" y="13685"/>
                    <a:pt x="6972" y="13906"/>
                  </a:cubicBezTo>
                  <a:cubicBezTo>
                    <a:pt x="7635" y="15108"/>
                    <a:pt x="8356" y="16273"/>
                    <a:pt x="9186" y="17371"/>
                  </a:cubicBezTo>
                  <a:cubicBezTo>
                    <a:pt x="9202" y="17392"/>
                    <a:pt x="9216" y="17417"/>
                    <a:pt x="9231" y="17442"/>
                  </a:cubicBezTo>
                  <a:cubicBezTo>
                    <a:pt x="9185" y="17422"/>
                    <a:pt x="9151" y="17394"/>
                    <a:pt x="9118" y="17366"/>
                  </a:cubicBezTo>
                  <a:cubicBezTo>
                    <a:pt x="8458" y="16786"/>
                    <a:pt x="7765" y="16247"/>
                    <a:pt x="7032" y="15758"/>
                  </a:cubicBezTo>
                  <a:cubicBezTo>
                    <a:pt x="6705" y="15540"/>
                    <a:pt x="6371" y="15330"/>
                    <a:pt x="6030" y="15134"/>
                  </a:cubicBezTo>
                  <a:cubicBezTo>
                    <a:pt x="6182" y="14911"/>
                    <a:pt x="6191" y="14631"/>
                    <a:pt x="6046" y="14369"/>
                  </a:cubicBezTo>
                  <a:cubicBezTo>
                    <a:pt x="5836" y="13994"/>
                    <a:pt x="5432" y="13840"/>
                    <a:pt x="5112" y="13840"/>
                  </a:cubicBezTo>
                  <a:cubicBezTo>
                    <a:pt x="5076" y="13840"/>
                    <a:pt x="5042" y="13842"/>
                    <a:pt x="5009" y="13846"/>
                  </a:cubicBezTo>
                  <a:cubicBezTo>
                    <a:pt x="4552" y="13897"/>
                    <a:pt x="4078" y="14463"/>
                    <a:pt x="4387" y="15011"/>
                  </a:cubicBezTo>
                  <a:cubicBezTo>
                    <a:pt x="4408" y="15048"/>
                    <a:pt x="4424" y="15088"/>
                    <a:pt x="4441" y="15122"/>
                  </a:cubicBezTo>
                  <a:cubicBezTo>
                    <a:pt x="4431" y="15134"/>
                    <a:pt x="4428" y="15142"/>
                    <a:pt x="4424" y="15147"/>
                  </a:cubicBezTo>
                  <a:cubicBezTo>
                    <a:pt x="4401" y="15164"/>
                    <a:pt x="4379" y="15182"/>
                    <a:pt x="4354" y="15195"/>
                  </a:cubicBezTo>
                  <a:cubicBezTo>
                    <a:pt x="4041" y="15358"/>
                    <a:pt x="3831" y="15613"/>
                    <a:pt x="3691" y="15932"/>
                  </a:cubicBezTo>
                  <a:cubicBezTo>
                    <a:pt x="3465" y="16442"/>
                    <a:pt x="3610" y="16965"/>
                    <a:pt x="4072" y="17278"/>
                  </a:cubicBezTo>
                  <a:cubicBezTo>
                    <a:pt x="4352" y="17467"/>
                    <a:pt x="4661" y="17560"/>
                    <a:pt x="4993" y="17560"/>
                  </a:cubicBezTo>
                  <a:cubicBezTo>
                    <a:pt x="5032" y="17560"/>
                    <a:pt x="5072" y="17559"/>
                    <a:pt x="5112" y="17556"/>
                  </a:cubicBezTo>
                  <a:cubicBezTo>
                    <a:pt x="5672" y="17519"/>
                    <a:pt x="6041" y="17138"/>
                    <a:pt x="6058" y="16577"/>
                  </a:cubicBezTo>
                  <a:cubicBezTo>
                    <a:pt x="6060" y="16564"/>
                    <a:pt x="6057" y="16548"/>
                    <a:pt x="6057" y="16534"/>
                  </a:cubicBezTo>
                  <a:lnTo>
                    <a:pt x="6057" y="16534"/>
                  </a:lnTo>
                  <a:cubicBezTo>
                    <a:pt x="6203" y="16556"/>
                    <a:pt x="6350" y="16582"/>
                    <a:pt x="6495" y="16611"/>
                  </a:cubicBezTo>
                  <a:cubicBezTo>
                    <a:pt x="6830" y="16678"/>
                    <a:pt x="7160" y="16767"/>
                    <a:pt x="7475" y="16897"/>
                  </a:cubicBezTo>
                  <a:cubicBezTo>
                    <a:pt x="7847" y="17050"/>
                    <a:pt x="8220" y="17196"/>
                    <a:pt x="8584" y="17363"/>
                  </a:cubicBezTo>
                  <a:cubicBezTo>
                    <a:pt x="8919" y="17516"/>
                    <a:pt x="9231" y="17709"/>
                    <a:pt x="9497" y="17965"/>
                  </a:cubicBezTo>
                  <a:cubicBezTo>
                    <a:pt x="10909" y="19323"/>
                    <a:pt x="12139" y="20829"/>
                    <a:pt x="13171" y="22493"/>
                  </a:cubicBezTo>
                  <a:cubicBezTo>
                    <a:pt x="13983" y="23800"/>
                    <a:pt x="14657" y="25174"/>
                    <a:pt x="15164" y="26627"/>
                  </a:cubicBezTo>
                  <a:cubicBezTo>
                    <a:pt x="15278" y="26956"/>
                    <a:pt x="15395" y="27283"/>
                    <a:pt x="15452" y="27631"/>
                  </a:cubicBezTo>
                  <a:cubicBezTo>
                    <a:pt x="15727" y="29325"/>
                    <a:pt x="15906" y="31027"/>
                    <a:pt x="15901" y="32745"/>
                  </a:cubicBezTo>
                  <a:cubicBezTo>
                    <a:pt x="15901" y="32778"/>
                    <a:pt x="15904" y="32811"/>
                    <a:pt x="15914" y="32841"/>
                  </a:cubicBezTo>
                  <a:cubicBezTo>
                    <a:pt x="15931" y="32899"/>
                    <a:pt x="15975" y="32927"/>
                    <a:pt x="16036" y="32927"/>
                  </a:cubicBezTo>
                  <a:cubicBezTo>
                    <a:pt x="16037" y="32927"/>
                    <a:pt x="16038" y="32927"/>
                    <a:pt x="16039" y="32927"/>
                  </a:cubicBezTo>
                  <a:cubicBezTo>
                    <a:pt x="16096" y="32927"/>
                    <a:pt x="16132" y="32894"/>
                    <a:pt x="16147" y="32842"/>
                  </a:cubicBezTo>
                  <a:cubicBezTo>
                    <a:pt x="16157" y="32802"/>
                    <a:pt x="16162" y="32757"/>
                    <a:pt x="16162" y="32716"/>
                  </a:cubicBezTo>
                  <a:cubicBezTo>
                    <a:pt x="16153" y="32342"/>
                    <a:pt x="16145" y="31970"/>
                    <a:pt x="16131" y="31597"/>
                  </a:cubicBezTo>
                  <a:cubicBezTo>
                    <a:pt x="16054" y="29578"/>
                    <a:pt x="15790" y="27583"/>
                    <a:pt x="15370" y="25607"/>
                  </a:cubicBezTo>
                  <a:cubicBezTo>
                    <a:pt x="15295" y="25246"/>
                    <a:pt x="15198" y="24888"/>
                    <a:pt x="15139" y="24525"/>
                  </a:cubicBezTo>
                  <a:cubicBezTo>
                    <a:pt x="14998" y="23663"/>
                    <a:pt x="14948" y="22794"/>
                    <a:pt x="14938" y="21922"/>
                  </a:cubicBezTo>
                  <a:cubicBezTo>
                    <a:pt x="14920" y="20399"/>
                    <a:pt x="15023" y="18883"/>
                    <a:pt x="15253" y="17377"/>
                  </a:cubicBezTo>
                  <a:cubicBezTo>
                    <a:pt x="15273" y="17246"/>
                    <a:pt x="15296" y="17115"/>
                    <a:pt x="15350" y="16991"/>
                  </a:cubicBezTo>
                  <a:cubicBezTo>
                    <a:pt x="15383" y="16920"/>
                    <a:pt x="15414" y="16848"/>
                    <a:pt x="15444" y="16775"/>
                  </a:cubicBezTo>
                  <a:cubicBezTo>
                    <a:pt x="15631" y="16343"/>
                    <a:pt x="15849" y="15928"/>
                    <a:pt x="16128" y="15547"/>
                  </a:cubicBezTo>
                  <a:cubicBezTo>
                    <a:pt x="16434" y="15131"/>
                    <a:pt x="16778" y="14755"/>
                    <a:pt x="17161" y="14421"/>
                  </a:cubicBezTo>
                  <a:cubicBezTo>
                    <a:pt x="17205" y="14471"/>
                    <a:pt x="17258" y="14517"/>
                    <a:pt x="17321" y="14553"/>
                  </a:cubicBezTo>
                  <a:cubicBezTo>
                    <a:pt x="17428" y="14610"/>
                    <a:pt x="17543" y="14650"/>
                    <a:pt x="17654" y="14698"/>
                  </a:cubicBezTo>
                  <a:cubicBezTo>
                    <a:pt x="17656" y="14693"/>
                    <a:pt x="17659" y="14687"/>
                    <a:pt x="17661" y="14682"/>
                  </a:cubicBezTo>
                  <a:cubicBezTo>
                    <a:pt x="17709" y="14695"/>
                    <a:pt x="17756" y="14712"/>
                    <a:pt x="17806" y="14718"/>
                  </a:cubicBezTo>
                  <a:cubicBezTo>
                    <a:pt x="17854" y="14725"/>
                    <a:pt x="17901" y="14729"/>
                    <a:pt x="17948" y="14729"/>
                  </a:cubicBezTo>
                  <a:cubicBezTo>
                    <a:pt x="18305" y="14729"/>
                    <a:pt x="18618" y="14519"/>
                    <a:pt x="18752" y="14176"/>
                  </a:cubicBezTo>
                  <a:cubicBezTo>
                    <a:pt x="18900" y="13795"/>
                    <a:pt x="18756" y="13414"/>
                    <a:pt x="18394" y="13232"/>
                  </a:cubicBezTo>
                  <a:cubicBezTo>
                    <a:pt x="18318" y="13193"/>
                    <a:pt x="18239" y="13158"/>
                    <a:pt x="18161" y="13122"/>
                  </a:cubicBezTo>
                  <a:cubicBezTo>
                    <a:pt x="18037" y="13064"/>
                    <a:pt x="17911" y="13038"/>
                    <a:pt x="17790" y="13038"/>
                  </a:cubicBezTo>
                  <a:cubicBezTo>
                    <a:pt x="17359" y="13038"/>
                    <a:pt x="16989" y="13376"/>
                    <a:pt x="16982" y="13861"/>
                  </a:cubicBezTo>
                  <a:cubicBezTo>
                    <a:pt x="16980" y="13932"/>
                    <a:pt x="16982" y="14005"/>
                    <a:pt x="16992" y="14076"/>
                  </a:cubicBezTo>
                  <a:cubicBezTo>
                    <a:pt x="17008" y="14170"/>
                    <a:pt x="17042" y="14253"/>
                    <a:pt x="17087" y="14329"/>
                  </a:cubicBezTo>
                  <a:cubicBezTo>
                    <a:pt x="16372" y="14906"/>
                    <a:pt x="15815" y="15611"/>
                    <a:pt x="15424" y="16454"/>
                  </a:cubicBezTo>
                  <a:cubicBezTo>
                    <a:pt x="15505" y="15932"/>
                    <a:pt x="15610" y="15417"/>
                    <a:pt x="15741" y="14909"/>
                  </a:cubicBezTo>
                  <a:cubicBezTo>
                    <a:pt x="15874" y="14398"/>
                    <a:pt x="16008" y="13887"/>
                    <a:pt x="16159" y="13383"/>
                  </a:cubicBezTo>
                  <a:cubicBezTo>
                    <a:pt x="16310" y="12875"/>
                    <a:pt x="16483" y="12372"/>
                    <a:pt x="16690" y="11883"/>
                  </a:cubicBezTo>
                  <a:cubicBezTo>
                    <a:pt x="16758" y="11722"/>
                    <a:pt x="16829" y="11563"/>
                    <a:pt x="16898" y="11403"/>
                  </a:cubicBezTo>
                  <a:cubicBezTo>
                    <a:pt x="16903" y="11406"/>
                    <a:pt x="16906" y="11409"/>
                    <a:pt x="16909" y="11412"/>
                  </a:cubicBezTo>
                  <a:cubicBezTo>
                    <a:pt x="16931" y="11429"/>
                    <a:pt x="16960" y="11440"/>
                    <a:pt x="16986" y="11451"/>
                  </a:cubicBezTo>
                  <a:cubicBezTo>
                    <a:pt x="17070" y="11484"/>
                    <a:pt x="17151" y="11501"/>
                    <a:pt x="17228" y="11501"/>
                  </a:cubicBezTo>
                  <a:cubicBezTo>
                    <a:pt x="17386" y="11501"/>
                    <a:pt x="17530" y="11433"/>
                    <a:pt x="17661" y="11310"/>
                  </a:cubicBezTo>
                  <a:cubicBezTo>
                    <a:pt x="17804" y="11174"/>
                    <a:pt x="17895" y="11003"/>
                    <a:pt x="17945" y="10812"/>
                  </a:cubicBezTo>
                  <a:cubicBezTo>
                    <a:pt x="18022" y="10517"/>
                    <a:pt x="17940" y="10265"/>
                    <a:pt x="17709" y="10108"/>
                  </a:cubicBezTo>
                  <a:cubicBezTo>
                    <a:pt x="17575" y="10018"/>
                    <a:pt x="17437" y="9971"/>
                    <a:pt x="17297" y="9971"/>
                  </a:cubicBezTo>
                  <a:cubicBezTo>
                    <a:pt x="17183" y="9971"/>
                    <a:pt x="17068" y="10002"/>
                    <a:pt x="16954" y="10063"/>
                  </a:cubicBezTo>
                  <a:cubicBezTo>
                    <a:pt x="16475" y="10319"/>
                    <a:pt x="16421" y="10931"/>
                    <a:pt x="16818" y="11330"/>
                  </a:cubicBezTo>
                  <a:cubicBezTo>
                    <a:pt x="16588" y="11801"/>
                    <a:pt x="16386" y="12284"/>
                    <a:pt x="16205" y="12776"/>
                  </a:cubicBezTo>
                  <a:cubicBezTo>
                    <a:pt x="16032" y="13244"/>
                    <a:pt x="15877" y="13718"/>
                    <a:pt x="15735" y="14195"/>
                  </a:cubicBezTo>
                  <a:cubicBezTo>
                    <a:pt x="15610" y="14611"/>
                    <a:pt x="15514" y="15036"/>
                    <a:pt x="15406" y="15455"/>
                  </a:cubicBezTo>
                  <a:cubicBezTo>
                    <a:pt x="15397" y="15491"/>
                    <a:pt x="15387" y="15526"/>
                    <a:pt x="15378" y="15560"/>
                  </a:cubicBezTo>
                  <a:cubicBezTo>
                    <a:pt x="15357" y="15519"/>
                    <a:pt x="15350" y="15480"/>
                    <a:pt x="15349" y="15442"/>
                  </a:cubicBezTo>
                  <a:cubicBezTo>
                    <a:pt x="15296" y="14513"/>
                    <a:pt x="15113" y="13613"/>
                    <a:pt x="14802" y="12742"/>
                  </a:cubicBezTo>
                  <a:cubicBezTo>
                    <a:pt x="14957" y="12676"/>
                    <a:pt x="15080" y="12545"/>
                    <a:pt x="15150" y="12364"/>
                  </a:cubicBezTo>
                  <a:cubicBezTo>
                    <a:pt x="15167" y="12316"/>
                    <a:pt x="15181" y="12269"/>
                    <a:pt x="15210" y="12174"/>
                  </a:cubicBezTo>
                  <a:cubicBezTo>
                    <a:pt x="15218" y="12071"/>
                    <a:pt x="15236" y="11921"/>
                    <a:pt x="15236" y="11772"/>
                  </a:cubicBezTo>
                  <a:cubicBezTo>
                    <a:pt x="15236" y="11573"/>
                    <a:pt x="15165" y="11392"/>
                    <a:pt x="15042" y="11235"/>
                  </a:cubicBezTo>
                  <a:cubicBezTo>
                    <a:pt x="14833" y="10974"/>
                    <a:pt x="14563" y="10827"/>
                    <a:pt x="14230" y="10802"/>
                  </a:cubicBezTo>
                  <a:cubicBezTo>
                    <a:pt x="14209" y="10801"/>
                    <a:pt x="14189" y="10800"/>
                    <a:pt x="14169" y="10800"/>
                  </a:cubicBezTo>
                  <a:cubicBezTo>
                    <a:pt x="13799" y="10800"/>
                    <a:pt x="13489" y="11040"/>
                    <a:pt x="13393" y="11401"/>
                  </a:cubicBezTo>
                  <a:cubicBezTo>
                    <a:pt x="13281" y="11824"/>
                    <a:pt x="13461" y="12293"/>
                    <a:pt x="13838" y="12553"/>
                  </a:cubicBezTo>
                  <a:cubicBezTo>
                    <a:pt x="14018" y="12676"/>
                    <a:pt x="14221" y="12752"/>
                    <a:pt x="14435" y="12787"/>
                  </a:cubicBezTo>
                  <a:cubicBezTo>
                    <a:pt x="14471" y="12793"/>
                    <a:pt x="14507" y="12796"/>
                    <a:pt x="14542" y="12796"/>
                  </a:cubicBezTo>
                  <a:cubicBezTo>
                    <a:pt x="14600" y="12796"/>
                    <a:pt x="14657" y="12788"/>
                    <a:pt x="14711" y="12773"/>
                  </a:cubicBezTo>
                  <a:cubicBezTo>
                    <a:pt x="14969" y="13551"/>
                    <a:pt x="15131" y="14352"/>
                    <a:pt x="15191" y="15179"/>
                  </a:cubicBezTo>
                  <a:cubicBezTo>
                    <a:pt x="15228" y="15687"/>
                    <a:pt x="15248" y="16193"/>
                    <a:pt x="15150" y="16701"/>
                  </a:cubicBezTo>
                  <a:cubicBezTo>
                    <a:pt x="15059" y="17164"/>
                    <a:pt x="14992" y="17635"/>
                    <a:pt x="14935" y="18104"/>
                  </a:cubicBezTo>
                  <a:cubicBezTo>
                    <a:pt x="14869" y="18649"/>
                    <a:pt x="14812" y="19195"/>
                    <a:pt x="14772" y="19741"/>
                  </a:cubicBezTo>
                  <a:cubicBezTo>
                    <a:pt x="14690" y="20845"/>
                    <a:pt x="14691" y="21948"/>
                    <a:pt x="14775" y="23052"/>
                  </a:cubicBezTo>
                  <a:cubicBezTo>
                    <a:pt x="14776" y="23076"/>
                    <a:pt x="14775" y="23103"/>
                    <a:pt x="14775" y="23129"/>
                  </a:cubicBezTo>
                  <a:cubicBezTo>
                    <a:pt x="14750" y="23096"/>
                    <a:pt x="14738" y="23062"/>
                    <a:pt x="14728" y="23028"/>
                  </a:cubicBezTo>
                  <a:cubicBezTo>
                    <a:pt x="14211" y="21195"/>
                    <a:pt x="13580" y="19402"/>
                    <a:pt x="12839" y="17647"/>
                  </a:cubicBezTo>
                  <a:cubicBezTo>
                    <a:pt x="12622" y="17128"/>
                    <a:pt x="12393" y="16613"/>
                    <a:pt x="12233" y="16071"/>
                  </a:cubicBezTo>
                  <a:cubicBezTo>
                    <a:pt x="11872" y="14844"/>
                    <a:pt x="11580" y="13602"/>
                    <a:pt x="11316" y="12352"/>
                  </a:cubicBezTo>
                  <a:cubicBezTo>
                    <a:pt x="11205" y="11824"/>
                    <a:pt x="11160" y="11298"/>
                    <a:pt x="11185" y="10761"/>
                  </a:cubicBezTo>
                  <a:cubicBezTo>
                    <a:pt x="11210" y="10216"/>
                    <a:pt x="11257" y="9674"/>
                    <a:pt x="11339" y="9134"/>
                  </a:cubicBezTo>
                  <a:cubicBezTo>
                    <a:pt x="11410" y="8677"/>
                    <a:pt x="11486" y="8220"/>
                    <a:pt x="11602" y="7771"/>
                  </a:cubicBezTo>
                  <a:cubicBezTo>
                    <a:pt x="11708" y="7362"/>
                    <a:pt x="11821" y="6953"/>
                    <a:pt x="11933" y="6546"/>
                  </a:cubicBezTo>
                  <a:cubicBezTo>
                    <a:pt x="11957" y="6461"/>
                    <a:pt x="11986" y="6376"/>
                    <a:pt x="12014" y="6293"/>
                  </a:cubicBezTo>
                  <a:cubicBezTo>
                    <a:pt x="12099" y="6339"/>
                    <a:pt x="12194" y="6379"/>
                    <a:pt x="12307" y="6402"/>
                  </a:cubicBezTo>
                  <a:cubicBezTo>
                    <a:pt x="12356" y="6415"/>
                    <a:pt x="12406" y="6424"/>
                    <a:pt x="12455" y="6430"/>
                  </a:cubicBezTo>
                  <a:cubicBezTo>
                    <a:pt x="12499" y="6436"/>
                    <a:pt x="12541" y="6439"/>
                    <a:pt x="12582" y="6439"/>
                  </a:cubicBezTo>
                  <a:cubicBezTo>
                    <a:pt x="12844" y="6439"/>
                    <a:pt x="13056" y="6324"/>
                    <a:pt x="13221" y="6098"/>
                  </a:cubicBezTo>
                  <a:cubicBezTo>
                    <a:pt x="13318" y="5964"/>
                    <a:pt x="13380" y="5811"/>
                    <a:pt x="13438" y="5571"/>
                  </a:cubicBezTo>
                  <a:cubicBezTo>
                    <a:pt x="13471" y="5443"/>
                    <a:pt x="13480" y="5226"/>
                    <a:pt x="13444" y="5054"/>
                  </a:cubicBezTo>
                  <a:cubicBezTo>
                    <a:pt x="13367" y="4685"/>
                    <a:pt x="13077" y="4396"/>
                    <a:pt x="12725" y="4345"/>
                  </a:cubicBezTo>
                  <a:cubicBezTo>
                    <a:pt x="12676" y="4338"/>
                    <a:pt x="12627" y="4335"/>
                    <a:pt x="12577" y="4335"/>
                  </a:cubicBezTo>
                  <a:cubicBezTo>
                    <a:pt x="12195" y="4335"/>
                    <a:pt x="11810" y="4544"/>
                    <a:pt x="11645" y="4946"/>
                  </a:cubicBezTo>
                  <a:cubicBezTo>
                    <a:pt x="11578" y="5109"/>
                    <a:pt x="11548" y="5276"/>
                    <a:pt x="11549" y="5449"/>
                  </a:cubicBezTo>
                  <a:cubicBezTo>
                    <a:pt x="11551" y="5751"/>
                    <a:pt x="11656" y="6043"/>
                    <a:pt x="11916" y="6231"/>
                  </a:cubicBezTo>
                  <a:cubicBezTo>
                    <a:pt x="11733" y="6727"/>
                    <a:pt x="11582" y="7233"/>
                    <a:pt x="11450" y="7748"/>
                  </a:cubicBezTo>
                  <a:cubicBezTo>
                    <a:pt x="11214" y="8683"/>
                    <a:pt x="11069" y="9631"/>
                    <a:pt x="11004" y="10596"/>
                  </a:cubicBezTo>
                  <a:cubicBezTo>
                    <a:pt x="10639" y="8318"/>
                    <a:pt x="10330" y="6037"/>
                    <a:pt x="10264" y="3733"/>
                  </a:cubicBezTo>
                  <a:lnTo>
                    <a:pt x="10264" y="3733"/>
                  </a:lnTo>
                  <a:cubicBezTo>
                    <a:pt x="10314" y="3744"/>
                    <a:pt x="10364" y="3750"/>
                    <a:pt x="10411" y="3750"/>
                  </a:cubicBezTo>
                  <a:cubicBezTo>
                    <a:pt x="10601" y="3750"/>
                    <a:pt x="10767" y="3662"/>
                    <a:pt x="10910" y="3509"/>
                  </a:cubicBezTo>
                  <a:cubicBezTo>
                    <a:pt x="11034" y="3375"/>
                    <a:pt x="11115" y="3216"/>
                    <a:pt x="11157" y="3038"/>
                  </a:cubicBezTo>
                  <a:cubicBezTo>
                    <a:pt x="11251" y="2671"/>
                    <a:pt x="11139" y="2347"/>
                    <a:pt x="10848" y="2148"/>
                  </a:cubicBezTo>
                  <a:cubicBezTo>
                    <a:pt x="10711" y="2054"/>
                    <a:pt x="10562" y="2009"/>
                    <a:pt x="10418" y="2009"/>
                  </a:cubicBezTo>
                  <a:cubicBezTo>
                    <a:pt x="10154" y="2009"/>
                    <a:pt x="9908" y="2159"/>
                    <a:pt x="9782" y="2433"/>
                  </a:cubicBezTo>
                  <a:cubicBezTo>
                    <a:pt x="9750" y="2503"/>
                    <a:pt x="9722" y="2583"/>
                    <a:pt x="9719" y="2658"/>
                  </a:cubicBezTo>
                  <a:cubicBezTo>
                    <a:pt x="9713" y="2830"/>
                    <a:pt x="9705" y="3004"/>
                    <a:pt x="9731" y="3172"/>
                  </a:cubicBezTo>
                  <a:cubicBezTo>
                    <a:pt x="9773" y="3445"/>
                    <a:pt x="9935" y="3634"/>
                    <a:pt x="10200" y="3717"/>
                  </a:cubicBezTo>
                  <a:cubicBezTo>
                    <a:pt x="10188" y="4338"/>
                    <a:pt x="10206" y="4956"/>
                    <a:pt x="10236" y="5577"/>
                  </a:cubicBezTo>
                  <a:cubicBezTo>
                    <a:pt x="10281" y="6529"/>
                    <a:pt x="10369" y="7477"/>
                    <a:pt x="10473" y="8424"/>
                  </a:cubicBezTo>
                  <a:cubicBezTo>
                    <a:pt x="10449" y="8392"/>
                    <a:pt x="10435" y="8358"/>
                    <a:pt x="10424" y="8321"/>
                  </a:cubicBezTo>
                  <a:cubicBezTo>
                    <a:pt x="10072" y="7247"/>
                    <a:pt x="9674" y="6191"/>
                    <a:pt x="9223" y="5154"/>
                  </a:cubicBezTo>
                  <a:cubicBezTo>
                    <a:pt x="9271" y="5114"/>
                    <a:pt x="9316" y="5072"/>
                    <a:pt x="9361" y="5020"/>
                  </a:cubicBezTo>
                  <a:cubicBezTo>
                    <a:pt x="9492" y="4864"/>
                    <a:pt x="9586" y="4688"/>
                    <a:pt x="9640" y="4475"/>
                  </a:cubicBezTo>
                  <a:cubicBezTo>
                    <a:pt x="9713" y="4240"/>
                    <a:pt x="9686" y="4003"/>
                    <a:pt x="9537" y="3790"/>
                  </a:cubicBezTo>
                  <a:cubicBezTo>
                    <a:pt x="9362" y="3543"/>
                    <a:pt x="9199" y="3291"/>
                    <a:pt x="9043" y="3032"/>
                  </a:cubicBezTo>
                  <a:cubicBezTo>
                    <a:pt x="8912" y="2816"/>
                    <a:pt x="8713" y="2677"/>
                    <a:pt x="8463" y="2620"/>
                  </a:cubicBezTo>
                  <a:cubicBezTo>
                    <a:pt x="8406" y="2607"/>
                    <a:pt x="8351" y="2601"/>
                    <a:pt x="8297" y="2601"/>
                  </a:cubicBezTo>
                  <a:cubicBezTo>
                    <a:pt x="8077" y="2601"/>
                    <a:pt x="7889" y="2710"/>
                    <a:pt x="7762" y="2916"/>
                  </a:cubicBezTo>
                  <a:cubicBezTo>
                    <a:pt x="7677" y="3055"/>
                    <a:pt x="7638" y="3209"/>
                    <a:pt x="7629" y="3367"/>
                  </a:cubicBezTo>
                  <a:cubicBezTo>
                    <a:pt x="7606" y="3742"/>
                    <a:pt x="7634" y="4114"/>
                    <a:pt x="7760" y="4470"/>
                  </a:cubicBezTo>
                  <a:cubicBezTo>
                    <a:pt x="7807" y="4605"/>
                    <a:pt x="7871" y="4736"/>
                    <a:pt x="7944" y="4858"/>
                  </a:cubicBezTo>
                  <a:cubicBezTo>
                    <a:pt x="8041" y="5021"/>
                    <a:pt x="8182" y="5146"/>
                    <a:pt x="8356" y="5226"/>
                  </a:cubicBezTo>
                  <a:cubicBezTo>
                    <a:pt x="8503" y="5295"/>
                    <a:pt x="8640" y="5329"/>
                    <a:pt x="8767" y="5329"/>
                  </a:cubicBezTo>
                  <a:cubicBezTo>
                    <a:pt x="8896" y="5329"/>
                    <a:pt x="9016" y="5294"/>
                    <a:pt x="9128" y="5225"/>
                  </a:cubicBezTo>
                  <a:cubicBezTo>
                    <a:pt x="9409" y="5932"/>
                    <a:pt x="9679" y="6643"/>
                    <a:pt x="9935" y="7361"/>
                  </a:cubicBezTo>
                  <a:cubicBezTo>
                    <a:pt x="10321" y="8447"/>
                    <a:pt x="10632" y="9552"/>
                    <a:pt x="10815" y="10694"/>
                  </a:cubicBezTo>
                  <a:cubicBezTo>
                    <a:pt x="11055" y="12216"/>
                    <a:pt x="11372" y="13721"/>
                    <a:pt x="11781" y="15207"/>
                  </a:cubicBezTo>
                  <a:cubicBezTo>
                    <a:pt x="11788" y="15233"/>
                    <a:pt x="11791" y="15259"/>
                    <a:pt x="11798" y="15286"/>
                  </a:cubicBezTo>
                  <a:cubicBezTo>
                    <a:pt x="11761" y="15255"/>
                    <a:pt x="11742" y="15218"/>
                    <a:pt x="11724" y="15179"/>
                  </a:cubicBezTo>
                  <a:cubicBezTo>
                    <a:pt x="10384" y="12420"/>
                    <a:pt x="8797" y="9809"/>
                    <a:pt x="6975" y="7342"/>
                  </a:cubicBezTo>
                  <a:cubicBezTo>
                    <a:pt x="6841" y="7160"/>
                    <a:pt x="6695" y="6984"/>
                    <a:pt x="6581" y="6790"/>
                  </a:cubicBezTo>
                  <a:cubicBezTo>
                    <a:pt x="6396" y="6470"/>
                    <a:pt x="6219" y="6145"/>
                    <a:pt x="6060" y="5811"/>
                  </a:cubicBezTo>
                  <a:cubicBezTo>
                    <a:pt x="5580" y="4808"/>
                    <a:pt x="5212" y="3762"/>
                    <a:pt x="4913" y="2692"/>
                  </a:cubicBezTo>
                  <a:cubicBezTo>
                    <a:pt x="4828" y="2390"/>
                    <a:pt x="4752" y="2084"/>
                    <a:pt x="4681" y="1779"/>
                  </a:cubicBezTo>
                  <a:cubicBezTo>
                    <a:pt x="4800" y="1752"/>
                    <a:pt x="4910" y="1695"/>
                    <a:pt x="5007" y="1598"/>
                  </a:cubicBezTo>
                  <a:cubicBezTo>
                    <a:pt x="5127" y="1478"/>
                    <a:pt x="5198" y="1331"/>
                    <a:pt x="5239" y="1168"/>
                  </a:cubicBezTo>
                  <a:cubicBezTo>
                    <a:pt x="5248" y="1112"/>
                    <a:pt x="5263" y="1056"/>
                    <a:pt x="5268" y="999"/>
                  </a:cubicBezTo>
                  <a:cubicBezTo>
                    <a:pt x="5297" y="643"/>
                    <a:pt x="5181" y="342"/>
                    <a:pt x="4876" y="149"/>
                  </a:cubicBezTo>
                  <a:cubicBezTo>
                    <a:pt x="4711" y="45"/>
                    <a:pt x="4550" y="0"/>
                    <a:pt x="44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462016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5" name="Google Shape;1665;p23"/>
          <p:cNvGrpSpPr/>
          <p:nvPr/>
        </p:nvGrpSpPr>
        <p:grpSpPr>
          <a:xfrm>
            <a:off x="-663017" y="-897983"/>
            <a:ext cx="10417780" cy="6949817"/>
            <a:chOff x="-663017" y="-897983"/>
            <a:chExt cx="10417780" cy="6949817"/>
          </a:xfrm>
        </p:grpSpPr>
        <p:sp>
          <p:nvSpPr>
            <p:cNvPr id="1666" name="Google Shape;1666;p23"/>
            <p:cNvSpPr/>
            <p:nvPr/>
          </p:nvSpPr>
          <p:spPr>
            <a:xfrm rot="899941" flipH="1">
              <a:off x="-71194" y="18045"/>
              <a:ext cx="945774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67" name="Google Shape;1667;p23"/>
            <p:cNvGrpSpPr/>
            <p:nvPr/>
          </p:nvGrpSpPr>
          <p:grpSpPr>
            <a:xfrm rot="-8272618">
              <a:off x="-530501" y="4409739"/>
              <a:ext cx="1935193" cy="1140380"/>
              <a:chOff x="5814600" y="3112362"/>
              <a:chExt cx="306750" cy="180763"/>
            </a:xfrm>
          </p:grpSpPr>
          <p:sp>
            <p:nvSpPr>
              <p:cNvPr id="1668" name="Google Shape;1668;p2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07" name="Google Shape;1707;p23"/>
            <p:cNvSpPr/>
            <p:nvPr/>
          </p:nvSpPr>
          <p:spPr>
            <a:xfrm rot="1600120">
              <a:off x="8359242" y="4398922"/>
              <a:ext cx="945766" cy="57303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08" name="Google Shape;1708;p23"/>
            <p:cNvGrpSpPr/>
            <p:nvPr/>
          </p:nvGrpSpPr>
          <p:grpSpPr>
            <a:xfrm>
              <a:off x="301968" y="3654881"/>
              <a:ext cx="270252" cy="415178"/>
              <a:chOff x="4515231" y="4502156"/>
              <a:chExt cx="270252" cy="415178"/>
            </a:xfrm>
          </p:grpSpPr>
          <p:grpSp>
            <p:nvGrpSpPr>
              <p:cNvPr id="1709" name="Google Shape;1709;p23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1710" name="Google Shape;1710;p23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1" name="Google Shape;1711;p23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12" name="Google Shape;1712;p23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1713" name="Google Shape;1713;p23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4" name="Google Shape;1714;p23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15" name="Google Shape;1715;p23"/>
            <p:cNvGrpSpPr/>
            <p:nvPr/>
          </p:nvGrpSpPr>
          <p:grpSpPr>
            <a:xfrm rot="2143365">
              <a:off x="7668719" y="-440322"/>
              <a:ext cx="1935183" cy="1140374"/>
              <a:chOff x="5814600" y="3112362"/>
              <a:chExt cx="306750" cy="180763"/>
            </a:xfrm>
          </p:grpSpPr>
          <p:sp>
            <p:nvSpPr>
              <p:cNvPr id="1716" name="Google Shape;1716;p23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3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3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3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3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3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3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3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3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3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3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3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3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3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3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3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3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3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3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3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3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3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3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3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3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3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3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3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3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3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3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3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3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3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3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3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3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3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3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55" name="Google Shape;1755;p23"/>
            <p:cNvSpPr/>
            <p:nvPr/>
          </p:nvSpPr>
          <p:spPr>
            <a:xfrm>
              <a:off x="8430763" y="3464180"/>
              <a:ext cx="659316" cy="518339"/>
            </a:xfrm>
            <a:custGeom>
              <a:avLst/>
              <a:gdLst/>
              <a:ahLst/>
              <a:cxnLst/>
              <a:rect l="l" t="t" r="r" b="b"/>
              <a:pathLst>
                <a:path w="14540" h="11431" extrusionOk="0">
                  <a:moveTo>
                    <a:pt x="7170" y="5120"/>
                  </a:moveTo>
                  <a:cubicBezTo>
                    <a:pt x="8056" y="5120"/>
                    <a:pt x="8915" y="5294"/>
                    <a:pt x="9742" y="5654"/>
                  </a:cubicBezTo>
                  <a:cubicBezTo>
                    <a:pt x="11060" y="6229"/>
                    <a:pt x="12069" y="7145"/>
                    <a:pt x="12743" y="8421"/>
                  </a:cubicBezTo>
                  <a:cubicBezTo>
                    <a:pt x="12763" y="8458"/>
                    <a:pt x="12782" y="8498"/>
                    <a:pt x="12802" y="8537"/>
                  </a:cubicBezTo>
                  <a:cubicBezTo>
                    <a:pt x="12796" y="8541"/>
                    <a:pt x="12790" y="8547"/>
                    <a:pt x="12783" y="8552"/>
                  </a:cubicBezTo>
                  <a:cubicBezTo>
                    <a:pt x="12768" y="8546"/>
                    <a:pt x="12751" y="8540"/>
                    <a:pt x="12737" y="8532"/>
                  </a:cubicBezTo>
                  <a:cubicBezTo>
                    <a:pt x="11987" y="8125"/>
                    <a:pt x="11186" y="7865"/>
                    <a:pt x="10357" y="7680"/>
                  </a:cubicBezTo>
                  <a:cubicBezTo>
                    <a:pt x="9365" y="7457"/>
                    <a:pt x="8362" y="7352"/>
                    <a:pt x="7350" y="7352"/>
                  </a:cubicBezTo>
                  <a:cubicBezTo>
                    <a:pt x="7165" y="7352"/>
                    <a:pt x="6980" y="7355"/>
                    <a:pt x="6795" y="7362"/>
                  </a:cubicBezTo>
                  <a:cubicBezTo>
                    <a:pt x="5723" y="7402"/>
                    <a:pt x="4667" y="7554"/>
                    <a:pt x="3638" y="7862"/>
                  </a:cubicBezTo>
                  <a:cubicBezTo>
                    <a:pt x="2977" y="8060"/>
                    <a:pt x="2343" y="8321"/>
                    <a:pt x="1756" y="8688"/>
                  </a:cubicBezTo>
                  <a:cubicBezTo>
                    <a:pt x="1664" y="8747"/>
                    <a:pt x="1574" y="8810"/>
                    <a:pt x="1482" y="8872"/>
                  </a:cubicBezTo>
                  <a:cubicBezTo>
                    <a:pt x="1471" y="8878"/>
                    <a:pt x="1459" y="8881"/>
                    <a:pt x="1425" y="8895"/>
                  </a:cubicBezTo>
                  <a:cubicBezTo>
                    <a:pt x="1448" y="8835"/>
                    <a:pt x="1463" y="8791"/>
                    <a:pt x="1480" y="8748"/>
                  </a:cubicBezTo>
                  <a:cubicBezTo>
                    <a:pt x="1948" y="7628"/>
                    <a:pt x="2706" y="6753"/>
                    <a:pt x="3724" y="6103"/>
                  </a:cubicBezTo>
                  <a:cubicBezTo>
                    <a:pt x="4599" y="5546"/>
                    <a:pt x="5556" y="5231"/>
                    <a:pt x="6589" y="5144"/>
                  </a:cubicBezTo>
                  <a:cubicBezTo>
                    <a:pt x="6784" y="5128"/>
                    <a:pt x="6977" y="5120"/>
                    <a:pt x="7170" y="5120"/>
                  </a:cubicBezTo>
                  <a:close/>
                  <a:moveTo>
                    <a:pt x="7328" y="7526"/>
                  </a:moveTo>
                  <a:cubicBezTo>
                    <a:pt x="7744" y="7526"/>
                    <a:pt x="8160" y="7544"/>
                    <a:pt x="8575" y="7578"/>
                  </a:cubicBezTo>
                  <a:cubicBezTo>
                    <a:pt x="8775" y="8058"/>
                    <a:pt x="8649" y="8739"/>
                    <a:pt x="8144" y="9151"/>
                  </a:cubicBezTo>
                  <a:cubicBezTo>
                    <a:pt x="7887" y="9361"/>
                    <a:pt x="7568" y="9466"/>
                    <a:pt x="7248" y="9466"/>
                  </a:cubicBezTo>
                  <a:cubicBezTo>
                    <a:pt x="6930" y="9466"/>
                    <a:pt x="6612" y="9363"/>
                    <a:pt x="6352" y="9156"/>
                  </a:cubicBezTo>
                  <a:cubicBezTo>
                    <a:pt x="5786" y="8702"/>
                    <a:pt x="5741" y="7966"/>
                    <a:pt x="5906" y="7600"/>
                  </a:cubicBezTo>
                  <a:cubicBezTo>
                    <a:pt x="6379" y="7550"/>
                    <a:pt x="6853" y="7526"/>
                    <a:pt x="7328" y="7526"/>
                  </a:cubicBezTo>
                  <a:close/>
                  <a:moveTo>
                    <a:pt x="8791" y="7601"/>
                  </a:moveTo>
                  <a:cubicBezTo>
                    <a:pt x="9157" y="7635"/>
                    <a:pt x="9509" y="7688"/>
                    <a:pt x="9870" y="7754"/>
                  </a:cubicBezTo>
                  <a:cubicBezTo>
                    <a:pt x="9908" y="8088"/>
                    <a:pt x="9867" y="8407"/>
                    <a:pt x="9777" y="8723"/>
                  </a:cubicBezTo>
                  <a:cubicBezTo>
                    <a:pt x="9629" y="9251"/>
                    <a:pt x="9342" y="9691"/>
                    <a:pt x="8921" y="10041"/>
                  </a:cubicBezTo>
                  <a:cubicBezTo>
                    <a:pt x="8429" y="10451"/>
                    <a:pt x="7820" y="10661"/>
                    <a:pt x="7208" y="10661"/>
                  </a:cubicBezTo>
                  <a:cubicBezTo>
                    <a:pt x="6746" y="10661"/>
                    <a:pt x="6282" y="10541"/>
                    <a:pt x="5865" y="10299"/>
                  </a:cubicBezTo>
                  <a:cubicBezTo>
                    <a:pt x="4806" y="9685"/>
                    <a:pt x="4467" y="8569"/>
                    <a:pt x="4550" y="7811"/>
                  </a:cubicBezTo>
                  <a:cubicBezTo>
                    <a:pt x="4925" y="7730"/>
                    <a:pt x="5298" y="7668"/>
                    <a:pt x="5690" y="7625"/>
                  </a:cubicBezTo>
                  <a:lnTo>
                    <a:pt x="5690" y="7625"/>
                  </a:lnTo>
                  <a:cubicBezTo>
                    <a:pt x="5686" y="7668"/>
                    <a:pt x="5684" y="7700"/>
                    <a:pt x="5677" y="7733"/>
                  </a:cubicBezTo>
                  <a:cubicBezTo>
                    <a:pt x="5469" y="8679"/>
                    <a:pt x="6188" y="9658"/>
                    <a:pt x="7256" y="9658"/>
                  </a:cubicBezTo>
                  <a:cubicBezTo>
                    <a:pt x="7293" y="9658"/>
                    <a:pt x="7331" y="9656"/>
                    <a:pt x="7370" y="9654"/>
                  </a:cubicBezTo>
                  <a:cubicBezTo>
                    <a:pt x="8078" y="9608"/>
                    <a:pt x="8698" y="9037"/>
                    <a:pt x="8816" y="8336"/>
                  </a:cubicBezTo>
                  <a:cubicBezTo>
                    <a:pt x="8853" y="8122"/>
                    <a:pt x="8853" y="7905"/>
                    <a:pt x="8802" y="7692"/>
                  </a:cubicBezTo>
                  <a:cubicBezTo>
                    <a:pt x="8796" y="7668"/>
                    <a:pt x="8796" y="7640"/>
                    <a:pt x="8791" y="7601"/>
                  </a:cubicBezTo>
                  <a:close/>
                  <a:moveTo>
                    <a:pt x="10064" y="7793"/>
                  </a:moveTo>
                  <a:lnTo>
                    <a:pt x="10064" y="7793"/>
                  </a:lnTo>
                  <a:cubicBezTo>
                    <a:pt x="11047" y="7989"/>
                    <a:pt x="11969" y="8297"/>
                    <a:pt x="12850" y="8767"/>
                  </a:cubicBezTo>
                  <a:cubicBezTo>
                    <a:pt x="12819" y="8805"/>
                    <a:pt x="12797" y="8839"/>
                    <a:pt x="12771" y="8868"/>
                  </a:cubicBezTo>
                  <a:cubicBezTo>
                    <a:pt x="12299" y="9446"/>
                    <a:pt x="11725" y="9898"/>
                    <a:pt x="11075" y="10257"/>
                  </a:cubicBezTo>
                  <a:cubicBezTo>
                    <a:pt x="10279" y="10699"/>
                    <a:pt x="9427" y="10975"/>
                    <a:pt x="8532" y="11125"/>
                  </a:cubicBezTo>
                  <a:cubicBezTo>
                    <a:pt x="8044" y="11207"/>
                    <a:pt x="7555" y="11247"/>
                    <a:pt x="7064" y="11247"/>
                  </a:cubicBezTo>
                  <a:cubicBezTo>
                    <a:pt x="6875" y="11247"/>
                    <a:pt x="6687" y="11241"/>
                    <a:pt x="6498" y="11230"/>
                  </a:cubicBezTo>
                  <a:cubicBezTo>
                    <a:pt x="5112" y="11145"/>
                    <a:pt x="3804" y="10784"/>
                    <a:pt x="2604" y="10074"/>
                  </a:cubicBezTo>
                  <a:cubicBezTo>
                    <a:pt x="2224" y="9848"/>
                    <a:pt x="1869" y="9589"/>
                    <a:pt x="1544" y="9293"/>
                  </a:cubicBezTo>
                  <a:cubicBezTo>
                    <a:pt x="1505" y="9257"/>
                    <a:pt x="1468" y="9222"/>
                    <a:pt x="1431" y="9185"/>
                  </a:cubicBezTo>
                  <a:cubicBezTo>
                    <a:pt x="1425" y="9179"/>
                    <a:pt x="1420" y="9168"/>
                    <a:pt x="1408" y="9149"/>
                  </a:cubicBezTo>
                  <a:cubicBezTo>
                    <a:pt x="1434" y="9126"/>
                    <a:pt x="1460" y="9102"/>
                    <a:pt x="1490" y="9080"/>
                  </a:cubicBezTo>
                  <a:cubicBezTo>
                    <a:pt x="1854" y="8805"/>
                    <a:pt x="2250" y="8588"/>
                    <a:pt x="2667" y="8404"/>
                  </a:cubicBezTo>
                  <a:cubicBezTo>
                    <a:pt x="3173" y="8180"/>
                    <a:pt x="3701" y="8012"/>
                    <a:pt x="4238" y="7881"/>
                  </a:cubicBezTo>
                  <a:cubicBezTo>
                    <a:pt x="4267" y="7873"/>
                    <a:pt x="4298" y="7870"/>
                    <a:pt x="4340" y="7864"/>
                  </a:cubicBezTo>
                  <a:lnTo>
                    <a:pt x="4340" y="7864"/>
                  </a:lnTo>
                  <a:cubicBezTo>
                    <a:pt x="4334" y="8847"/>
                    <a:pt x="4693" y="9657"/>
                    <a:pt x="5471" y="10262"/>
                  </a:cubicBezTo>
                  <a:cubicBezTo>
                    <a:pt x="5981" y="10658"/>
                    <a:pt x="6564" y="10853"/>
                    <a:pt x="7207" y="10853"/>
                  </a:cubicBezTo>
                  <a:cubicBezTo>
                    <a:pt x="7234" y="10853"/>
                    <a:pt x="7261" y="10852"/>
                    <a:pt x="7288" y="10852"/>
                  </a:cubicBezTo>
                  <a:cubicBezTo>
                    <a:pt x="7811" y="10838"/>
                    <a:pt x="8294" y="10685"/>
                    <a:pt x="8737" y="10406"/>
                  </a:cubicBezTo>
                  <a:cubicBezTo>
                    <a:pt x="9177" y="10128"/>
                    <a:pt x="9515" y="9754"/>
                    <a:pt x="9754" y="9291"/>
                  </a:cubicBezTo>
                  <a:cubicBezTo>
                    <a:pt x="9993" y="8827"/>
                    <a:pt x="10090" y="8330"/>
                    <a:pt x="10064" y="7793"/>
                  </a:cubicBezTo>
                  <a:close/>
                  <a:moveTo>
                    <a:pt x="7075" y="0"/>
                  </a:moveTo>
                  <a:cubicBezTo>
                    <a:pt x="7061" y="0"/>
                    <a:pt x="7044" y="5"/>
                    <a:pt x="7024" y="15"/>
                  </a:cubicBezTo>
                  <a:cubicBezTo>
                    <a:pt x="7019" y="53"/>
                    <a:pt x="7007" y="99"/>
                    <a:pt x="7007" y="144"/>
                  </a:cubicBezTo>
                  <a:cubicBezTo>
                    <a:pt x="7005" y="362"/>
                    <a:pt x="7002" y="578"/>
                    <a:pt x="7008" y="794"/>
                  </a:cubicBezTo>
                  <a:cubicBezTo>
                    <a:pt x="7041" y="2113"/>
                    <a:pt x="7075" y="3433"/>
                    <a:pt x="7109" y="4751"/>
                  </a:cubicBezTo>
                  <a:cubicBezTo>
                    <a:pt x="7110" y="4808"/>
                    <a:pt x="7109" y="4865"/>
                    <a:pt x="7109" y="4915"/>
                  </a:cubicBezTo>
                  <a:cubicBezTo>
                    <a:pt x="6703" y="4955"/>
                    <a:pt x="6311" y="4993"/>
                    <a:pt x="5908" y="5032"/>
                  </a:cubicBezTo>
                  <a:cubicBezTo>
                    <a:pt x="5899" y="5002"/>
                    <a:pt x="5888" y="4964"/>
                    <a:pt x="5877" y="4924"/>
                  </a:cubicBezTo>
                  <a:cubicBezTo>
                    <a:pt x="5579" y="3814"/>
                    <a:pt x="5280" y="2703"/>
                    <a:pt x="4980" y="1592"/>
                  </a:cubicBezTo>
                  <a:cubicBezTo>
                    <a:pt x="4942" y="1450"/>
                    <a:pt x="4896" y="1309"/>
                    <a:pt x="4851" y="1169"/>
                  </a:cubicBezTo>
                  <a:cubicBezTo>
                    <a:pt x="4840" y="1132"/>
                    <a:pt x="4831" y="1087"/>
                    <a:pt x="4764" y="1079"/>
                  </a:cubicBezTo>
                  <a:cubicBezTo>
                    <a:pt x="4763" y="1123"/>
                    <a:pt x="4757" y="1163"/>
                    <a:pt x="4761" y="1200"/>
                  </a:cubicBezTo>
                  <a:cubicBezTo>
                    <a:pt x="4767" y="1248"/>
                    <a:pt x="4780" y="1295"/>
                    <a:pt x="4791" y="1342"/>
                  </a:cubicBezTo>
                  <a:cubicBezTo>
                    <a:pt x="5047" y="2357"/>
                    <a:pt x="5303" y="3373"/>
                    <a:pt x="5559" y="4388"/>
                  </a:cubicBezTo>
                  <a:cubicBezTo>
                    <a:pt x="5616" y="4614"/>
                    <a:pt x="5677" y="4839"/>
                    <a:pt x="5737" y="5067"/>
                  </a:cubicBezTo>
                  <a:lnTo>
                    <a:pt x="5738" y="5067"/>
                  </a:lnTo>
                  <a:cubicBezTo>
                    <a:pt x="5369" y="5180"/>
                    <a:pt x="5013" y="5290"/>
                    <a:pt x="4647" y="5402"/>
                  </a:cubicBezTo>
                  <a:cubicBezTo>
                    <a:pt x="4627" y="5370"/>
                    <a:pt x="4604" y="5333"/>
                    <a:pt x="4582" y="5294"/>
                  </a:cubicBezTo>
                  <a:cubicBezTo>
                    <a:pt x="4065" y="4391"/>
                    <a:pt x="3547" y="3489"/>
                    <a:pt x="3028" y="2586"/>
                  </a:cubicBezTo>
                  <a:cubicBezTo>
                    <a:pt x="2991" y="2521"/>
                    <a:pt x="2949" y="2458"/>
                    <a:pt x="2906" y="2396"/>
                  </a:cubicBezTo>
                  <a:cubicBezTo>
                    <a:pt x="2891" y="2374"/>
                    <a:pt x="2865" y="2362"/>
                    <a:pt x="2843" y="2345"/>
                  </a:cubicBezTo>
                  <a:cubicBezTo>
                    <a:pt x="2835" y="2350"/>
                    <a:pt x="2828" y="2356"/>
                    <a:pt x="2820" y="2360"/>
                  </a:cubicBezTo>
                  <a:cubicBezTo>
                    <a:pt x="2828" y="2396"/>
                    <a:pt x="2831" y="2431"/>
                    <a:pt x="2845" y="2464"/>
                  </a:cubicBezTo>
                  <a:cubicBezTo>
                    <a:pt x="2880" y="2542"/>
                    <a:pt x="2917" y="2620"/>
                    <a:pt x="2959" y="2694"/>
                  </a:cubicBezTo>
                  <a:cubicBezTo>
                    <a:pt x="3446" y="3583"/>
                    <a:pt x="3934" y="4472"/>
                    <a:pt x="4420" y="5359"/>
                  </a:cubicBezTo>
                  <a:cubicBezTo>
                    <a:pt x="4442" y="5398"/>
                    <a:pt x="4462" y="5436"/>
                    <a:pt x="4480" y="5469"/>
                  </a:cubicBezTo>
                  <a:cubicBezTo>
                    <a:pt x="4116" y="5672"/>
                    <a:pt x="3761" y="5870"/>
                    <a:pt x="3400" y="6072"/>
                  </a:cubicBezTo>
                  <a:cubicBezTo>
                    <a:pt x="3385" y="6055"/>
                    <a:pt x="3365" y="6032"/>
                    <a:pt x="3345" y="6009"/>
                  </a:cubicBezTo>
                  <a:cubicBezTo>
                    <a:pt x="3246" y="5881"/>
                    <a:pt x="3147" y="5753"/>
                    <a:pt x="3047" y="5626"/>
                  </a:cubicBezTo>
                  <a:cubicBezTo>
                    <a:pt x="2278" y="4657"/>
                    <a:pt x="1510" y="3689"/>
                    <a:pt x="739" y="2720"/>
                  </a:cubicBezTo>
                  <a:cubicBezTo>
                    <a:pt x="684" y="2650"/>
                    <a:pt x="624" y="2584"/>
                    <a:pt x="564" y="2518"/>
                  </a:cubicBezTo>
                  <a:cubicBezTo>
                    <a:pt x="544" y="2496"/>
                    <a:pt x="523" y="2471"/>
                    <a:pt x="488" y="2471"/>
                  </a:cubicBezTo>
                  <a:cubicBezTo>
                    <a:pt x="476" y="2471"/>
                    <a:pt x="462" y="2474"/>
                    <a:pt x="446" y="2481"/>
                  </a:cubicBezTo>
                  <a:cubicBezTo>
                    <a:pt x="465" y="2521"/>
                    <a:pt x="479" y="2563"/>
                    <a:pt x="502" y="2598"/>
                  </a:cubicBezTo>
                  <a:cubicBezTo>
                    <a:pt x="582" y="2714"/>
                    <a:pt x="664" y="2828"/>
                    <a:pt x="750" y="2939"/>
                  </a:cubicBezTo>
                  <a:cubicBezTo>
                    <a:pt x="1559" y="3987"/>
                    <a:pt x="2368" y="5033"/>
                    <a:pt x="3178" y="6080"/>
                  </a:cubicBezTo>
                  <a:cubicBezTo>
                    <a:pt x="3204" y="6114"/>
                    <a:pt x="3230" y="6149"/>
                    <a:pt x="3255" y="6182"/>
                  </a:cubicBezTo>
                  <a:cubicBezTo>
                    <a:pt x="2990" y="6416"/>
                    <a:pt x="2730" y="6645"/>
                    <a:pt x="2465" y="6879"/>
                  </a:cubicBezTo>
                  <a:cubicBezTo>
                    <a:pt x="2439" y="6859"/>
                    <a:pt x="2408" y="6837"/>
                    <a:pt x="2378" y="6814"/>
                  </a:cubicBezTo>
                  <a:cubicBezTo>
                    <a:pt x="1756" y="6334"/>
                    <a:pt x="1133" y="5853"/>
                    <a:pt x="510" y="5373"/>
                  </a:cubicBezTo>
                  <a:cubicBezTo>
                    <a:pt x="388" y="5279"/>
                    <a:pt x="259" y="5192"/>
                    <a:pt x="133" y="5103"/>
                  </a:cubicBezTo>
                  <a:cubicBezTo>
                    <a:pt x="110" y="5087"/>
                    <a:pt x="85" y="5067"/>
                    <a:pt x="55" y="5067"/>
                  </a:cubicBezTo>
                  <a:cubicBezTo>
                    <a:pt x="39" y="5067"/>
                    <a:pt x="21" y="5072"/>
                    <a:pt x="0" y="5086"/>
                  </a:cubicBezTo>
                  <a:cubicBezTo>
                    <a:pt x="23" y="5118"/>
                    <a:pt x="42" y="5154"/>
                    <a:pt x="71" y="5178"/>
                  </a:cubicBezTo>
                  <a:cubicBezTo>
                    <a:pt x="173" y="5269"/>
                    <a:pt x="278" y="5361"/>
                    <a:pt x="384" y="5445"/>
                  </a:cubicBezTo>
                  <a:cubicBezTo>
                    <a:pt x="1011" y="5938"/>
                    <a:pt x="1639" y="6430"/>
                    <a:pt x="2266" y="6922"/>
                  </a:cubicBezTo>
                  <a:cubicBezTo>
                    <a:pt x="2297" y="6947"/>
                    <a:pt x="2328" y="6973"/>
                    <a:pt x="2366" y="7004"/>
                  </a:cubicBezTo>
                  <a:cubicBezTo>
                    <a:pt x="2334" y="7041"/>
                    <a:pt x="2307" y="7074"/>
                    <a:pt x="2281" y="7104"/>
                  </a:cubicBezTo>
                  <a:cubicBezTo>
                    <a:pt x="1811" y="7652"/>
                    <a:pt x="1456" y="8267"/>
                    <a:pt x="1207" y="8946"/>
                  </a:cubicBezTo>
                  <a:cubicBezTo>
                    <a:pt x="1148" y="9108"/>
                    <a:pt x="1179" y="9213"/>
                    <a:pt x="1303" y="9325"/>
                  </a:cubicBezTo>
                  <a:cubicBezTo>
                    <a:pt x="1732" y="9716"/>
                    <a:pt x="2193" y="10060"/>
                    <a:pt x="2701" y="10341"/>
                  </a:cubicBezTo>
                  <a:cubicBezTo>
                    <a:pt x="3900" y="11006"/>
                    <a:pt x="5193" y="11341"/>
                    <a:pt x="6558" y="11416"/>
                  </a:cubicBezTo>
                  <a:cubicBezTo>
                    <a:pt x="6728" y="11426"/>
                    <a:pt x="6898" y="11431"/>
                    <a:pt x="7068" y="11431"/>
                  </a:cubicBezTo>
                  <a:cubicBezTo>
                    <a:pt x="7778" y="11431"/>
                    <a:pt x="8482" y="11347"/>
                    <a:pt x="9177" y="11180"/>
                  </a:cubicBezTo>
                  <a:cubicBezTo>
                    <a:pt x="10093" y="10961"/>
                    <a:pt x="10952" y="10603"/>
                    <a:pt x="11729" y="10063"/>
                  </a:cubicBezTo>
                  <a:cubicBezTo>
                    <a:pt x="12209" y="9728"/>
                    <a:pt x="12632" y="9336"/>
                    <a:pt x="12987" y="8868"/>
                  </a:cubicBezTo>
                  <a:cubicBezTo>
                    <a:pt x="13052" y="8784"/>
                    <a:pt x="13058" y="8710"/>
                    <a:pt x="13018" y="8614"/>
                  </a:cubicBezTo>
                  <a:cubicBezTo>
                    <a:pt x="12816" y="8134"/>
                    <a:pt x="12544" y="7699"/>
                    <a:pt x="12220" y="7294"/>
                  </a:cubicBezTo>
                  <a:cubicBezTo>
                    <a:pt x="12195" y="7263"/>
                    <a:pt x="12172" y="7231"/>
                    <a:pt x="12145" y="7194"/>
                  </a:cubicBezTo>
                  <a:cubicBezTo>
                    <a:pt x="12182" y="7165"/>
                    <a:pt x="12211" y="7140"/>
                    <a:pt x="12240" y="7117"/>
                  </a:cubicBezTo>
                  <a:cubicBezTo>
                    <a:pt x="12837" y="6643"/>
                    <a:pt x="13436" y="6171"/>
                    <a:pt x="14034" y="5695"/>
                  </a:cubicBezTo>
                  <a:cubicBezTo>
                    <a:pt x="14180" y="5577"/>
                    <a:pt x="14324" y="5453"/>
                    <a:pt x="14466" y="5330"/>
                  </a:cubicBezTo>
                  <a:cubicBezTo>
                    <a:pt x="14498" y="5302"/>
                    <a:pt x="14540" y="5276"/>
                    <a:pt x="14532" y="5222"/>
                  </a:cubicBezTo>
                  <a:cubicBezTo>
                    <a:pt x="14507" y="5218"/>
                    <a:pt x="14491" y="5216"/>
                    <a:pt x="14479" y="5216"/>
                  </a:cubicBezTo>
                  <a:cubicBezTo>
                    <a:pt x="14458" y="5216"/>
                    <a:pt x="14447" y="5222"/>
                    <a:pt x="14418" y="5242"/>
                  </a:cubicBezTo>
                  <a:cubicBezTo>
                    <a:pt x="14341" y="5294"/>
                    <a:pt x="14263" y="5347"/>
                    <a:pt x="14189" y="5404"/>
                  </a:cubicBezTo>
                  <a:cubicBezTo>
                    <a:pt x="13512" y="5930"/>
                    <a:pt x="12834" y="6458"/>
                    <a:pt x="12157" y="6986"/>
                  </a:cubicBezTo>
                  <a:cubicBezTo>
                    <a:pt x="12120" y="7015"/>
                    <a:pt x="12081" y="7043"/>
                    <a:pt x="12047" y="7069"/>
                  </a:cubicBezTo>
                  <a:cubicBezTo>
                    <a:pt x="11793" y="6827"/>
                    <a:pt x="11544" y="6592"/>
                    <a:pt x="11288" y="6350"/>
                  </a:cubicBezTo>
                  <a:cubicBezTo>
                    <a:pt x="11313" y="6319"/>
                    <a:pt x="11339" y="6283"/>
                    <a:pt x="11365" y="6248"/>
                  </a:cubicBezTo>
                  <a:cubicBezTo>
                    <a:pt x="12132" y="5246"/>
                    <a:pt x="12899" y="4246"/>
                    <a:pt x="13665" y="3245"/>
                  </a:cubicBezTo>
                  <a:cubicBezTo>
                    <a:pt x="13787" y="3083"/>
                    <a:pt x="13904" y="2917"/>
                    <a:pt x="14021" y="2752"/>
                  </a:cubicBezTo>
                  <a:cubicBezTo>
                    <a:pt x="14047" y="2715"/>
                    <a:pt x="14081" y="2677"/>
                    <a:pt x="14069" y="2621"/>
                  </a:cubicBezTo>
                  <a:cubicBezTo>
                    <a:pt x="14058" y="2618"/>
                    <a:pt x="14049" y="2617"/>
                    <a:pt x="14040" y="2617"/>
                  </a:cubicBezTo>
                  <a:cubicBezTo>
                    <a:pt x="13992" y="2617"/>
                    <a:pt x="13969" y="2658"/>
                    <a:pt x="13942" y="2689"/>
                  </a:cubicBezTo>
                  <a:cubicBezTo>
                    <a:pt x="13804" y="2854"/>
                    <a:pt x="13663" y="3019"/>
                    <a:pt x="13530" y="3191"/>
                  </a:cubicBezTo>
                  <a:cubicBezTo>
                    <a:pt x="12757" y="4178"/>
                    <a:pt x="11986" y="5168"/>
                    <a:pt x="11214" y="6155"/>
                  </a:cubicBezTo>
                  <a:cubicBezTo>
                    <a:pt x="11189" y="6186"/>
                    <a:pt x="11163" y="6216"/>
                    <a:pt x="11148" y="6234"/>
                  </a:cubicBezTo>
                  <a:cubicBezTo>
                    <a:pt x="10789" y="6015"/>
                    <a:pt x="10445" y="5805"/>
                    <a:pt x="10093" y="5590"/>
                  </a:cubicBezTo>
                  <a:cubicBezTo>
                    <a:pt x="10107" y="5563"/>
                    <a:pt x="10123" y="5530"/>
                    <a:pt x="10141" y="5496"/>
                  </a:cubicBezTo>
                  <a:cubicBezTo>
                    <a:pt x="10564" y="4719"/>
                    <a:pt x="10989" y="3941"/>
                    <a:pt x="11410" y="3161"/>
                  </a:cubicBezTo>
                  <a:cubicBezTo>
                    <a:pt x="11502" y="2992"/>
                    <a:pt x="11587" y="2819"/>
                    <a:pt x="11672" y="2647"/>
                  </a:cubicBezTo>
                  <a:cubicBezTo>
                    <a:pt x="11692" y="2607"/>
                    <a:pt x="11723" y="2564"/>
                    <a:pt x="11685" y="2499"/>
                  </a:cubicBezTo>
                  <a:lnTo>
                    <a:pt x="11685" y="2499"/>
                  </a:lnTo>
                  <a:cubicBezTo>
                    <a:pt x="11655" y="2529"/>
                    <a:pt x="11626" y="2549"/>
                    <a:pt x="11606" y="2578"/>
                  </a:cubicBezTo>
                  <a:cubicBezTo>
                    <a:pt x="11544" y="2672"/>
                    <a:pt x="11484" y="2769"/>
                    <a:pt x="11428" y="2867"/>
                  </a:cubicBezTo>
                  <a:cubicBezTo>
                    <a:pt x="10945" y="3718"/>
                    <a:pt x="10465" y="4572"/>
                    <a:pt x="9982" y="5424"/>
                  </a:cubicBezTo>
                  <a:cubicBezTo>
                    <a:pt x="9964" y="5459"/>
                    <a:pt x="9941" y="5492"/>
                    <a:pt x="9922" y="5524"/>
                  </a:cubicBezTo>
                  <a:cubicBezTo>
                    <a:pt x="9734" y="5452"/>
                    <a:pt x="9559" y="5379"/>
                    <a:pt x="9382" y="5316"/>
                  </a:cubicBezTo>
                  <a:cubicBezTo>
                    <a:pt x="9201" y="5253"/>
                    <a:pt x="9019" y="5198"/>
                    <a:pt x="8834" y="5140"/>
                  </a:cubicBezTo>
                  <a:cubicBezTo>
                    <a:pt x="8843" y="5098"/>
                    <a:pt x="8850" y="5069"/>
                    <a:pt x="8857" y="5040"/>
                  </a:cubicBezTo>
                  <a:cubicBezTo>
                    <a:pt x="9075" y="4177"/>
                    <a:pt x="9292" y="3314"/>
                    <a:pt x="9507" y="2451"/>
                  </a:cubicBezTo>
                  <a:cubicBezTo>
                    <a:pt x="9593" y="2104"/>
                    <a:pt x="9671" y="1755"/>
                    <a:pt x="9751" y="1408"/>
                  </a:cubicBezTo>
                  <a:cubicBezTo>
                    <a:pt x="9763" y="1356"/>
                    <a:pt x="9782" y="1302"/>
                    <a:pt x="9738" y="1248"/>
                  </a:cubicBezTo>
                  <a:cubicBezTo>
                    <a:pt x="9686" y="1268"/>
                    <a:pt x="9677" y="1312"/>
                    <a:pt x="9664" y="1354"/>
                  </a:cubicBezTo>
                  <a:cubicBezTo>
                    <a:pt x="9609" y="1538"/>
                    <a:pt x="9552" y="1721"/>
                    <a:pt x="9502" y="1907"/>
                  </a:cubicBezTo>
                  <a:cubicBezTo>
                    <a:pt x="9231" y="2933"/>
                    <a:pt x="8962" y="3959"/>
                    <a:pt x="8692" y="4986"/>
                  </a:cubicBezTo>
                  <a:cubicBezTo>
                    <a:pt x="8681" y="5024"/>
                    <a:pt x="8667" y="5061"/>
                    <a:pt x="8654" y="5104"/>
                  </a:cubicBezTo>
                  <a:cubicBezTo>
                    <a:pt x="8198" y="4999"/>
                    <a:pt x="7746" y="4952"/>
                    <a:pt x="7288" y="4933"/>
                  </a:cubicBezTo>
                  <a:cubicBezTo>
                    <a:pt x="7283" y="4891"/>
                    <a:pt x="7280" y="4865"/>
                    <a:pt x="7278" y="4837"/>
                  </a:cubicBezTo>
                  <a:cubicBezTo>
                    <a:pt x="7272" y="4629"/>
                    <a:pt x="7268" y="4419"/>
                    <a:pt x="7263" y="4209"/>
                  </a:cubicBezTo>
                  <a:cubicBezTo>
                    <a:pt x="7235" y="3172"/>
                    <a:pt x="7211" y="2135"/>
                    <a:pt x="7181" y="1098"/>
                  </a:cubicBezTo>
                  <a:cubicBezTo>
                    <a:pt x="7172" y="785"/>
                    <a:pt x="7155" y="473"/>
                    <a:pt x="7140" y="160"/>
                  </a:cubicBezTo>
                  <a:cubicBezTo>
                    <a:pt x="7138" y="123"/>
                    <a:pt x="7133" y="84"/>
                    <a:pt x="7124" y="48"/>
                  </a:cubicBezTo>
                  <a:cubicBezTo>
                    <a:pt x="7117" y="19"/>
                    <a:pt x="7102" y="0"/>
                    <a:pt x="7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56" name="Google Shape;1756;p23"/>
            <p:cNvGrpSpPr/>
            <p:nvPr/>
          </p:nvGrpSpPr>
          <p:grpSpPr>
            <a:xfrm>
              <a:off x="8595806" y="2726485"/>
              <a:ext cx="270252" cy="633649"/>
              <a:chOff x="4444806" y="3454510"/>
              <a:chExt cx="270252" cy="633649"/>
            </a:xfrm>
          </p:grpSpPr>
          <p:grpSp>
            <p:nvGrpSpPr>
              <p:cNvPr id="1757" name="Google Shape;1757;p23"/>
              <p:cNvGrpSpPr/>
              <p:nvPr/>
            </p:nvGrpSpPr>
            <p:grpSpPr>
              <a:xfrm>
                <a:off x="4444806" y="3672981"/>
                <a:ext cx="270252" cy="415178"/>
                <a:chOff x="4515231" y="4502156"/>
                <a:chExt cx="270252" cy="415178"/>
              </a:xfrm>
            </p:grpSpPr>
            <p:grpSp>
              <p:nvGrpSpPr>
                <p:cNvPr id="1758" name="Google Shape;1758;p23"/>
                <p:cNvGrpSpPr/>
                <p:nvPr/>
              </p:nvGrpSpPr>
              <p:grpSpPr>
                <a:xfrm>
                  <a:off x="4515231" y="4502156"/>
                  <a:ext cx="270252" cy="415178"/>
                  <a:chOff x="7732350" y="3847025"/>
                  <a:chExt cx="199950" cy="307175"/>
                </a:xfrm>
              </p:grpSpPr>
              <p:sp>
                <p:nvSpPr>
                  <p:cNvPr id="1759" name="Google Shape;1759;p23"/>
                  <p:cNvSpPr/>
                  <p:nvPr/>
                </p:nvSpPr>
                <p:spPr>
                  <a:xfrm>
                    <a:off x="7732350" y="3847025"/>
                    <a:ext cx="121525" cy="14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1" h="5710" extrusionOk="0">
                        <a:moveTo>
                          <a:pt x="2431" y="1112"/>
                        </a:moveTo>
                        <a:cubicBezTo>
                          <a:pt x="2508" y="1502"/>
                          <a:pt x="2663" y="1925"/>
                          <a:pt x="2960" y="2223"/>
                        </a:cubicBezTo>
                        <a:cubicBezTo>
                          <a:pt x="3331" y="2593"/>
                          <a:pt x="3811" y="2771"/>
                          <a:pt x="4186" y="2854"/>
                        </a:cubicBezTo>
                        <a:cubicBezTo>
                          <a:pt x="3811" y="2939"/>
                          <a:pt x="3331" y="3115"/>
                          <a:pt x="2960" y="3487"/>
                        </a:cubicBezTo>
                        <a:cubicBezTo>
                          <a:pt x="2663" y="3785"/>
                          <a:pt x="2508" y="4206"/>
                          <a:pt x="2431" y="4598"/>
                        </a:cubicBezTo>
                        <a:cubicBezTo>
                          <a:pt x="2352" y="4206"/>
                          <a:pt x="2200" y="3785"/>
                          <a:pt x="1902" y="3487"/>
                        </a:cubicBezTo>
                        <a:cubicBezTo>
                          <a:pt x="1530" y="3115"/>
                          <a:pt x="1050" y="2939"/>
                          <a:pt x="676" y="2854"/>
                        </a:cubicBezTo>
                        <a:cubicBezTo>
                          <a:pt x="1050" y="2771"/>
                          <a:pt x="1530" y="2593"/>
                          <a:pt x="1902" y="2223"/>
                        </a:cubicBezTo>
                        <a:cubicBezTo>
                          <a:pt x="2200" y="1925"/>
                          <a:pt x="2352" y="1502"/>
                          <a:pt x="2431" y="1112"/>
                        </a:cubicBezTo>
                        <a:close/>
                        <a:moveTo>
                          <a:pt x="2427" y="1"/>
                        </a:moveTo>
                        <a:cubicBezTo>
                          <a:pt x="2405" y="1"/>
                          <a:pt x="2382" y="8"/>
                          <a:pt x="2368" y="24"/>
                        </a:cubicBezTo>
                        <a:cubicBezTo>
                          <a:pt x="2354" y="39"/>
                          <a:pt x="2348" y="59"/>
                          <a:pt x="2349" y="81"/>
                        </a:cubicBezTo>
                        <a:cubicBezTo>
                          <a:pt x="2349" y="84"/>
                          <a:pt x="2354" y="150"/>
                          <a:pt x="2354" y="260"/>
                        </a:cubicBezTo>
                        <a:cubicBezTo>
                          <a:pt x="2354" y="280"/>
                          <a:pt x="2354" y="303"/>
                          <a:pt x="2354" y="326"/>
                        </a:cubicBezTo>
                        <a:cubicBezTo>
                          <a:pt x="2349" y="752"/>
                          <a:pt x="2278" y="1630"/>
                          <a:pt x="1794" y="2115"/>
                        </a:cubicBezTo>
                        <a:cubicBezTo>
                          <a:pt x="1141" y="2769"/>
                          <a:pt x="87" y="2779"/>
                          <a:pt x="76" y="2779"/>
                        </a:cubicBezTo>
                        <a:cubicBezTo>
                          <a:pt x="34" y="2779"/>
                          <a:pt x="0" y="2813"/>
                          <a:pt x="0" y="2854"/>
                        </a:cubicBezTo>
                        <a:cubicBezTo>
                          <a:pt x="0" y="2896"/>
                          <a:pt x="34" y="2930"/>
                          <a:pt x="76" y="2930"/>
                        </a:cubicBezTo>
                        <a:cubicBezTo>
                          <a:pt x="87" y="2930"/>
                          <a:pt x="1141" y="2941"/>
                          <a:pt x="1794" y="3593"/>
                        </a:cubicBezTo>
                        <a:cubicBezTo>
                          <a:pt x="2281" y="4081"/>
                          <a:pt x="2351" y="4969"/>
                          <a:pt x="2354" y="5391"/>
                        </a:cubicBezTo>
                        <a:lnTo>
                          <a:pt x="2354" y="5442"/>
                        </a:lnTo>
                        <a:cubicBezTo>
                          <a:pt x="2354" y="5555"/>
                          <a:pt x="2349" y="5624"/>
                          <a:pt x="2349" y="5628"/>
                        </a:cubicBezTo>
                        <a:cubicBezTo>
                          <a:pt x="2348" y="5649"/>
                          <a:pt x="2360" y="5669"/>
                          <a:pt x="2376" y="5686"/>
                        </a:cubicBezTo>
                        <a:cubicBezTo>
                          <a:pt x="2389" y="5702"/>
                          <a:pt x="2416" y="5709"/>
                          <a:pt x="2437" y="5709"/>
                        </a:cubicBezTo>
                        <a:cubicBezTo>
                          <a:pt x="2457" y="5709"/>
                          <a:pt x="2477" y="5700"/>
                          <a:pt x="2493" y="5686"/>
                        </a:cubicBezTo>
                        <a:cubicBezTo>
                          <a:pt x="2507" y="5669"/>
                          <a:pt x="2514" y="5649"/>
                          <a:pt x="2513" y="5628"/>
                        </a:cubicBezTo>
                        <a:cubicBezTo>
                          <a:pt x="2513" y="5624"/>
                          <a:pt x="2507" y="5555"/>
                          <a:pt x="2507" y="5442"/>
                        </a:cubicBezTo>
                        <a:cubicBezTo>
                          <a:pt x="2507" y="5425"/>
                          <a:pt x="2507" y="5410"/>
                          <a:pt x="2507" y="5391"/>
                        </a:cubicBezTo>
                        <a:cubicBezTo>
                          <a:pt x="2510" y="4969"/>
                          <a:pt x="2579" y="4081"/>
                          <a:pt x="3067" y="3593"/>
                        </a:cubicBezTo>
                        <a:cubicBezTo>
                          <a:pt x="3721" y="2941"/>
                          <a:pt x="4774" y="2930"/>
                          <a:pt x="4785" y="2930"/>
                        </a:cubicBezTo>
                        <a:cubicBezTo>
                          <a:pt x="4826" y="2930"/>
                          <a:pt x="4860" y="2896"/>
                          <a:pt x="4860" y="2854"/>
                        </a:cubicBezTo>
                        <a:cubicBezTo>
                          <a:pt x="4860" y="2813"/>
                          <a:pt x="4826" y="2779"/>
                          <a:pt x="4785" y="2779"/>
                        </a:cubicBezTo>
                        <a:cubicBezTo>
                          <a:pt x="4774" y="2779"/>
                          <a:pt x="3723" y="2771"/>
                          <a:pt x="3067" y="2115"/>
                        </a:cubicBezTo>
                        <a:cubicBezTo>
                          <a:pt x="2579" y="1627"/>
                          <a:pt x="2510" y="741"/>
                          <a:pt x="2507" y="319"/>
                        </a:cubicBezTo>
                        <a:cubicBezTo>
                          <a:pt x="2507" y="300"/>
                          <a:pt x="2507" y="283"/>
                          <a:pt x="2507" y="266"/>
                        </a:cubicBezTo>
                        <a:cubicBezTo>
                          <a:pt x="2507" y="153"/>
                          <a:pt x="2513" y="84"/>
                          <a:pt x="2513" y="81"/>
                        </a:cubicBezTo>
                        <a:cubicBezTo>
                          <a:pt x="2514" y="59"/>
                          <a:pt x="2501" y="39"/>
                          <a:pt x="2487" y="24"/>
                        </a:cubicBezTo>
                        <a:cubicBezTo>
                          <a:pt x="2472" y="8"/>
                          <a:pt x="2450" y="1"/>
                          <a:pt x="242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0" name="Google Shape;1760;p23"/>
                  <p:cNvSpPr/>
                  <p:nvPr/>
                </p:nvSpPr>
                <p:spPr>
                  <a:xfrm>
                    <a:off x="7852150" y="4060325"/>
                    <a:ext cx="80150" cy="9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6" h="3755" extrusionOk="0">
                        <a:moveTo>
                          <a:pt x="1602" y="866"/>
                        </a:moveTo>
                        <a:cubicBezTo>
                          <a:pt x="1659" y="1090"/>
                          <a:pt x="1758" y="1318"/>
                          <a:pt x="1926" y="1486"/>
                        </a:cubicBezTo>
                        <a:cubicBezTo>
                          <a:pt x="2139" y="1698"/>
                          <a:pt x="2405" y="1813"/>
                          <a:pt x="2632" y="1877"/>
                        </a:cubicBezTo>
                        <a:cubicBezTo>
                          <a:pt x="2405" y="1940"/>
                          <a:pt x="2139" y="2056"/>
                          <a:pt x="1926" y="2269"/>
                        </a:cubicBezTo>
                        <a:cubicBezTo>
                          <a:pt x="1758" y="2437"/>
                          <a:pt x="1659" y="2665"/>
                          <a:pt x="1602" y="2889"/>
                        </a:cubicBezTo>
                        <a:cubicBezTo>
                          <a:pt x="1545" y="2665"/>
                          <a:pt x="1446" y="2437"/>
                          <a:pt x="1278" y="2269"/>
                        </a:cubicBezTo>
                        <a:cubicBezTo>
                          <a:pt x="1067" y="2056"/>
                          <a:pt x="801" y="1940"/>
                          <a:pt x="574" y="1877"/>
                        </a:cubicBezTo>
                        <a:cubicBezTo>
                          <a:pt x="801" y="1813"/>
                          <a:pt x="1067" y="1698"/>
                          <a:pt x="1278" y="1486"/>
                        </a:cubicBezTo>
                        <a:cubicBezTo>
                          <a:pt x="1446" y="1318"/>
                          <a:pt x="1545" y="1090"/>
                          <a:pt x="1602" y="866"/>
                        </a:cubicBezTo>
                        <a:close/>
                        <a:moveTo>
                          <a:pt x="1601" y="0"/>
                        </a:moveTo>
                        <a:cubicBezTo>
                          <a:pt x="1579" y="0"/>
                          <a:pt x="1558" y="8"/>
                          <a:pt x="1544" y="23"/>
                        </a:cubicBezTo>
                        <a:cubicBezTo>
                          <a:pt x="1528" y="39"/>
                          <a:pt x="1522" y="59"/>
                          <a:pt x="1524" y="80"/>
                        </a:cubicBezTo>
                        <a:cubicBezTo>
                          <a:pt x="1524" y="82"/>
                          <a:pt x="1527" y="125"/>
                          <a:pt x="1527" y="195"/>
                        </a:cubicBezTo>
                        <a:cubicBezTo>
                          <a:pt x="1527" y="207"/>
                          <a:pt x="1527" y="221"/>
                          <a:pt x="1527" y="235"/>
                        </a:cubicBezTo>
                        <a:cubicBezTo>
                          <a:pt x="1524" y="506"/>
                          <a:pt x="1479" y="1070"/>
                          <a:pt x="1172" y="1378"/>
                        </a:cubicBezTo>
                        <a:cubicBezTo>
                          <a:pt x="755" y="1795"/>
                          <a:pt x="82" y="1801"/>
                          <a:pt x="76" y="1801"/>
                        </a:cubicBezTo>
                        <a:cubicBezTo>
                          <a:pt x="34" y="1801"/>
                          <a:pt x="0" y="1835"/>
                          <a:pt x="0" y="1877"/>
                        </a:cubicBezTo>
                        <a:cubicBezTo>
                          <a:pt x="0" y="1918"/>
                          <a:pt x="34" y="1952"/>
                          <a:pt x="76" y="1952"/>
                        </a:cubicBezTo>
                        <a:cubicBezTo>
                          <a:pt x="82" y="1952"/>
                          <a:pt x="753" y="1959"/>
                          <a:pt x="1172" y="2375"/>
                        </a:cubicBezTo>
                        <a:cubicBezTo>
                          <a:pt x="1479" y="2684"/>
                          <a:pt x="1524" y="3247"/>
                          <a:pt x="1527" y="3519"/>
                        </a:cubicBezTo>
                        <a:cubicBezTo>
                          <a:pt x="1527" y="3534"/>
                          <a:pt x="1527" y="3547"/>
                          <a:pt x="1527" y="3559"/>
                        </a:cubicBezTo>
                        <a:cubicBezTo>
                          <a:pt x="1527" y="3630"/>
                          <a:pt x="1524" y="3672"/>
                          <a:pt x="1524" y="3675"/>
                        </a:cubicBezTo>
                        <a:cubicBezTo>
                          <a:pt x="1522" y="3695"/>
                          <a:pt x="1533" y="3716"/>
                          <a:pt x="1547" y="3732"/>
                        </a:cubicBezTo>
                        <a:cubicBezTo>
                          <a:pt x="1562" y="3747"/>
                          <a:pt x="1585" y="3755"/>
                          <a:pt x="1607" y="3755"/>
                        </a:cubicBezTo>
                        <a:cubicBezTo>
                          <a:pt x="1629" y="3755"/>
                          <a:pt x="1649" y="3747"/>
                          <a:pt x="1662" y="3732"/>
                        </a:cubicBezTo>
                        <a:cubicBezTo>
                          <a:pt x="1676" y="3716"/>
                          <a:pt x="1684" y="3695"/>
                          <a:pt x="1683" y="3675"/>
                        </a:cubicBezTo>
                        <a:cubicBezTo>
                          <a:pt x="1683" y="3672"/>
                          <a:pt x="1679" y="3630"/>
                          <a:pt x="1679" y="3559"/>
                        </a:cubicBezTo>
                        <a:cubicBezTo>
                          <a:pt x="1679" y="3547"/>
                          <a:pt x="1679" y="3534"/>
                          <a:pt x="1679" y="3519"/>
                        </a:cubicBezTo>
                        <a:cubicBezTo>
                          <a:pt x="1681" y="3247"/>
                          <a:pt x="1726" y="2684"/>
                          <a:pt x="2034" y="2375"/>
                        </a:cubicBezTo>
                        <a:cubicBezTo>
                          <a:pt x="2451" y="1960"/>
                          <a:pt x="3122" y="1952"/>
                          <a:pt x="3130" y="1952"/>
                        </a:cubicBezTo>
                        <a:cubicBezTo>
                          <a:pt x="3172" y="1952"/>
                          <a:pt x="3206" y="1918"/>
                          <a:pt x="3206" y="1877"/>
                        </a:cubicBezTo>
                        <a:cubicBezTo>
                          <a:pt x="3206" y="1835"/>
                          <a:pt x="3172" y="1801"/>
                          <a:pt x="3130" y="1801"/>
                        </a:cubicBezTo>
                        <a:cubicBezTo>
                          <a:pt x="3122" y="1801"/>
                          <a:pt x="2451" y="1796"/>
                          <a:pt x="2034" y="1378"/>
                        </a:cubicBezTo>
                        <a:cubicBezTo>
                          <a:pt x="1726" y="1070"/>
                          <a:pt x="1681" y="506"/>
                          <a:pt x="1679" y="235"/>
                        </a:cubicBezTo>
                        <a:cubicBezTo>
                          <a:pt x="1679" y="221"/>
                          <a:pt x="1679" y="207"/>
                          <a:pt x="1679" y="195"/>
                        </a:cubicBezTo>
                        <a:cubicBezTo>
                          <a:pt x="1679" y="125"/>
                          <a:pt x="1683" y="82"/>
                          <a:pt x="1683" y="80"/>
                        </a:cubicBezTo>
                        <a:cubicBezTo>
                          <a:pt x="1684" y="59"/>
                          <a:pt x="1673" y="39"/>
                          <a:pt x="1658" y="23"/>
                        </a:cubicBezTo>
                        <a:cubicBezTo>
                          <a:pt x="1644" y="8"/>
                          <a:pt x="1622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61" name="Google Shape;1761;p23"/>
                <p:cNvGrpSpPr/>
                <p:nvPr/>
              </p:nvGrpSpPr>
              <p:grpSpPr>
                <a:xfrm>
                  <a:off x="4517765" y="4504674"/>
                  <a:ext cx="265184" cy="410143"/>
                  <a:chOff x="7734225" y="3848875"/>
                  <a:chExt cx="196200" cy="303450"/>
                </a:xfrm>
              </p:grpSpPr>
              <p:sp>
                <p:nvSpPr>
                  <p:cNvPr id="1762" name="Google Shape;1762;p23"/>
                  <p:cNvSpPr/>
                  <p:nvPr/>
                </p:nvSpPr>
                <p:spPr>
                  <a:xfrm>
                    <a:off x="7734225" y="3848875"/>
                    <a:ext cx="117750" cy="139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0" h="5560" extrusionOk="0">
                        <a:moveTo>
                          <a:pt x="2350" y="1"/>
                        </a:moveTo>
                        <a:cubicBezTo>
                          <a:pt x="2350" y="1"/>
                          <a:pt x="2355" y="68"/>
                          <a:pt x="2356" y="181"/>
                        </a:cubicBezTo>
                        <a:lnTo>
                          <a:pt x="2356" y="181"/>
                        </a:lnTo>
                        <a:cubicBezTo>
                          <a:pt x="2357" y="68"/>
                          <a:pt x="2362" y="1"/>
                          <a:pt x="2362" y="1"/>
                        </a:cubicBezTo>
                        <a:close/>
                        <a:moveTo>
                          <a:pt x="2356" y="181"/>
                        </a:moveTo>
                        <a:cubicBezTo>
                          <a:pt x="2356" y="203"/>
                          <a:pt x="2356" y="227"/>
                          <a:pt x="2356" y="252"/>
                        </a:cubicBezTo>
                        <a:lnTo>
                          <a:pt x="2356" y="252"/>
                        </a:lnTo>
                        <a:cubicBezTo>
                          <a:pt x="2356" y="227"/>
                          <a:pt x="2356" y="203"/>
                          <a:pt x="2356" y="181"/>
                        </a:cubicBezTo>
                        <a:close/>
                        <a:moveTo>
                          <a:pt x="2356" y="252"/>
                        </a:moveTo>
                        <a:cubicBezTo>
                          <a:pt x="2352" y="689"/>
                          <a:pt x="2279" y="1589"/>
                          <a:pt x="1773" y="2095"/>
                        </a:cubicBezTo>
                        <a:cubicBezTo>
                          <a:pt x="1087" y="2780"/>
                          <a:pt x="1" y="2780"/>
                          <a:pt x="1" y="2780"/>
                        </a:cubicBezTo>
                        <a:cubicBezTo>
                          <a:pt x="1" y="2780"/>
                          <a:pt x="1087" y="2782"/>
                          <a:pt x="1773" y="3465"/>
                        </a:cubicBezTo>
                        <a:cubicBezTo>
                          <a:pt x="2279" y="3971"/>
                          <a:pt x="2352" y="4872"/>
                          <a:pt x="2356" y="5308"/>
                        </a:cubicBezTo>
                        <a:lnTo>
                          <a:pt x="2356" y="5308"/>
                        </a:lnTo>
                        <a:cubicBezTo>
                          <a:pt x="2359" y="4872"/>
                          <a:pt x="2432" y="3971"/>
                          <a:pt x="2938" y="3465"/>
                        </a:cubicBezTo>
                        <a:cubicBezTo>
                          <a:pt x="3623" y="2782"/>
                          <a:pt x="4710" y="2780"/>
                          <a:pt x="4710" y="2780"/>
                        </a:cubicBezTo>
                        <a:cubicBezTo>
                          <a:pt x="4710" y="2780"/>
                          <a:pt x="3623" y="2780"/>
                          <a:pt x="2938" y="2095"/>
                        </a:cubicBezTo>
                        <a:cubicBezTo>
                          <a:pt x="2432" y="1589"/>
                          <a:pt x="2359" y="689"/>
                          <a:pt x="2356" y="252"/>
                        </a:cubicBezTo>
                        <a:close/>
                        <a:moveTo>
                          <a:pt x="2356" y="5308"/>
                        </a:moveTo>
                        <a:lnTo>
                          <a:pt x="2356" y="5308"/>
                        </a:lnTo>
                        <a:cubicBezTo>
                          <a:pt x="2356" y="5334"/>
                          <a:pt x="2356" y="5357"/>
                          <a:pt x="2356" y="5379"/>
                        </a:cubicBezTo>
                        <a:lnTo>
                          <a:pt x="2356" y="5379"/>
                        </a:lnTo>
                        <a:cubicBezTo>
                          <a:pt x="2356" y="5357"/>
                          <a:pt x="2356" y="5334"/>
                          <a:pt x="2356" y="5308"/>
                        </a:cubicBezTo>
                        <a:close/>
                        <a:moveTo>
                          <a:pt x="2356" y="5379"/>
                        </a:moveTo>
                        <a:lnTo>
                          <a:pt x="2356" y="5379"/>
                        </a:lnTo>
                        <a:cubicBezTo>
                          <a:pt x="2355" y="5492"/>
                          <a:pt x="2350" y="5560"/>
                          <a:pt x="2350" y="5560"/>
                        </a:cubicBezTo>
                        <a:lnTo>
                          <a:pt x="2362" y="5560"/>
                        </a:lnTo>
                        <a:cubicBezTo>
                          <a:pt x="2362" y="5560"/>
                          <a:pt x="2357" y="5492"/>
                          <a:pt x="2356" y="537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63" name="Google Shape;1763;p23"/>
                  <p:cNvSpPr/>
                  <p:nvPr/>
                </p:nvSpPr>
                <p:spPr>
                  <a:xfrm>
                    <a:off x="7854025" y="4062175"/>
                    <a:ext cx="76400" cy="90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3606" extrusionOk="0">
                        <a:moveTo>
                          <a:pt x="1524" y="0"/>
                        </a:moveTo>
                        <a:cubicBezTo>
                          <a:pt x="1524" y="0"/>
                          <a:pt x="1527" y="40"/>
                          <a:pt x="1528" y="107"/>
                        </a:cubicBezTo>
                        <a:lnTo>
                          <a:pt x="1528" y="107"/>
                        </a:lnTo>
                        <a:cubicBezTo>
                          <a:pt x="1529" y="40"/>
                          <a:pt x="1532" y="0"/>
                          <a:pt x="1532" y="0"/>
                        </a:cubicBezTo>
                        <a:close/>
                        <a:moveTo>
                          <a:pt x="1528" y="107"/>
                        </a:moveTo>
                        <a:cubicBezTo>
                          <a:pt x="1528" y="126"/>
                          <a:pt x="1528" y="148"/>
                          <a:pt x="1528" y="172"/>
                        </a:cubicBezTo>
                        <a:lnTo>
                          <a:pt x="1528" y="172"/>
                        </a:lnTo>
                        <a:cubicBezTo>
                          <a:pt x="1528" y="148"/>
                          <a:pt x="1528" y="126"/>
                          <a:pt x="1528" y="107"/>
                        </a:cubicBezTo>
                        <a:close/>
                        <a:moveTo>
                          <a:pt x="1528" y="172"/>
                        </a:moveTo>
                        <a:lnTo>
                          <a:pt x="1528" y="172"/>
                        </a:lnTo>
                        <a:cubicBezTo>
                          <a:pt x="1524" y="458"/>
                          <a:pt x="1474" y="1033"/>
                          <a:pt x="1149" y="1358"/>
                        </a:cubicBezTo>
                        <a:cubicBezTo>
                          <a:pt x="705" y="1803"/>
                          <a:pt x="1" y="1803"/>
                          <a:pt x="1" y="1803"/>
                        </a:cubicBezTo>
                        <a:cubicBezTo>
                          <a:pt x="1" y="1803"/>
                          <a:pt x="705" y="1804"/>
                          <a:pt x="1149" y="2247"/>
                        </a:cubicBezTo>
                        <a:cubicBezTo>
                          <a:pt x="1474" y="2572"/>
                          <a:pt x="1524" y="3148"/>
                          <a:pt x="1528" y="3434"/>
                        </a:cubicBezTo>
                        <a:lnTo>
                          <a:pt x="1528" y="3434"/>
                        </a:lnTo>
                        <a:cubicBezTo>
                          <a:pt x="1531" y="3148"/>
                          <a:pt x="1581" y="2572"/>
                          <a:pt x="1905" y="2247"/>
                        </a:cubicBezTo>
                        <a:cubicBezTo>
                          <a:pt x="2350" y="1803"/>
                          <a:pt x="3055" y="1803"/>
                          <a:pt x="3055" y="1803"/>
                        </a:cubicBezTo>
                        <a:cubicBezTo>
                          <a:pt x="3055" y="1803"/>
                          <a:pt x="2350" y="1803"/>
                          <a:pt x="1905" y="1358"/>
                        </a:cubicBezTo>
                        <a:cubicBezTo>
                          <a:pt x="1581" y="1033"/>
                          <a:pt x="1531" y="458"/>
                          <a:pt x="1528" y="172"/>
                        </a:cubicBezTo>
                        <a:close/>
                        <a:moveTo>
                          <a:pt x="1528" y="3434"/>
                        </a:moveTo>
                        <a:cubicBezTo>
                          <a:pt x="1528" y="3457"/>
                          <a:pt x="1528" y="3479"/>
                          <a:pt x="1528" y="3499"/>
                        </a:cubicBezTo>
                        <a:lnTo>
                          <a:pt x="1528" y="3499"/>
                        </a:lnTo>
                        <a:cubicBezTo>
                          <a:pt x="1528" y="3479"/>
                          <a:pt x="1528" y="3457"/>
                          <a:pt x="1528" y="3434"/>
                        </a:cubicBezTo>
                        <a:close/>
                        <a:moveTo>
                          <a:pt x="1528" y="3499"/>
                        </a:moveTo>
                        <a:lnTo>
                          <a:pt x="1528" y="3499"/>
                        </a:lnTo>
                        <a:cubicBezTo>
                          <a:pt x="1527" y="3566"/>
                          <a:pt x="1524" y="3605"/>
                          <a:pt x="1524" y="3605"/>
                        </a:cubicBezTo>
                        <a:lnTo>
                          <a:pt x="1532" y="3605"/>
                        </a:lnTo>
                        <a:cubicBezTo>
                          <a:pt x="1532" y="3605"/>
                          <a:pt x="1529" y="3566"/>
                          <a:pt x="1528" y="3499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764" name="Google Shape;1764;p23"/>
              <p:cNvGrpSpPr/>
              <p:nvPr/>
            </p:nvGrpSpPr>
            <p:grpSpPr>
              <a:xfrm>
                <a:off x="4606727" y="3454510"/>
                <a:ext cx="108331" cy="126881"/>
                <a:chOff x="4606727" y="3417102"/>
                <a:chExt cx="108331" cy="126881"/>
              </a:xfrm>
            </p:grpSpPr>
            <p:sp>
              <p:nvSpPr>
                <p:cNvPr id="1765" name="Google Shape;1765;p23"/>
                <p:cNvSpPr/>
                <p:nvPr/>
              </p:nvSpPr>
              <p:spPr>
                <a:xfrm>
                  <a:off x="4606727" y="3417102"/>
                  <a:ext cx="108331" cy="126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3"/>
                <p:cNvSpPr/>
                <p:nvPr/>
              </p:nvSpPr>
              <p:spPr>
                <a:xfrm>
                  <a:off x="4609262" y="3419620"/>
                  <a:ext cx="103262" cy="121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2113840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8" name="Google Shape;1768;p24"/>
          <p:cNvGrpSpPr/>
          <p:nvPr/>
        </p:nvGrpSpPr>
        <p:grpSpPr>
          <a:xfrm>
            <a:off x="-875656" y="-358124"/>
            <a:ext cx="10509167" cy="5610099"/>
            <a:chOff x="-875656" y="-358124"/>
            <a:chExt cx="10509167" cy="5610099"/>
          </a:xfrm>
        </p:grpSpPr>
        <p:sp>
          <p:nvSpPr>
            <p:cNvPr id="1769" name="Google Shape;1769;p24"/>
            <p:cNvSpPr/>
            <p:nvPr/>
          </p:nvSpPr>
          <p:spPr>
            <a:xfrm rot="-6280573" flipH="1">
              <a:off x="8417214" y="2158720"/>
              <a:ext cx="945768" cy="573044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0" name="Google Shape;1770;p24"/>
            <p:cNvGrpSpPr/>
            <p:nvPr/>
          </p:nvGrpSpPr>
          <p:grpSpPr>
            <a:xfrm rot="-3565398">
              <a:off x="-860139" y="194792"/>
              <a:ext cx="1935205" cy="1140388"/>
              <a:chOff x="5814600" y="3112362"/>
              <a:chExt cx="306750" cy="180763"/>
            </a:xfrm>
          </p:grpSpPr>
          <p:sp>
            <p:nvSpPr>
              <p:cNvPr id="1771" name="Google Shape;1771;p24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24"/>
              <p:cNvSpPr/>
              <p:nvPr/>
            </p:nvSpPr>
            <p:spPr>
              <a:xfrm rot="3170892">
                <a:off x="5963946" y="3125576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4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4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4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24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24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24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24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24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24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24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24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24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24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24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24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24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24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24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24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24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24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24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24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24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24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24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24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24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24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24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10" name="Google Shape;1810;p24"/>
            <p:cNvSpPr/>
            <p:nvPr/>
          </p:nvSpPr>
          <p:spPr>
            <a:xfrm rot="-1422013" flipH="1">
              <a:off x="-195182" y="2361418"/>
              <a:ext cx="945745" cy="573047"/>
            </a:xfrm>
            <a:custGeom>
              <a:avLst/>
              <a:gdLst/>
              <a:ahLst/>
              <a:cxnLst/>
              <a:rect l="l" t="t" r="r" b="b"/>
              <a:pathLst>
                <a:path w="12643" h="7661" extrusionOk="0">
                  <a:moveTo>
                    <a:pt x="3875" y="1"/>
                  </a:moveTo>
                  <a:cubicBezTo>
                    <a:pt x="3848" y="1"/>
                    <a:pt x="3819" y="8"/>
                    <a:pt x="3787" y="24"/>
                  </a:cubicBezTo>
                  <a:cubicBezTo>
                    <a:pt x="3775" y="41"/>
                    <a:pt x="3755" y="64"/>
                    <a:pt x="3743" y="89"/>
                  </a:cubicBezTo>
                  <a:cubicBezTo>
                    <a:pt x="3729" y="115"/>
                    <a:pt x="3716" y="144"/>
                    <a:pt x="3713" y="172"/>
                  </a:cubicBezTo>
                  <a:cubicBezTo>
                    <a:pt x="3701" y="297"/>
                    <a:pt x="3678" y="422"/>
                    <a:pt x="3684" y="545"/>
                  </a:cubicBezTo>
                  <a:cubicBezTo>
                    <a:pt x="3698" y="819"/>
                    <a:pt x="3737" y="1089"/>
                    <a:pt x="3795" y="1357"/>
                  </a:cubicBezTo>
                  <a:cubicBezTo>
                    <a:pt x="3946" y="2050"/>
                    <a:pt x="4164" y="2721"/>
                    <a:pt x="4457" y="3367"/>
                  </a:cubicBezTo>
                  <a:cubicBezTo>
                    <a:pt x="4476" y="3408"/>
                    <a:pt x="4490" y="3451"/>
                    <a:pt x="4513" y="3513"/>
                  </a:cubicBezTo>
                  <a:cubicBezTo>
                    <a:pt x="4471" y="3502"/>
                    <a:pt x="4446" y="3502"/>
                    <a:pt x="4429" y="3492"/>
                  </a:cubicBezTo>
                  <a:cubicBezTo>
                    <a:pt x="4048" y="3258"/>
                    <a:pt x="3669" y="3025"/>
                    <a:pt x="3290" y="2791"/>
                  </a:cubicBezTo>
                  <a:cubicBezTo>
                    <a:pt x="3246" y="2763"/>
                    <a:pt x="3207" y="2721"/>
                    <a:pt x="3179" y="2678"/>
                  </a:cubicBezTo>
                  <a:cubicBezTo>
                    <a:pt x="3016" y="2427"/>
                    <a:pt x="2823" y="2201"/>
                    <a:pt x="2611" y="1993"/>
                  </a:cubicBezTo>
                  <a:cubicBezTo>
                    <a:pt x="2315" y="1701"/>
                    <a:pt x="2013" y="1414"/>
                    <a:pt x="1706" y="1133"/>
                  </a:cubicBezTo>
                  <a:cubicBezTo>
                    <a:pt x="1451" y="902"/>
                    <a:pt x="1176" y="690"/>
                    <a:pt x="884" y="505"/>
                  </a:cubicBezTo>
                  <a:cubicBezTo>
                    <a:pt x="746" y="416"/>
                    <a:pt x="596" y="340"/>
                    <a:pt x="448" y="266"/>
                  </a:cubicBezTo>
                  <a:cubicBezTo>
                    <a:pt x="378" y="231"/>
                    <a:pt x="303" y="214"/>
                    <a:pt x="225" y="214"/>
                  </a:cubicBezTo>
                  <a:cubicBezTo>
                    <a:pt x="213" y="214"/>
                    <a:pt x="201" y="214"/>
                    <a:pt x="188" y="215"/>
                  </a:cubicBezTo>
                  <a:cubicBezTo>
                    <a:pt x="124" y="220"/>
                    <a:pt x="73" y="241"/>
                    <a:pt x="40" y="302"/>
                  </a:cubicBezTo>
                  <a:cubicBezTo>
                    <a:pt x="0" y="414"/>
                    <a:pt x="46" y="514"/>
                    <a:pt x="113" y="599"/>
                  </a:cubicBezTo>
                  <a:cubicBezTo>
                    <a:pt x="236" y="758"/>
                    <a:pt x="361" y="919"/>
                    <a:pt x="502" y="1062"/>
                  </a:cubicBezTo>
                  <a:cubicBezTo>
                    <a:pt x="1172" y="1746"/>
                    <a:pt x="1952" y="2269"/>
                    <a:pt x="2823" y="2661"/>
                  </a:cubicBezTo>
                  <a:cubicBezTo>
                    <a:pt x="2909" y="2700"/>
                    <a:pt x="2994" y="2743"/>
                    <a:pt x="3074" y="2794"/>
                  </a:cubicBezTo>
                  <a:cubicBezTo>
                    <a:pt x="3496" y="3061"/>
                    <a:pt x="3916" y="3333"/>
                    <a:pt x="4335" y="3601"/>
                  </a:cubicBezTo>
                  <a:cubicBezTo>
                    <a:pt x="4374" y="3626"/>
                    <a:pt x="4412" y="3654"/>
                    <a:pt x="4450" y="3680"/>
                  </a:cubicBezTo>
                  <a:cubicBezTo>
                    <a:pt x="4446" y="3692"/>
                    <a:pt x="4445" y="3704"/>
                    <a:pt x="4442" y="3718"/>
                  </a:cubicBezTo>
                  <a:cubicBezTo>
                    <a:pt x="4348" y="3714"/>
                    <a:pt x="4254" y="3711"/>
                    <a:pt x="4159" y="3704"/>
                  </a:cubicBezTo>
                  <a:cubicBezTo>
                    <a:pt x="3750" y="3677"/>
                    <a:pt x="3341" y="3643"/>
                    <a:pt x="2932" y="3624"/>
                  </a:cubicBezTo>
                  <a:cubicBezTo>
                    <a:pt x="2745" y="3616"/>
                    <a:pt x="2558" y="3612"/>
                    <a:pt x="2370" y="3612"/>
                  </a:cubicBezTo>
                  <a:cubicBezTo>
                    <a:pt x="2237" y="3612"/>
                    <a:pt x="2103" y="3614"/>
                    <a:pt x="1969" y="3618"/>
                  </a:cubicBezTo>
                  <a:cubicBezTo>
                    <a:pt x="1732" y="3624"/>
                    <a:pt x="1496" y="3655"/>
                    <a:pt x="1259" y="3683"/>
                  </a:cubicBezTo>
                  <a:cubicBezTo>
                    <a:pt x="1142" y="3698"/>
                    <a:pt x="1026" y="3729"/>
                    <a:pt x="912" y="3762"/>
                  </a:cubicBezTo>
                  <a:cubicBezTo>
                    <a:pt x="851" y="3780"/>
                    <a:pt x="789" y="3808"/>
                    <a:pt x="736" y="3845"/>
                  </a:cubicBezTo>
                  <a:cubicBezTo>
                    <a:pt x="624" y="3922"/>
                    <a:pt x="628" y="4049"/>
                    <a:pt x="739" y="4123"/>
                  </a:cubicBezTo>
                  <a:cubicBezTo>
                    <a:pt x="775" y="4146"/>
                    <a:pt x="813" y="4163"/>
                    <a:pt x="854" y="4175"/>
                  </a:cubicBezTo>
                  <a:cubicBezTo>
                    <a:pt x="932" y="4200"/>
                    <a:pt x="1013" y="4225"/>
                    <a:pt x="1093" y="4242"/>
                  </a:cubicBezTo>
                  <a:cubicBezTo>
                    <a:pt x="1401" y="4308"/>
                    <a:pt x="1716" y="4334"/>
                    <a:pt x="2031" y="4347"/>
                  </a:cubicBezTo>
                  <a:cubicBezTo>
                    <a:pt x="2156" y="4352"/>
                    <a:pt x="2280" y="4354"/>
                    <a:pt x="2404" y="4354"/>
                  </a:cubicBezTo>
                  <a:cubicBezTo>
                    <a:pt x="2893" y="4354"/>
                    <a:pt x="3378" y="4313"/>
                    <a:pt x="3860" y="4232"/>
                  </a:cubicBezTo>
                  <a:cubicBezTo>
                    <a:pt x="4216" y="4174"/>
                    <a:pt x="4581" y="4135"/>
                    <a:pt x="4892" y="3933"/>
                  </a:cubicBezTo>
                  <a:cubicBezTo>
                    <a:pt x="5340" y="4167"/>
                    <a:pt x="5781" y="4401"/>
                    <a:pt x="6223" y="4634"/>
                  </a:cubicBezTo>
                  <a:cubicBezTo>
                    <a:pt x="6230" y="4637"/>
                    <a:pt x="6232" y="4654"/>
                    <a:pt x="6240" y="4672"/>
                  </a:cubicBezTo>
                  <a:cubicBezTo>
                    <a:pt x="6197" y="4677"/>
                    <a:pt x="6156" y="4683"/>
                    <a:pt x="6116" y="4686"/>
                  </a:cubicBezTo>
                  <a:cubicBezTo>
                    <a:pt x="5351" y="4745"/>
                    <a:pt x="4592" y="4843"/>
                    <a:pt x="3840" y="5001"/>
                  </a:cubicBezTo>
                  <a:cubicBezTo>
                    <a:pt x="3456" y="5081"/>
                    <a:pt x="3078" y="5183"/>
                    <a:pt x="2718" y="5343"/>
                  </a:cubicBezTo>
                  <a:cubicBezTo>
                    <a:pt x="2615" y="5388"/>
                    <a:pt x="2516" y="5444"/>
                    <a:pt x="2420" y="5504"/>
                  </a:cubicBezTo>
                  <a:cubicBezTo>
                    <a:pt x="2338" y="5555"/>
                    <a:pt x="2266" y="5626"/>
                    <a:pt x="2286" y="5735"/>
                  </a:cubicBezTo>
                  <a:cubicBezTo>
                    <a:pt x="2306" y="5856"/>
                    <a:pt x="2408" y="5893"/>
                    <a:pt x="2508" y="5911"/>
                  </a:cubicBezTo>
                  <a:cubicBezTo>
                    <a:pt x="2603" y="5931"/>
                    <a:pt x="2701" y="5946"/>
                    <a:pt x="2799" y="5946"/>
                  </a:cubicBezTo>
                  <a:cubicBezTo>
                    <a:pt x="2808" y="5946"/>
                    <a:pt x="2817" y="5946"/>
                    <a:pt x="2826" y="5945"/>
                  </a:cubicBezTo>
                  <a:cubicBezTo>
                    <a:pt x="3039" y="5941"/>
                    <a:pt x="3255" y="5933"/>
                    <a:pt x="3466" y="5904"/>
                  </a:cubicBezTo>
                  <a:cubicBezTo>
                    <a:pt x="4246" y="5797"/>
                    <a:pt x="5005" y="5607"/>
                    <a:pt x="5747" y="5347"/>
                  </a:cubicBezTo>
                  <a:cubicBezTo>
                    <a:pt x="6067" y="5234"/>
                    <a:pt x="6377" y="5098"/>
                    <a:pt x="6658" y="4902"/>
                  </a:cubicBezTo>
                  <a:cubicBezTo>
                    <a:pt x="6677" y="4890"/>
                    <a:pt x="6700" y="4884"/>
                    <a:pt x="6724" y="4873"/>
                  </a:cubicBezTo>
                  <a:cubicBezTo>
                    <a:pt x="7181" y="5072"/>
                    <a:pt x="7636" y="5271"/>
                    <a:pt x="8116" y="5479"/>
                  </a:cubicBezTo>
                  <a:cubicBezTo>
                    <a:pt x="8059" y="5509"/>
                    <a:pt x="8025" y="5529"/>
                    <a:pt x="7988" y="5543"/>
                  </a:cubicBezTo>
                  <a:cubicBezTo>
                    <a:pt x="7751" y="5635"/>
                    <a:pt x="7510" y="5723"/>
                    <a:pt x="7274" y="5819"/>
                  </a:cubicBezTo>
                  <a:cubicBezTo>
                    <a:pt x="6689" y="6052"/>
                    <a:pt x="6105" y="6293"/>
                    <a:pt x="5542" y="6575"/>
                  </a:cubicBezTo>
                  <a:cubicBezTo>
                    <a:pt x="5281" y="6705"/>
                    <a:pt x="5027" y="6847"/>
                    <a:pt x="4795" y="7026"/>
                  </a:cubicBezTo>
                  <a:cubicBezTo>
                    <a:pt x="4701" y="7098"/>
                    <a:pt x="4613" y="7178"/>
                    <a:pt x="4530" y="7262"/>
                  </a:cubicBezTo>
                  <a:cubicBezTo>
                    <a:pt x="4488" y="7303"/>
                    <a:pt x="4454" y="7356"/>
                    <a:pt x="4433" y="7410"/>
                  </a:cubicBezTo>
                  <a:cubicBezTo>
                    <a:pt x="4392" y="7504"/>
                    <a:pt x="4429" y="7591"/>
                    <a:pt x="4522" y="7629"/>
                  </a:cubicBezTo>
                  <a:cubicBezTo>
                    <a:pt x="4565" y="7648"/>
                    <a:pt x="4615" y="7660"/>
                    <a:pt x="4661" y="7660"/>
                  </a:cubicBezTo>
                  <a:cubicBezTo>
                    <a:pt x="4683" y="7660"/>
                    <a:pt x="4705" y="7661"/>
                    <a:pt x="4727" y="7661"/>
                  </a:cubicBezTo>
                  <a:cubicBezTo>
                    <a:pt x="4788" y="7661"/>
                    <a:pt x="4850" y="7658"/>
                    <a:pt x="4908" y="7643"/>
                  </a:cubicBezTo>
                  <a:cubicBezTo>
                    <a:pt x="5098" y="7595"/>
                    <a:pt x="5291" y="7552"/>
                    <a:pt x="5471" y="7479"/>
                  </a:cubicBezTo>
                  <a:cubicBezTo>
                    <a:pt x="6550" y="7046"/>
                    <a:pt x="7541" y="6467"/>
                    <a:pt x="8407" y="5685"/>
                  </a:cubicBezTo>
                  <a:cubicBezTo>
                    <a:pt x="8428" y="5664"/>
                    <a:pt x="8453" y="5648"/>
                    <a:pt x="8484" y="5623"/>
                  </a:cubicBezTo>
                  <a:cubicBezTo>
                    <a:pt x="8544" y="5643"/>
                    <a:pt x="8606" y="5663"/>
                    <a:pt x="8666" y="5686"/>
                  </a:cubicBezTo>
                  <a:cubicBezTo>
                    <a:pt x="9471" y="5992"/>
                    <a:pt x="10289" y="6262"/>
                    <a:pt x="11127" y="6467"/>
                  </a:cubicBezTo>
                  <a:cubicBezTo>
                    <a:pt x="11513" y="6563"/>
                    <a:pt x="11904" y="6638"/>
                    <a:pt x="12299" y="6692"/>
                  </a:cubicBezTo>
                  <a:cubicBezTo>
                    <a:pt x="12355" y="6700"/>
                    <a:pt x="12413" y="6711"/>
                    <a:pt x="12471" y="6711"/>
                  </a:cubicBezTo>
                  <a:cubicBezTo>
                    <a:pt x="12515" y="6711"/>
                    <a:pt x="12559" y="6705"/>
                    <a:pt x="12603" y="6688"/>
                  </a:cubicBezTo>
                  <a:cubicBezTo>
                    <a:pt x="12617" y="6666"/>
                    <a:pt x="12632" y="6641"/>
                    <a:pt x="12643" y="6624"/>
                  </a:cubicBezTo>
                  <a:cubicBezTo>
                    <a:pt x="12637" y="6550"/>
                    <a:pt x="12594" y="6521"/>
                    <a:pt x="12540" y="6507"/>
                  </a:cubicBezTo>
                  <a:cubicBezTo>
                    <a:pt x="12506" y="6498"/>
                    <a:pt x="12469" y="6498"/>
                    <a:pt x="12433" y="6493"/>
                  </a:cubicBezTo>
                  <a:cubicBezTo>
                    <a:pt x="12168" y="6456"/>
                    <a:pt x="11902" y="6428"/>
                    <a:pt x="11640" y="6377"/>
                  </a:cubicBezTo>
                  <a:cubicBezTo>
                    <a:pt x="10603" y="6181"/>
                    <a:pt x="9603" y="5859"/>
                    <a:pt x="8618" y="5485"/>
                  </a:cubicBezTo>
                  <a:cubicBezTo>
                    <a:pt x="8575" y="5468"/>
                    <a:pt x="8535" y="5445"/>
                    <a:pt x="8487" y="5421"/>
                  </a:cubicBezTo>
                  <a:cubicBezTo>
                    <a:pt x="8498" y="5379"/>
                    <a:pt x="8505" y="5345"/>
                    <a:pt x="8516" y="5311"/>
                  </a:cubicBezTo>
                  <a:cubicBezTo>
                    <a:pt x="8592" y="5055"/>
                    <a:pt x="8670" y="4800"/>
                    <a:pt x="8743" y="4543"/>
                  </a:cubicBezTo>
                  <a:cubicBezTo>
                    <a:pt x="8962" y="3780"/>
                    <a:pt x="9079" y="2999"/>
                    <a:pt x="9146" y="2211"/>
                  </a:cubicBezTo>
                  <a:cubicBezTo>
                    <a:pt x="9166" y="1967"/>
                    <a:pt x="9155" y="1723"/>
                    <a:pt x="9112" y="1482"/>
                  </a:cubicBezTo>
                  <a:cubicBezTo>
                    <a:pt x="9096" y="1388"/>
                    <a:pt x="9073" y="1295"/>
                    <a:pt x="9041" y="1206"/>
                  </a:cubicBezTo>
                  <a:cubicBezTo>
                    <a:pt x="9008" y="1110"/>
                    <a:pt x="8965" y="1013"/>
                    <a:pt x="8846" y="998"/>
                  </a:cubicBezTo>
                  <a:cubicBezTo>
                    <a:pt x="8836" y="996"/>
                    <a:pt x="8826" y="996"/>
                    <a:pt x="8817" y="996"/>
                  </a:cubicBezTo>
                  <a:cubicBezTo>
                    <a:pt x="8714" y="996"/>
                    <a:pt x="8652" y="1068"/>
                    <a:pt x="8606" y="1150"/>
                  </a:cubicBezTo>
                  <a:cubicBezTo>
                    <a:pt x="8545" y="1252"/>
                    <a:pt x="8488" y="1359"/>
                    <a:pt x="8451" y="1470"/>
                  </a:cubicBezTo>
                  <a:cubicBezTo>
                    <a:pt x="8394" y="1644"/>
                    <a:pt x="8346" y="1823"/>
                    <a:pt x="8309" y="2002"/>
                  </a:cubicBezTo>
                  <a:cubicBezTo>
                    <a:pt x="8224" y="2411"/>
                    <a:pt x="8183" y="2825"/>
                    <a:pt x="8152" y="3240"/>
                  </a:cubicBezTo>
                  <a:cubicBezTo>
                    <a:pt x="8118" y="3709"/>
                    <a:pt x="8098" y="4178"/>
                    <a:pt x="8126" y="4647"/>
                  </a:cubicBezTo>
                  <a:cubicBezTo>
                    <a:pt x="8136" y="4819"/>
                    <a:pt x="8153" y="4992"/>
                    <a:pt x="8166" y="5163"/>
                  </a:cubicBezTo>
                  <a:cubicBezTo>
                    <a:pt x="8167" y="5200"/>
                    <a:pt x="8158" y="5240"/>
                    <a:pt x="8153" y="5286"/>
                  </a:cubicBezTo>
                  <a:cubicBezTo>
                    <a:pt x="7971" y="5243"/>
                    <a:pt x="7819" y="5163"/>
                    <a:pt x="7661" y="5098"/>
                  </a:cubicBezTo>
                  <a:cubicBezTo>
                    <a:pt x="7501" y="5033"/>
                    <a:pt x="7343" y="4965"/>
                    <a:pt x="7187" y="4891"/>
                  </a:cubicBezTo>
                  <a:cubicBezTo>
                    <a:pt x="7033" y="4819"/>
                    <a:pt x="6868" y="4766"/>
                    <a:pt x="6720" y="4660"/>
                  </a:cubicBezTo>
                  <a:cubicBezTo>
                    <a:pt x="6727" y="4569"/>
                    <a:pt x="6735" y="4481"/>
                    <a:pt x="6743" y="4393"/>
                  </a:cubicBezTo>
                  <a:cubicBezTo>
                    <a:pt x="6760" y="4209"/>
                    <a:pt x="6783" y="4026"/>
                    <a:pt x="6794" y="3842"/>
                  </a:cubicBezTo>
                  <a:cubicBezTo>
                    <a:pt x="6832" y="3272"/>
                    <a:pt x="6842" y="2701"/>
                    <a:pt x="6828" y="2130"/>
                  </a:cubicBezTo>
                  <a:cubicBezTo>
                    <a:pt x="6818" y="1805"/>
                    <a:pt x="6791" y="1478"/>
                    <a:pt x="6761" y="1153"/>
                  </a:cubicBezTo>
                  <a:cubicBezTo>
                    <a:pt x="6741" y="927"/>
                    <a:pt x="6680" y="709"/>
                    <a:pt x="6578" y="505"/>
                  </a:cubicBezTo>
                  <a:cubicBezTo>
                    <a:pt x="6552" y="451"/>
                    <a:pt x="6522" y="399"/>
                    <a:pt x="6485" y="352"/>
                  </a:cubicBezTo>
                  <a:cubicBezTo>
                    <a:pt x="6446" y="303"/>
                    <a:pt x="6395" y="277"/>
                    <a:pt x="6344" y="277"/>
                  </a:cubicBezTo>
                  <a:cubicBezTo>
                    <a:pt x="6296" y="277"/>
                    <a:pt x="6249" y="300"/>
                    <a:pt x="6212" y="348"/>
                  </a:cubicBezTo>
                  <a:cubicBezTo>
                    <a:pt x="6163" y="413"/>
                    <a:pt x="6126" y="491"/>
                    <a:pt x="6098" y="569"/>
                  </a:cubicBezTo>
                  <a:cubicBezTo>
                    <a:pt x="6033" y="741"/>
                    <a:pt x="6011" y="927"/>
                    <a:pt x="5994" y="1109"/>
                  </a:cubicBezTo>
                  <a:cubicBezTo>
                    <a:pt x="5959" y="1494"/>
                    <a:pt x="5943" y="1880"/>
                    <a:pt x="5959" y="2268"/>
                  </a:cubicBezTo>
                  <a:cubicBezTo>
                    <a:pt x="5976" y="2712"/>
                    <a:pt x="6004" y="3158"/>
                    <a:pt x="6099" y="3595"/>
                  </a:cubicBezTo>
                  <a:cubicBezTo>
                    <a:pt x="6153" y="3845"/>
                    <a:pt x="6226" y="4090"/>
                    <a:pt x="6289" y="4337"/>
                  </a:cubicBezTo>
                  <a:cubicBezTo>
                    <a:pt x="6298" y="4374"/>
                    <a:pt x="6300" y="4413"/>
                    <a:pt x="6305" y="4458"/>
                  </a:cubicBezTo>
                  <a:cubicBezTo>
                    <a:pt x="6115" y="4405"/>
                    <a:pt x="5107" y="3888"/>
                    <a:pt x="4946" y="3762"/>
                  </a:cubicBezTo>
                  <a:cubicBezTo>
                    <a:pt x="4942" y="3635"/>
                    <a:pt x="4945" y="3504"/>
                    <a:pt x="4929" y="3374"/>
                  </a:cubicBezTo>
                  <a:cubicBezTo>
                    <a:pt x="4851" y="2670"/>
                    <a:pt x="4710" y="1978"/>
                    <a:pt x="4516" y="1297"/>
                  </a:cubicBezTo>
                  <a:cubicBezTo>
                    <a:pt x="4420" y="965"/>
                    <a:pt x="4311" y="639"/>
                    <a:pt x="4161" y="328"/>
                  </a:cubicBezTo>
                  <a:cubicBezTo>
                    <a:pt x="4118" y="237"/>
                    <a:pt x="4062" y="152"/>
                    <a:pt x="4002" y="72"/>
                  </a:cubicBezTo>
                  <a:cubicBezTo>
                    <a:pt x="3968" y="28"/>
                    <a:pt x="3926" y="1"/>
                    <a:pt x="387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11" name="Google Shape;1811;p24"/>
            <p:cNvGrpSpPr/>
            <p:nvPr/>
          </p:nvGrpSpPr>
          <p:grpSpPr>
            <a:xfrm rot="5400000">
              <a:off x="8095724" y="3714188"/>
              <a:ext cx="1935194" cy="1140381"/>
              <a:chOff x="5814600" y="3112362"/>
              <a:chExt cx="306750" cy="180763"/>
            </a:xfrm>
          </p:grpSpPr>
          <p:sp>
            <p:nvSpPr>
              <p:cNvPr id="1812" name="Google Shape;1812;p24"/>
              <p:cNvSpPr/>
              <p:nvPr/>
            </p:nvSpPr>
            <p:spPr>
              <a:xfrm>
                <a:off x="5814600" y="3261575"/>
                <a:ext cx="153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03" extrusionOk="0">
                    <a:moveTo>
                      <a:pt x="316" y="0"/>
                    </a:moveTo>
                    <a:cubicBezTo>
                      <a:pt x="314" y="0"/>
                      <a:pt x="312" y="0"/>
                      <a:pt x="310" y="1"/>
                    </a:cubicBezTo>
                    <a:cubicBezTo>
                      <a:pt x="142" y="2"/>
                      <a:pt x="0" y="158"/>
                      <a:pt x="5" y="335"/>
                    </a:cubicBezTo>
                    <a:cubicBezTo>
                      <a:pt x="9" y="485"/>
                      <a:pt x="137" y="602"/>
                      <a:pt x="292" y="602"/>
                    </a:cubicBezTo>
                    <a:cubicBezTo>
                      <a:pt x="294" y="602"/>
                      <a:pt x="296" y="602"/>
                      <a:pt x="298" y="602"/>
                    </a:cubicBezTo>
                    <a:cubicBezTo>
                      <a:pt x="458" y="599"/>
                      <a:pt x="611" y="439"/>
                      <a:pt x="608" y="278"/>
                    </a:cubicBezTo>
                    <a:cubicBezTo>
                      <a:pt x="605" y="127"/>
                      <a:pt x="472" y="0"/>
                      <a:pt x="31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 rot="3170892">
                <a:off x="5832481" y="3197150"/>
                <a:ext cx="130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9" extrusionOk="0">
                    <a:moveTo>
                      <a:pt x="262" y="0"/>
                    </a:moveTo>
                    <a:cubicBezTo>
                      <a:pt x="116" y="0"/>
                      <a:pt x="4" y="112"/>
                      <a:pt x="2" y="256"/>
                    </a:cubicBezTo>
                    <a:cubicBezTo>
                      <a:pt x="1" y="403"/>
                      <a:pt x="113" y="519"/>
                      <a:pt x="261" y="519"/>
                    </a:cubicBezTo>
                    <a:cubicBezTo>
                      <a:pt x="262" y="519"/>
                      <a:pt x="263" y="519"/>
                      <a:pt x="264" y="519"/>
                    </a:cubicBezTo>
                    <a:cubicBezTo>
                      <a:pt x="410" y="519"/>
                      <a:pt x="522" y="404"/>
                      <a:pt x="521" y="258"/>
                    </a:cubicBezTo>
                    <a:cubicBezTo>
                      <a:pt x="521" y="113"/>
                      <a:pt x="411" y="2"/>
                      <a:pt x="268" y="0"/>
                    </a:cubicBezTo>
                    <a:cubicBezTo>
                      <a:pt x="266" y="0"/>
                      <a:pt x="264" y="0"/>
                      <a:pt x="2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5990250" y="3176275"/>
                <a:ext cx="124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9" extrusionOk="0">
                    <a:moveTo>
                      <a:pt x="260" y="0"/>
                    </a:moveTo>
                    <a:cubicBezTo>
                      <a:pt x="258" y="0"/>
                      <a:pt x="256" y="0"/>
                      <a:pt x="254" y="0"/>
                    </a:cubicBezTo>
                    <a:cubicBezTo>
                      <a:pt x="117" y="3"/>
                      <a:pt x="1" y="131"/>
                      <a:pt x="2" y="275"/>
                    </a:cubicBezTo>
                    <a:cubicBezTo>
                      <a:pt x="5" y="400"/>
                      <a:pt x="113" y="508"/>
                      <a:pt x="236" y="508"/>
                    </a:cubicBezTo>
                    <a:cubicBezTo>
                      <a:pt x="238" y="508"/>
                      <a:pt x="240" y="508"/>
                      <a:pt x="242" y="508"/>
                    </a:cubicBezTo>
                    <a:cubicBezTo>
                      <a:pt x="377" y="505"/>
                      <a:pt x="496" y="372"/>
                      <a:pt x="492" y="232"/>
                    </a:cubicBezTo>
                    <a:cubicBezTo>
                      <a:pt x="489" y="101"/>
                      <a:pt x="385" y="0"/>
                      <a:pt x="2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 rot="3170892">
                <a:off x="6059794" y="3144571"/>
                <a:ext cx="12449" cy="1222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89" extrusionOk="0">
                    <a:moveTo>
                      <a:pt x="231" y="1"/>
                    </a:moveTo>
                    <a:cubicBezTo>
                      <a:pt x="102" y="1"/>
                      <a:pt x="2" y="105"/>
                      <a:pt x="2" y="237"/>
                    </a:cubicBezTo>
                    <a:cubicBezTo>
                      <a:pt x="0" y="375"/>
                      <a:pt x="118" y="488"/>
                      <a:pt x="257" y="488"/>
                    </a:cubicBezTo>
                    <a:cubicBezTo>
                      <a:pt x="258" y="488"/>
                      <a:pt x="259" y="488"/>
                      <a:pt x="260" y="488"/>
                    </a:cubicBezTo>
                    <a:cubicBezTo>
                      <a:pt x="389" y="488"/>
                      <a:pt x="497" y="382"/>
                      <a:pt x="496" y="254"/>
                    </a:cubicBezTo>
                    <a:cubicBezTo>
                      <a:pt x="494" y="121"/>
                      <a:pt x="372" y="2"/>
                      <a:pt x="233" y="1"/>
                    </a:cubicBezTo>
                    <a:cubicBezTo>
                      <a:pt x="232" y="1"/>
                      <a:pt x="232" y="1"/>
                      <a:pt x="23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5903375" y="3190400"/>
                <a:ext cx="124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470" extrusionOk="0">
                    <a:moveTo>
                      <a:pt x="256" y="0"/>
                    </a:moveTo>
                    <a:cubicBezTo>
                      <a:pt x="255" y="0"/>
                      <a:pt x="254" y="0"/>
                      <a:pt x="253" y="0"/>
                    </a:cubicBezTo>
                    <a:cubicBezTo>
                      <a:pt x="101" y="2"/>
                      <a:pt x="2" y="90"/>
                      <a:pt x="0" y="225"/>
                    </a:cubicBezTo>
                    <a:cubicBezTo>
                      <a:pt x="0" y="351"/>
                      <a:pt x="124" y="469"/>
                      <a:pt x="257" y="469"/>
                    </a:cubicBezTo>
                    <a:cubicBezTo>
                      <a:pt x="258" y="469"/>
                      <a:pt x="259" y="469"/>
                      <a:pt x="260" y="469"/>
                    </a:cubicBezTo>
                    <a:cubicBezTo>
                      <a:pt x="385" y="466"/>
                      <a:pt x="493" y="357"/>
                      <a:pt x="494" y="229"/>
                    </a:cubicBezTo>
                    <a:cubicBezTo>
                      <a:pt x="496" y="101"/>
                      <a:pt x="389" y="0"/>
                      <a:pt x="2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6020975" y="3255700"/>
                <a:ext cx="1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3" extrusionOk="0">
                    <a:moveTo>
                      <a:pt x="248" y="1"/>
                    </a:moveTo>
                    <a:cubicBezTo>
                      <a:pt x="127" y="1"/>
                      <a:pt x="11" y="119"/>
                      <a:pt x="6" y="249"/>
                    </a:cubicBezTo>
                    <a:cubicBezTo>
                      <a:pt x="0" y="371"/>
                      <a:pt x="118" y="479"/>
                      <a:pt x="258" y="482"/>
                    </a:cubicBezTo>
                    <a:cubicBezTo>
                      <a:pt x="260" y="483"/>
                      <a:pt x="262" y="483"/>
                      <a:pt x="264" y="483"/>
                    </a:cubicBezTo>
                    <a:cubicBezTo>
                      <a:pt x="386" y="483"/>
                      <a:pt x="482" y="389"/>
                      <a:pt x="486" y="265"/>
                    </a:cubicBezTo>
                    <a:cubicBezTo>
                      <a:pt x="489" y="129"/>
                      <a:pt x="377" y="2"/>
                      <a:pt x="250" y="1"/>
                    </a:cubicBezTo>
                    <a:cubicBezTo>
                      <a:pt x="249" y="1"/>
                      <a:pt x="249" y="1"/>
                      <a:pt x="24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5906500" y="3281300"/>
                <a:ext cx="117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73" extrusionOk="0">
                    <a:moveTo>
                      <a:pt x="230" y="0"/>
                    </a:moveTo>
                    <a:cubicBezTo>
                      <a:pt x="105" y="2"/>
                      <a:pt x="0" y="113"/>
                      <a:pt x="0" y="242"/>
                    </a:cubicBezTo>
                    <a:cubicBezTo>
                      <a:pt x="2" y="364"/>
                      <a:pt x="122" y="472"/>
                      <a:pt x="255" y="472"/>
                    </a:cubicBezTo>
                    <a:cubicBezTo>
                      <a:pt x="256" y="472"/>
                      <a:pt x="257" y="472"/>
                      <a:pt x="258" y="472"/>
                    </a:cubicBezTo>
                    <a:cubicBezTo>
                      <a:pt x="374" y="471"/>
                      <a:pt x="468" y="363"/>
                      <a:pt x="466" y="236"/>
                    </a:cubicBezTo>
                    <a:cubicBezTo>
                      <a:pt x="465" y="108"/>
                      <a:pt x="357" y="0"/>
                      <a:pt x="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6055975" y="3260800"/>
                <a:ext cx="112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55" extrusionOk="0">
                    <a:moveTo>
                      <a:pt x="219" y="1"/>
                    </a:moveTo>
                    <a:cubicBezTo>
                      <a:pt x="107" y="1"/>
                      <a:pt x="8" y="104"/>
                      <a:pt x="3" y="229"/>
                    </a:cubicBezTo>
                    <a:cubicBezTo>
                      <a:pt x="0" y="348"/>
                      <a:pt x="100" y="451"/>
                      <a:pt x="224" y="454"/>
                    </a:cubicBezTo>
                    <a:cubicBezTo>
                      <a:pt x="226" y="454"/>
                      <a:pt x="229" y="455"/>
                      <a:pt x="231" y="455"/>
                    </a:cubicBezTo>
                    <a:cubicBezTo>
                      <a:pt x="344" y="455"/>
                      <a:pt x="443" y="350"/>
                      <a:pt x="446" y="228"/>
                    </a:cubicBezTo>
                    <a:cubicBezTo>
                      <a:pt x="448" y="110"/>
                      <a:pt x="343" y="2"/>
                      <a:pt x="224" y="1"/>
                    </a:cubicBezTo>
                    <a:cubicBezTo>
                      <a:pt x="222" y="1"/>
                      <a:pt x="221" y="1"/>
                      <a:pt x="21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6095050" y="3198725"/>
                <a:ext cx="11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44" extrusionOk="0">
                    <a:moveTo>
                      <a:pt x="224" y="0"/>
                    </a:moveTo>
                    <a:cubicBezTo>
                      <a:pt x="102" y="0"/>
                      <a:pt x="11" y="80"/>
                      <a:pt x="7" y="195"/>
                    </a:cubicBezTo>
                    <a:cubicBezTo>
                      <a:pt x="0" y="318"/>
                      <a:pt x="119" y="440"/>
                      <a:pt x="247" y="443"/>
                    </a:cubicBezTo>
                    <a:cubicBezTo>
                      <a:pt x="248" y="443"/>
                      <a:pt x="249" y="443"/>
                      <a:pt x="250" y="443"/>
                    </a:cubicBezTo>
                    <a:cubicBezTo>
                      <a:pt x="360" y="443"/>
                      <a:pt x="451" y="356"/>
                      <a:pt x="456" y="244"/>
                    </a:cubicBezTo>
                    <a:cubicBezTo>
                      <a:pt x="460" y="116"/>
                      <a:pt x="355" y="4"/>
                      <a:pt x="227" y="2"/>
                    </a:cubicBezTo>
                    <a:lnTo>
                      <a:pt x="227" y="0"/>
                    </a:lnTo>
                    <a:cubicBezTo>
                      <a:pt x="226" y="0"/>
                      <a:pt x="225" y="0"/>
                      <a:pt x="22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5981925" y="3275375"/>
                <a:ext cx="10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48" extrusionOk="0">
                    <a:moveTo>
                      <a:pt x="208" y="1"/>
                    </a:moveTo>
                    <a:cubicBezTo>
                      <a:pt x="99" y="1"/>
                      <a:pt x="7" y="95"/>
                      <a:pt x="4" y="211"/>
                    </a:cubicBezTo>
                    <a:cubicBezTo>
                      <a:pt x="0" y="343"/>
                      <a:pt x="101" y="447"/>
                      <a:pt x="232" y="447"/>
                    </a:cubicBezTo>
                    <a:cubicBezTo>
                      <a:pt x="233" y="447"/>
                      <a:pt x="234" y="447"/>
                      <a:pt x="235" y="447"/>
                    </a:cubicBezTo>
                    <a:cubicBezTo>
                      <a:pt x="352" y="445"/>
                      <a:pt x="431" y="362"/>
                      <a:pt x="433" y="242"/>
                    </a:cubicBezTo>
                    <a:cubicBezTo>
                      <a:pt x="433" y="112"/>
                      <a:pt x="335" y="4"/>
                      <a:pt x="213" y="1"/>
                    </a:cubicBezTo>
                    <a:cubicBezTo>
                      <a:pt x="212" y="1"/>
                      <a:pt x="210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5967725" y="3215650"/>
                <a:ext cx="10450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46" extrusionOk="0">
                    <a:moveTo>
                      <a:pt x="208" y="1"/>
                    </a:moveTo>
                    <a:cubicBezTo>
                      <a:pt x="206" y="1"/>
                      <a:pt x="204" y="1"/>
                      <a:pt x="203" y="1"/>
                    </a:cubicBezTo>
                    <a:cubicBezTo>
                      <a:pt x="93" y="3"/>
                      <a:pt x="0" y="97"/>
                      <a:pt x="2" y="208"/>
                    </a:cubicBezTo>
                    <a:cubicBezTo>
                      <a:pt x="4" y="336"/>
                      <a:pt x="101" y="446"/>
                      <a:pt x="216" y="446"/>
                    </a:cubicBezTo>
                    <a:cubicBezTo>
                      <a:pt x="218" y="446"/>
                      <a:pt x="220" y="446"/>
                      <a:pt x="223" y="445"/>
                    </a:cubicBezTo>
                    <a:cubicBezTo>
                      <a:pt x="334" y="441"/>
                      <a:pt x="417" y="344"/>
                      <a:pt x="416" y="220"/>
                    </a:cubicBezTo>
                    <a:cubicBezTo>
                      <a:pt x="414" y="97"/>
                      <a:pt x="323" y="1"/>
                      <a:pt x="20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5861575" y="3223925"/>
                <a:ext cx="1100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24" extrusionOk="0">
                    <a:moveTo>
                      <a:pt x="222" y="0"/>
                    </a:moveTo>
                    <a:cubicBezTo>
                      <a:pt x="221" y="0"/>
                      <a:pt x="219" y="0"/>
                      <a:pt x="218" y="0"/>
                    </a:cubicBezTo>
                    <a:cubicBezTo>
                      <a:pt x="97" y="0"/>
                      <a:pt x="1" y="94"/>
                      <a:pt x="2" y="212"/>
                    </a:cubicBezTo>
                    <a:cubicBezTo>
                      <a:pt x="2" y="330"/>
                      <a:pt x="106" y="423"/>
                      <a:pt x="231" y="423"/>
                    </a:cubicBezTo>
                    <a:cubicBezTo>
                      <a:pt x="232" y="423"/>
                      <a:pt x="233" y="423"/>
                      <a:pt x="234" y="423"/>
                    </a:cubicBezTo>
                    <a:cubicBezTo>
                      <a:pt x="351" y="422"/>
                      <a:pt x="439" y="329"/>
                      <a:pt x="438" y="210"/>
                    </a:cubicBezTo>
                    <a:cubicBezTo>
                      <a:pt x="436" y="91"/>
                      <a:pt x="343" y="0"/>
                      <a:pt x="22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24"/>
              <p:cNvSpPr/>
              <p:nvPr/>
            </p:nvSpPr>
            <p:spPr>
              <a:xfrm rot="3170892">
                <a:off x="6021016" y="3114417"/>
                <a:ext cx="1030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4" extrusionOk="0">
                    <a:moveTo>
                      <a:pt x="189" y="1"/>
                    </a:moveTo>
                    <a:cubicBezTo>
                      <a:pt x="83" y="1"/>
                      <a:pt x="2" y="85"/>
                      <a:pt x="2" y="197"/>
                    </a:cubicBezTo>
                    <a:cubicBezTo>
                      <a:pt x="1" y="313"/>
                      <a:pt x="98" y="410"/>
                      <a:pt x="220" y="413"/>
                    </a:cubicBezTo>
                    <a:cubicBezTo>
                      <a:pt x="223" y="413"/>
                      <a:pt x="225" y="413"/>
                      <a:pt x="228" y="413"/>
                    </a:cubicBezTo>
                    <a:cubicBezTo>
                      <a:pt x="326" y="413"/>
                      <a:pt x="405" y="331"/>
                      <a:pt x="408" y="223"/>
                    </a:cubicBezTo>
                    <a:cubicBezTo>
                      <a:pt x="411" y="110"/>
                      <a:pt x="309" y="4"/>
                      <a:pt x="195" y="1"/>
                    </a:cubicBezTo>
                    <a:cubicBezTo>
                      <a:pt x="193" y="1"/>
                      <a:pt x="191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24"/>
              <p:cNvSpPr/>
              <p:nvPr/>
            </p:nvSpPr>
            <p:spPr>
              <a:xfrm>
                <a:off x="5892675" y="3259425"/>
                <a:ext cx="101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8" extrusionOk="0">
                    <a:moveTo>
                      <a:pt x="189" y="0"/>
                    </a:moveTo>
                    <a:cubicBezTo>
                      <a:pt x="188" y="0"/>
                      <a:pt x="187" y="0"/>
                      <a:pt x="186" y="0"/>
                    </a:cubicBezTo>
                    <a:cubicBezTo>
                      <a:pt x="79" y="2"/>
                      <a:pt x="1" y="91"/>
                      <a:pt x="1" y="207"/>
                    </a:cubicBezTo>
                    <a:cubicBezTo>
                      <a:pt x="1" y="318"/>
                      <a:pt x="90" y="408"/>
                      <a:pt x="206" y="408"/>
                    </a:cubicBezTo>
                    <a:cubicBezTo>
                      <a:pt x="207" y="408"/>
                      <a:pt x="208" y="408"/>
                      <a:pt x="209" y="408"/>
                    </a:cubicBezTo>
                    <a:cubicBezTo>
                      <a:pt x="319" y="408"/>
                      <a:pt x="405" y="323"/>
                      <a:pt x="405" y="215"/>
                    </a:cubicBezTo>
                    <a:cubicBezTo>
                      <a:pt x="404" y="100"/>
                      <a:pt x="303" y="0"/>
                      <a:pt x="18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6111450" y="3237925"/>
                <a:ext cx="9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7" extrusionOk="0">
                    <a:moveTo>
                      <a:pt x="195" y="0"/>
                    </a:moveTo>
                    <a:cubicBezTo>
                      <a:pt x="100" y="0"/>
                      <a:pt x="12" y="83"/>
                      <a:pt x="6" y="180"/>
                    </a:cubicBezTo>
                    <a:cubicBezTo>
                      <a:pt x="0" y="288"/>
                      <a:pt x="91" y="382"/>
                      <a:pt x="202" y="386"/>
                    </a:cubicBezTo>
                    <a:cubicBezTo>
                      <a:pt x="204" y="386"/>
                      <a:pt x="206" y="386"/>
                      <a:pt x="208" y="386"/>
                    </a:cubicBezTo>
                    <a:cubicBezTo>
                      <a:pt x="308" y="386"/>
                      <a:pt x="386" y="312"/>
                      <a:pt x="391" y="210"/>
                    </a:cubicBezTo>
                    <a:cubicBezTo>
                      <a:pt x="395" y="109"/>
                      <a:pt x="306" y="7"/>
                      <a:pt x="206" y="0"/>
                    </a:cubicBezTo>
                    <a:cubicBezTo>
                      <a:pt x="202" y="0"/>
                      <a:pt x="199" y="0"/>
                      <a:pt x="1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6101600" y="3256825"/>
                <a:ext cx="91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2" extrusionOk="0">
                    <a:moveTo>
                      <a:pt x="172" y="1"/>
                    </a:moveTo>
                    <a:cubicBezTo>
                      <a:pt x="78" y="1"/>
                      <a:pt x="2" y="79"/>
                      <a:pt x="1" y="178"/>
                    </a:cubicBezTo>
                    <a:cubicBezTo>
                      <a:pt x="1" y="280"/>
                      <a:pt x="89" y="370"/>
                      <a:pt x="191" y="371"/>
                    </a:cubicBezTo>
                    <a:cubicBezTo>
                      <a:pt x="286" y="371"/>
                      <a:pt x="365" y="292"/>
                      <a:pt x="365" y="194"/>
                    </a:cubicBezTo>
                    <a:cubicBezTo>
                      <a:pt x="363" y="95"/>
                      <a:pt x="272" y="2"/>
                      <a:pt x="175" y="1"/>
                    </a:cubicBezTo>
                    <a:cubicBezTo>
                      <a:pt x="174" y="1"/>
                      <a:pt x="173" y="1"/>
                      <a:pt x="17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6025625" y="3230975"/>
                <a:ext cx="81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42" extrusionOk="0">
                    <a:moveTo>
                      <a:pt x="161" y="1"/>
                    </a:moveTo>
                    <a:cubicBezTo>
                      <a:pt x="159" y="1"/>
                      <a:pt x="157" y="1"/>
                      <a:pt x="155" y="1"/>
                    </a:cubicBezTo>
                    <a:cubicBezTo>
                      <a:pt x="66" y="4"/>
                      <a:pt x="1" y="79"/>
                      <a:pt x="1" y="184"/>
                    </a:cubicBezTo>
                    <a:cubicBezTo>
                      <a:pt x="1" y="276"/>
                      <a:pt x="63" y="342"/>
                      <a:pt x="149" y="342"/>
                    </a:cubicBezTo>
                    <a:cubicBezTo>
                      <a:pt x="150" y="342"/>
                      <a:pt x="151" y="342"/>
                      <a:pt x="152" y="342"/>
                    </a:cubicBezTo>
                    <a:cubicBezTo>
                      <a:pt x="246" y="342"/>
                      <a:pt x="325" y="257"/>
                      <a:pt x="322" y="160"/>
                    </a:cubicBezTo>
                    <a:cubicBezTo>
                      <a:pt x="320" y="72"/>
                      <a:pt x="248" y="1"/>
                      <a:pt x="16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6039150" y="3174875"/>
                <a:ext cx="780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5" extrusionOk="0">
                    <a:moveTo>
                      <a:pt x="167" y="1"/>
                    </a:moveTo>
                    <a:cubicBezTo>
                      <a:pt x="85" y="1"/>
                      <a:pt x="8" y="76"/>
                      <a:pt x="5" y="161"/>
                    </a:cubicBezTo>
                    <a:cubicBezTo>
                      <a:pt x="0" y="245"/>
                      <a:pt x="65" y="312"/>
                      <a:pt x="150" y="314"/>
                    </a:cubicBezTo>
                    <a:cubicBezTo>
                      <a:pt x="151" y="314"/>
                      <a:pt x="152" y="314"/>
                      <a:pt x="153" y="314"/>
                    </a:cubicBezTo>
                    <a:cubicBezTo>
                      <a:pt x="241" y="314"/>
                      <a:pt x="312" y="241"/>
                      <a:pt x="312" y="149"/>
                    </a:cubicBezTo>
                    <a:cubicBezTo>
                      <a:pt x="310" y="67"/>
                      <a:pt x="253" y="5"/>
                      <a:pt x="171" y="1"/>
                    </a:cubicBezTo>
                    <a:cubicBezTo>
                      <a:pt x="170" y="1"/>
                      <a:pt x="168" y="1"/>
                      <a:pt x="16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5956225" y="3194525"/>
                <a:ext cx="7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5" extrusionOk="0">
                    <a:moveTo>
                      <a:pt x="160" y="0"/>
                    </a:moveTo>
                    <a:cubicBezTo>
                      <a:pt x="78" y="0"/>
                      <a:pt x="10" y="63"/>
                      <a:pt x="5" y="144"/>
                    </a:cubicBezTo>
                    <a:cubicBezTo>
                      <a:pt x="1" y="232"/>
                      <a:pt x="67" y="301"/>
                      <a:pt x="155" y="304"/>
                    </a:cubicBezTo>
                    <a:cubicBezTo>
                      <a:pt x="156" y="304"/>
                      <a:pt x="157" y="304"/>
                      <a:pt x="158" y="304"/>
                    </a:cubicBezTo>
                    <a:cubicBezTo>
                      <a:pt x="243" y="304"/>
                      <a:pt x="308" y="245"/>
                      <a:pt x="312" y="161"/>
                    </a:cubicBezTo>
                    <a:cubicBezTo>
                      <a:pt x="317" y="73"/>
                      <a:pt x="251" y="3"/>
                      <a:pt x="163" y="0"/>
                    </a:cubicBezTo>
                    <a:cubicBezTo>
                      <a:pt x="162" y="0"/>
                      <a:pt x="161" y="0"/>
                      <a:pt x="16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5903225" y="3224925"/>
                <a:ext cx="77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61" y="0"/>
                    </a:moveTo>
                    <a:cubicBezTo>
                      <a:pt x="159" y="0"/>
                      <a:pt x="157" y="0"/>
                      <a:pt x="154" y="0"/>
                    </a:cubicBezTo>
                    <a:cubicBezTo>
                      <a:pt x="57" y="3"/>
                      <a:pt x="0" y="57"/>
                      <a:pt x="3" y="144"/>
                    </a:cubicBezTo>
                    <a:cubicBezTo>
                      <a:pt x="5" y="229"/>
                      <a:pt x="70" y="287"/>
                      <a:pt x="157" y="289"/>
                    </a:cubicBezTo>
                    <a:cubicBezTo>
                      <a:pt x="245" y="289"/>
                      <a:pt x="310" y="226"/>
                      <a:pt x="309" y="141"/>
                    </a:cubicBezTo>
                    <a:cubicBezTo>
                      <a:pt x="307" y="58"/>
                      <a:pt x="247" y="0"/>
                      <a:pt x="16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6014525" y="3199850"/>
                <a:ext cx="742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03" extrusionOk="0">
                    <a:moveTo>
                      <a:pt x="147" y="0"/>
                    </a:moveTo>
                    <a:cubicBezTo>
                      <a:pt x="65" y="0"/>
                      <a:pt x="8" y="55"/>
                      <a:pt x="5" y="139"/>
                    </a:cubicBezTo>
                    <a:cubicBezTo>
                      <a:pt x="1" y="229"/>
                      <a:pt x="67" y="303"/>
                      <a:pt x="151" y="303"/>
                    </a:cubicBezTo>
                    <a:cubicBezTo>
                      <a:pt x="152" y="303"/>
                      <a:pt x="152" y="303"/>
                      <a:pt x="153" y="303"/>
                    </a:cubicBezTo>
                    <a:cubicBezTo>
                      <a:pt x="230" y="301"/>
                      <a:pt x="294" y="236"/>
                      <a:pt x="295" y="156"/>
                    </a:cubicBezTo>
                    <a:cubicBezTo>
                      <a:pt x="297" y="70"/>
                      <a:pt x="235" y="3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 rot="3170892">
                <a:off x="6001690" y="3144299"/>
                <a:ext cx="76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01" extrusionOk="0">
                    <a:moveTo>
                      <a:pt x="150" y="1"/>
                    </a:moveTo>
                    <a:cubicBezTo>
                      <a:pt x="70" y="1"/>
                      <a:pt x="6" y="61"/>
                      <a:pt x="3" y="143"/>
                    </a:cubicBezTo>
                    <a:cubicBezTo>
                      <a:pt x="0" y="225"/>
                      <a:pt x="67" y="297"/>
                      <a:pt x="148" y="300"/>
                    </a:cubicBezTo>
                    <a:cubicBezTo>
                      <a:pt x="150" y="300"/>
                      <a:pt x="152" y="300"/>
                      <a:pt x="154" y="300"/>
                    </a:cubicBezTo>
                    <a:cubicBezTo>
                      <a:pt x="227" y="300"/>
                      <a:pt x="294" y="237"/>
                      <a:pt x="298" y="160"/>
                    </a:cubicBezTo>
                    <a:cubicBezTo>
                      <a:pt x="304" y="78"/>
                      <a:pt x="241" y="5"/>
                      <a:pt x="159" y="1"/>
                    </a:cubicBezTo>
                    <a:cubicBezTo>
                      <a:pt x="156" y="1"/>
                      <a:pt x="153" y="1"/>
                      <a:pt x="15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6071750" y="3224025"/>
                <a:ext cx="70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78" extrusionOk="0">
                    <a:moveTo>
                      <a:pt x="136" y="1"/>
                    </a:moveTo>
                    <a:cubicBezTo>
                      <a:pt x="135" y="1"/>
                      <a:pt x="134" y="1"/>
                      <a:pt x="133" y="1"/>
                    </a:cubicBezTo>
                    <a:cubicBezTo>
                      <a:pt x="54" y="2"/>
                      <a:pt x="0" y="61"/>
                      <a:pt x="3" y="141"/>
                    </a:cubicBezTo>
                    <a:cubicBezTo>
                      <a:pt x="5" y="218"/>
                      <a:pt x="65" y="277"/>
                      <a:pt x="139" y="277"/>
                    </a:cubicBezTo>
                    <a:cubicBezTo>
                      <a:pt x="140" y="277"/>
                      <a:pt x="141" y="277"/>
                      <a:pt x="142" y="277"/>
                    </a:cubicBezTo>
                    <a:cubicBezTo>
                      <a:pt x="215" y="277"/>
                      <a:pt x="280" y="212"/>
                      <a:pt x="280" y="140"/>
                    </a:cubicBezTo>
                    <a:cubicBezTo>
                      <a:pt x="281" y="62"/>
                      <a:pt x="216" y="1"/>
                      <a:pt x="13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5947625" y="3223225"/>
                <a:ext cx="69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" extrusionOk="0">
                    <a:moveTo>
                      <a:pt x="145" y="0"/>
                    </a:moveTo>
                    <a:cubicBezTo>
                      <a:pt x="67" y="0"/>
                      <a:pt x="8" y="52"/>
                      <a:pt x="3" y="127"/>
                    </a:cubicBezTo>
                    <a:cubicBezTo>
                      <a:pt x="0" y="201"/>
                      <a:pt x="61" y="266"/>
                      <a:pt x="136" y="266"/>
                    </a:cubicBezTo>
                    <a:cubicBezTo>
                      <a:pt x="137" y="266"/>
                      <a:pt x="138" y="266"/>
                      <a:pt x="139" y="266"/>
                    </a:cubicBezTo>
                    <a:cubicBezTo>
                      <a:pt x="212" y="266"/>
                      <a:pt x="274" y="205"/>
                      <a:pt x="277" y="132"/>
                    </a:cubicBezTo>
                    <a:cubicBezTo>
                      <a:pt x="278" y="56"/>
                      <a:pt x="226" y="4"/>
                      <a:pt x="149" y="0"/>
                    </a:cubicBezTo>
                    <a:cubicBezTo>
                      <a:pt x="147" y="0"/>
                      <a:pt x="146" y="0"/>
                      <a:pt x="14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5859700" y="3271300"/>
                <a:ext cx="6800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3" extrusionOk="0">
                    <a:moveTo>
                      <a:pt x="136" y="0"/>
                    </a:moveTo>
                    <a:cubicBezTo>
                      <a:pt x="60" y="2"/>
                      <a:pt x="0" y="61"/>
                      <a:pt x="0" y="136"/>
                    </a:cubicBezTo>
                    <a:cubicBezTo>
                      <a:pt x="0" y="213"/>
                      <a:pt x="59" y="272"/>
                      <a:pt x="136" y="272"/>
                    </a:cubicBezTo>
                    <a:cubicBezTo>
                      <a:pt x="212" y="272"/>
                      <a:pt x="270" y="213"/>
                      <a:pt x="272" y="136"/>
                    </a:cubicBezTo>
                    <a:cubicBezTo>
                      <a:pt x="272" y="59"/>
                      <a:pt x="213" y="0"/>
                      <a:pt x="13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6053600" y="3200925"/>
                <a:ext cx="67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3" extrusionOk="0">
                    <a:moveTo>
                      <a:pt x="134" y="0"/>
                    </a:moveTo>
                    <a:cubicBezTo>
                      <a:pt x="63" y="0"/>
                      <a:pt x="10" y="51"/>
                      <a:pt x="6" y="122"/>
                    </a:cubicBezTo>
                    <a:cubicBezTo>
                      <a:pt x="1" y="204"/>
                      <a:pt x="55" y="263"/>
                      <a:pt x="134" y="263"/>
                    </a:cubicBezTo>
                    <a:cubicBezTo>
                      <a:pt x="135" y="263"/>
                      <a:pt x="136" y="263"/>
                      <a:pt x="137" y="263"/>
                    </a:cubicBezTo>
                    <a:cubicBezTo>
                      <a:pt x="209" y="263"/>
                      <a:pt x="266" y="209"/>
                      <a:pt x="268" y="138"/>
                    </a:cubicBezTo>
                    <a:cubicBezTo>
                      <a:pt x="269" y="65"/>
                      <a:pt x="214" y="5"/>
                      <a:pt x="143" y="0"/>
                    </a:cubicBezTo>
                    <a:cubicBezTo>
                      <a:pt x="140" y="0"/>
                      <a:pt x="137" y="0"/>
                      <a:pt x="13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5992600" y="3265125"/>
                <a:ext cx="66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60" extrusionOk="0">
                    <a:moveTo>
                      <a:pt x="131" y="0"/>
                    </a:moveTo>
                    <a:cubicBezTo>
                      <a:pt x="63" y="0"/>
                      <a:pt x="4" y="58"/>
                      <a:pt x="2" y="127"/>
                    </a:cubicBezTo>
                    <a:cubicBezTo>
                      <a:pt x="1" y="200"/>
                      <a:pt x="55" y="257"/>
                      <a:pt x="129" y="260"/>
                    </a:cubicBezTo>
                    <a:cubicBezTo>
                      <a:pt x="130" y="260"/>
                      <a:pt x="131" y="260"/>
                      <a:pt x="132" y="260"/>
                    </a:cubicBezTo>
                    <a:cubicBezTo>
                      <a:pt x="205" y="260"/>
                      <a:pt x="262" y="206"/>
                      <a:pt x="263" y="135"/>
                    </a:cubicBezTo>
                    <a:cubicBezTo>
                      <a:pt x="265" y="64"/>
                      <a:pt x="208" y="4"/>
                      <a:pt x="137" y="1"/>
                    </a:cubicBezTo>
                    <a:cubicBezTo>
                      <a:pt x="135" y="0"/>
                      <a:pt x="133" y="0"/>
                      <a:pt x="131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5931225" y="3262050"/>
                <a:ext cx="620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55" extrusionOk="0">
                    <a:moveTo>
                      <a:pt x="129" y="0"/>
                    </a:moveTo>
                    <a:cubicBezTo>
                      <a:pt x="55" y="0"/>
                      <a:pt x="1" y="56"/>
                      <a:pt x="2" y="131"/>
                    </a:cubicBezTo>
                    <a:cubicBezTo>
                      <a:pt x="4" y="201"/>
                      <a:pt x="56" y="255"/>
                      <a:pt x="124" y="255"/>
                    </a:cubicBezTo>
                    <a:cubicBezTo>
                      <a:pt x="125" y="255"/>
                      <a:pt x="126" y="255"/>
                      <a:pt x="127" y="255"/>
                    </a:cubicBezTo>
                    <a:cubicBezTo>
                      <a:pt x="193" y="253"/>
                      <a:pt x="246" y="199"/>
                      <a:pt x="246" y="127"/>
                    </a:cubicBezTo>
                    <a:cubicBezTo>
                      <a:pt x="247" y="53"/>
                      <a:pt x="198" y="0"/>
                      <a:pt x="1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5847150" y="3244325"/>
                <a:ext cx="61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114" y="1"/>
                    </a:moveTo>
                    <a:cubicBezTo>
                      <a:pt x="112" y="1"/>
                      <a:pt x="110" y="1"/>
                      <a:pt x="109" y="1"/>
                    </a:cubicBezTo>
                    <a:cubicBezTo>
                      <a:pt x="47" y="4"/>
                      <a:pt x="1" y="61"/>
                      <a:pt x="2" y="130"/>
                    </a:cubicBezTo>
                    <a:cubicBezTo>
                      <a:pt x="2" y="197"/>
                      <a:pt x="50" y="241"/>
                      <a:pt x="118" y="241"/>
                    </a:cubicBezTo>
                    <a:cubicBezTo>
                      <a:pt x="119" y="241"/>
                      <a:pt x="120" y="241"/>
                      <a:pt x="121" y="241"/>
                    </a:cubicBezTo>
                    <a:cubicBezTo>
                      <a:pt x="190" y="240"/>
                      <a:pt x="244" y="184"/>
                      <a:pt x="241" y="116"/>
                    </a:cubicBezTo>
                    <a:cubicBezTo>
                      <a:pt x="238" y="55"/>
                      <a:pt x="177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24"/>
              <p:cNvSpPr/>
              <p:nvPr/>
            </p:nvSpPr>
            <p:spPr>
              <a:xfrm>
                <a:off x="5995625" y="32412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4" y="0"/>
                    </a:moveTo>
                    <a:cubicBezTo>
                      <a:pt x="47" y="0"/>
                      <a:pt x="0" y="48"/>
                      <a:pt x="0" y="117"/>
                    </a:cubicBezTo>
                    <a:cubicBezTo>
                      <a:pt x="0" y="182"/>
                      <a:pt x="50" y="235"/>
                      <a:pt x="114" y="236"/>
                    </a:cubicBezTo>
                    <a:cubicBezTo>
                      <a:pt x="115" y="236"/>
                      <a:pt x="116" y="236"/>
                      <a:pt x="117" y="236"/>
                    </a:cubicBezTo>
                    <a:cubicBezTo>
                      <a:pt x="179" y="236"/>
                      <a:pt x="235" y="185"/>
                      <a:pt x="238" y="124"/>
                    </a:cubicBezTo>
                    <a:cubicBezTo>
                      <a:pt x="240" y="57"/>
                      <a:pt x="182" y="0"/>
                      <a:pt x="11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24"/>
              <p:cNvSpPr/>
              <p:nvPr/>
            </p:nvSpPr>
            <p:spPr>
              <a:xfrm>
                <a:off x="6087325" y="3245800"/>
                <a:ext cx="56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2" extrusionOk="0">
                    <a:moveTo>
                      <a:pt x="115" y="0"/>
                    </a:moveTo>
                    <a:cubicBezTo>
                      <a:pt x="52" y="0"/>
                      <a:pt x="1" y="54"/>
                      <a:pt x="2" y="121"/>
                    </a:cubicBezTo>
                    <a:cubicBezTo>
                      <a:pt x="2" y="184"/>
                      <a:pt x="47" y="232"/>
                      <a:pt x="107" y="232"/>
                    </a:cubicBezTo>
                    <a:cubicBezTo>
                      <a:pt x="108" y="232"/>
                      <a:pt x="109" y="232"/>
                      <a:pt x="110" y="232"/>
                    </a:cubicBezTo>
                    <a:cubicBezTo>
                      <a:pt x="174" y="232"/>
                      <a:pt x="226" y="176"/>
                      <a:pt x="226" y="111"/>
                    </a:cubicBezTo>
                    <a:cubicBezTo>
                      <a:pt x="225" y="51"/>
                      <a:pt x="175" y="0"/>
                      <a:pt x="11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5956800" y="3170127"/>
                <a:ext cx="5775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0" extrusionOk="0">
                    <a:moveTo>
                      <a:pt x="118" y="1"/>
                    </a:moveTo>
                    <a:cubicBezTo>
                      <a:pt x="116" y="1"/>
                      <a:pt x="114" y="1"/>
                      <a:pt x="112" y="1"/>
                    </a:cubicBezTo>
                    <a:cubicBezTo>
                      <a:pt x="46" y="4"/>
                      <a:pt x="1" y="55"/>
                      <a:pt x="4" y="123"/>
                    </a:cubicBezTo>
                    <a:cubicBezTo>
                      <a:pt x="7" y="186"/>
                      <a:pt x="50" y="229"/>
                      <a:pt x="112" y="229"/>
                    </a:cubicBezTo>
                    <a:cubicBezTo>
                      <a:pt x="113" y="229"/>
                      <a:pt x="114" y="229"/>
                      <a:pt x="115" y="229"/>
                    </a:cubicBezTo>
                    <a:cubicBezTo>
                      <a:pt x="181" y="229"/>
                      <a:pt x="231" y="178"/>
                      <a:pt x="229" y="113"/>
                    </a:cubicBezTo>
                    <a:cubicBezTo>
                      <a:pt x="229" y="47"/>
                      <a:pt x="181" y="1"/>
                      <a:pt x="118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 rot="3170892">
                <a:off x="6035725" y="3142061"/>
                <a:ext cx="55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25" extrusionOk="0">
                    <a:moveTo>
                      <a:pt x="109" y="1"/>
                    </a:moveTo>
                    <a:cubicBezTo>
                      <a:pt x="47" y="1"/>
                      <a:pt x="1" y="50"/>
                      <a:pt x="2" y="115"/>
                    </a:cubicBezTo>
                    <a:cubicBezTo>
                      <a:pt x="2" y="178"/>
                      <a:pt x="49" y="224"/>
                      <a:pt x="112" y="224"/>
                    </a:cubicBezTo>
                    <a:cubicBezTo>
                      <a:pt x="113" y="224"/>
                      <a:pt x="114" y="224"/>
                      <a:pt x="115" y="224"/>
                    </a:cubicBezTo>
                    <a:cubicBezTo>
                      <a:pt x="172" y="224"/>
                      <a:pt x="219" y="180"/>
                      <a:pt x="220" y="124"/>
                    </a:cubicBezTo>
                    <a:cubicBezTo>
                      <a:pt x="222" y="62"/>
                      <a:pt x="165" y="1"/>
                      <a:pt x="10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5949000" y="3286225"/>
                <a:ext cx="5475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17" extrusionOk="0">
                    <a:moveTo>
                      <a:pt x="114" y="1"/>
                    </a:moveTo>
                    <a:cubicBezTo>
                      <a:pt x="50" y="2"/>
                      <a:pt x="1" y="53"/>
                      <a:pt x="3" y="113"/>
                    </a:cubicBezTo>
                    <a:cubicBezTo>
                      <a:pt x="4" y="169"/>
                      <a:pt x="55" y="217"/>
                      <a:pt x="111" y="217"/>
                    </a:cubicBezTo>
                    <a:cubicBezTo>
                      <a:pt x="172" y="215"/>
                      <a:pt x="219" y="164"/>
                      <a:pt x="219" y="103"/>
                    </a:cubicBezTo>
                    <a:cubicBezTo>
                      <a:pt x="217" y="41"/>
                      <a:pt x="175" y="1"/>
                      <a:pt x="114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6061950" y="3187075"/>
                <a:ext cx="565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17" extrusionOk="0">
                    <a:moveTo>
                      <a:pt x="112" y="0"/>
                    </a:moveTo>
                    <a:cubicBezTo>
                      <a:pt x="59" y="0"/>
                      <a:pt x="11" y="44"/>
                      <a:pt x="6" y="99"/>
                    </a:cubicBezTo>
                    <a:cubicBezTo>
                      <a:pt x="0" y="159"/>
                      <a:pt x="48" y="213"/>
                      <a:pt x="108" y="216"/>
                    </a:cubicBezTo>
                    <a:cubicBezTo>
                      <a:pt x="109" y="216"/>
                      <a:pt x="110" y="217"/>
                      <a:pt x="111" y="217"/>
                    </a:cubicBezTo>
                    <a:cubicBezTo>
                      <a:pt x="169" y="217"/>
                      <a:pt x="216" y="174"/>
                      <a:pt x="221" y="118"/>
                    </a:cubicBezTo>
                    <a:cubicBezTo>
                      <a:pt x="226" y="58"/>
                      <a:pt x="178" y="2"/>
                      <a:pt x="118" y="0"/>
                    </a:cubicBezTo>
                    <a:cubicBezTo>
                      <a:pt x="116" y="0"/>
                      <a:pt x="114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6054525" y="3236850"/>
                <a:ext cx="55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11" extrusionOk="0">
                    <a:moveTo>
                      <a:pt x="109" y="0"/>
                    </a:moveTo>
                    <a:cubicBezTo>
                      <a:pt x="47" y="0"/>
                      <a:pt x="1" y="46"/>
                      <a:pt x="1" y="107"/>
                    </a:cubicBezTo>
                    <a:cubicBezTo>
                      <a:pt x="1" y="164"/>
                      <a:pt x="47" y="209"/>
                      <a:pt x="106" y="210"/>
                    </a:cubicBezTo>
                    <a:cubicBezTo>
                      <a:pt x="107" y="210"/>
                      <a:pt x="108" y="210"/>
                      <a:pt x="109" y="210"/>
                    </a:cubicBezTo>
                    <a:cubicBezTo>
                      <a:pt x="168" y="210"/>
                      <a:pt x="212" y="171"/>
                      <a:pt x="215" y="114"/>
                    </a:cubicBezTo>
                    <a:cubicBezTo>
                      <a:pt x="220" y="51"/>
                      <a:pt x="175" y="2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5960625" y="3245825"/>
                <a:ext cx="54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10" extrusionOk="0">
                    <a:moveTo>
                      <a:pt x="107" y="1"/>
                    </a:moveTo>
                    <a:cubicBezTo>
                      <a:pt x="45" y="1"/>
                      <a:pt x="1" y="46"/>
                      <a:pt x="2" y="107"/>
                    </a:cubicBezTo>
                    <a:cubicBezTo>
                      <a:pt x="2" y="166"/>
                      <a:pt x="47" y="209"/>
                      <a:pt x="107" y="209"/>
                    </a:cubicBezTo>
                    <a:cubicBezTo>
                      <a:pt x="108" y="209"/>
                      <a:pt x="109" y="209"/>
                      <a:pt x="110" y="209"/>
                    </a:cubicBezTo>
                    <a:cubicBezTo>
                      <a:pt x="167" y="209"/>
                      <a:pt x="212" y="167"/>
                      <a:pt x="213" y="109"/>
                    </a:cubicBezTo>
                    <a:cubicBezTo>
                      <a:pt x="215" y="49"/>
                      <a:pt x="172" y="4"/>
                      <a:pt x="113" y="1"/>
                    </a:cubicBezTo>
                    <a:cubicBezTo>
                      <a:pt x="111" y="1"/>
                      <a:pt x="109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5961100" y="3269825"/>
                <a:ext cx="46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6" extrusionOk="0">
                    <a:moveTo>
                      <a:pt x="97" y="1"/>
                    </a:moveTo>
                    <a:cubicBezTo>
                      <a:pt x="49" y="1"/>
                      <a:pt x="9" y="39"/>
                      <a:pt x="5" y="89"/>
                    </a:cubicBezTo>
                    <a:cubicBezTo>
                      <a:pt x="0" y="146"/>
                      <a:pt x="37" y="194"/>
                      <a:pt x="88" y="195"/>
                    </a:cubicBezTo>
                    <a:cubicBezTo>
                      <a:pt x="90" y="195"/>
                      <a:pt x="91" y="195"/>
                      <a:pt x="93" y="195"/>
                    </a:cubicBezTo>
                    <a:cubicBezTo>
                      <a:pt x="142" y="195"/>
                      <a:pt x="182" y="152"/>
                      <a:pt x="184" y="98"/>
                    </a:cubicBezTo>
                    <a:cubicBezTo>
                      <a:pt x="185" y="47"/>
                      <a:pt x="148" y="4"/>
                      <a:pt x="99" y="1"/>
                    </a:cubicBezTo>
                    <a:lnTo>
                      <a:pt x="100" y="1"/>
                    </a:lnTo>
                    <a:cubicBezTo>
                      <a:pt x="99" y="1"/>
                      <a:pt x="98" y="1"/>
                      <a:pt x="97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5924825" y="3243600"/>
                <a:ext cx="50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3" extrusionOk="0">
                    <a:moveTo>
                      <a:pt x="104" y="0"/>
                    </a:moveTo>
                    <a:cubicBezTo>
                      <a:pt x="20" y="36"/>
                      <a:pt x="0" y="61"/>
                      <a:pt x="10" y="116"/>
                    </a:cubicBezTo>
                    <a:cubicBezTo>
                      <a:pt x="19" y="164"/>
                      <a:pt x="50" y="189"/>
                      <a:pt x="93" y="192"/>
                    </a:cubicBezTo>
                    <a:cubicBezTo>
                      <a:pt x="97" y="192"/>
                      <a:pt x="100" y="192"/>
                      <a:pt x="104" y="192"/>
                    </a:cubicBezTo>
                    <a:cubicBezTo>
                      <a:pt x="144" y="192"/>
                      <a:pt x="173" y="168"/>
                      <a:pt x="186" y="128"/>
                    </a:cubicBezTo>
                    <a:cubicBezTo>
                      <a:pt x="201" y="78"/>
                      <a:pt x="181" y="45"/>
                      <a:pt x="104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33000">
                    <a:srgbClr val="D2BF9B"/>
                  </a:gs>
                  <a:gs pos="6700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11577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6_1">
    <p:bg>
      <p:bgPr>
        <a:solidFill>
          <a:schemeClr val="accent1"/>
        </a:solidFill>
        <a:effectLst/>
      </p:bgPr>
    </p:bg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" name="Google Shape;512;p61"/>
          <p:cNvPicPr preferRelativeResize="0"/>
          <p:nvPr/>
        </p:nvPicPr>
        <p:blipFill>
          <a:blip r:embed="rId2">
            <a:alphaModFix amt="57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13" name="Google Shape;513;p61"/>
          <p:cNvPicPr preferRelativeResize="0"/>
          <p:nvPr/>
        </p:nvPicPr>
        <p:blipFill>
          <a:blip r:embed="rId3">
            <a:alphaModFix amt="16000"/>
          </a:blip>
          <a:stretch>
            <a:fillRect/>
          </a:stretch>
        </p:blipFill>
        <p:spPr>
          <a:xfrm rot="10800000" flipH="1">
            <a:off x="0" y="2027045"/>
            <a:ext cx="9144003" cy="31164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3.xml"/><Relationship Id="rId18" Type="http://schemas.openxmlformats.org/officeDocument/2006/relationships/slideLayout" Target="../slideLayouts/slideLayout28.xml"/><Relationship Id="rId26" Type="http://schemas.openxmlformats.org/officeDocument/2006/relationships/slideLayout" Target="../slideLayouts/slideLayout36.xml"/><Relationship Id="rId3" Type="http://schemas.openxmlformats.org/officeDocument/2006/relationships/slideLayout" Target="../slideLayouts/slideLayout13.xml"/><Relationship Id="rId21" Type="http://schemas.openxmlformats.org/officeDocument/2006/relationships/slideLayout" Target="../slideLayouts/slideLayout31.xml"/><Relationship Id="rId7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2.xml"/><Relationship Id="rId17" Type="http://schemas.openxmlformats.org/officeDocument/2006/relationships/slideLayout" Target="../slideLayouts/slideLayout27.xml"/><Relationship Id="rId25" Type="http://schemas.openxmlformats.org/officeDocument/2006/relationships/slideLayout" Target="../slideLayouts/slideLayout35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2.xml"/><Relationship Id="rId16" Type="http://schemas.openxmlformats.org/officeDocument/2006/relationships/slideLayout" Target="../slideLayouts/slideLayout26.xml"/><Relationship Id="rId20" Type="http://schemas.openxmlformats.org/officeDocument/2006/relationships/slideLayout" Target="../slideLayouts/slideLayout30.xml"/><Relationship Id="rId29" Type="http://schemas.openxmlformats.org/officeDocument/2006/relationships/slideLayout" Target="../slideLayouts/slideLayout39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34.xml"/><Relationship Id="rId32" Type="http://schemas.openxmlformats.org/officeDocument/2006/relationships/slideLayout" Target="../slideLayouts/slideLayout42.xml"/><Relationship Id="rId5" Type="http://schemas.openxmlformats.org/officeDocument/2006/relationships/slideLayout" Target="../slideLayouts/slideLayout15.xml"/><Relationship Id="rId15" Type="http://schemas.openxmlformats.org/officeDocument/2006/relationships/slideLayout" Target="../slideLayouts/slideLayout25.xml"/><Relationship Id="rId23" Type="http://schemas.openxmlformats.org/officeDocument/2006/relationships/slideLayout" Target="../slideLayouts/slideLayout33.xml"/><Relationship Id="rId28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20.xml"/><Relationship Id="rId19" Type="http://schemas.openxmlformats.org/officeDocument/2006/relationships/slideLayout" Target="../slideLayouts/slideLayout29.xml"/><Relationship Id="rId31" Type="http://schemas.openxmlformats.org/officeDocument/2006/relationships/slideLayout" Target="../slideLayouts/slideLayout41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24.xml"/><Relationship Id="rId22" Type="http://schemas.openxmlformats.org/officeDocument/2006/relationships/slideLayout" Target="../slideLayouts/slideLayout32.xml"/><Relationship Id="rId27" Type="http://schemas.openxmlformats.org/officeDocument/2006/relationships/slideLayout" Target="../slideLayouts/slideLayout37.xml"/><Relationship Id="rId30" Type="http://schemas.openxmlformats.org/officeDocument/2006/relationships/slideLayout" Target="../slideLayouts/slideLayout40.xml"/><Relationship Id="rId8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45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61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050" y="535000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Josefin Sans"/>
              <a:buNone/>
              <a:defRPr sz="2500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Quicksand"/>
              <a:buChar char="●"/>
              <a:defRPr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Quicksand"/>
              <a:buChar char="○"/>
              <a:defRPr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Quicksand"/>
              <a:buChar char="■"/>
              <a:defRPr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Quicksand"/>
              <a:buChar char="●"/>
              <a:defRPr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Quicksand"/>
              <a:buChar char="○"/>
              <a:defRPr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Quicksand"/>
              <a:buChar char="■"/>
              <a:defRPr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Quicksand"/>
              <a:buChar char="●"/>
              <a:defRPr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Quicksand"/>
              <a:buChar char="○"/>
              <a:defRPr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Quicksand"/>
              <a:buChar char="■"/>
              <a:defRPr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58" r:id="rId3"/>
    <p:sldLayoutId id="2147483678" r:id="rId4"/>
    <p:sldLayoutId id="2147483685" r:id="rId5"/>
    <p:sldLayoutId id="2147483698" r:id="rId6"/>
    <p:sldLayoutId id="2147483705" r:id="rId7"/>
    <p:sldLayoutId id="2147483706" r:id="rId8"/>
    <p:sldLayoutId id="2147483707" r:id="rId9"/>
    <p:sldLayoutId id="2147483708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1"/>
            </a:gs>
            <a:gs pos="48000">
              <a:schemeClr val="dk1"/>
            </a:gs>
            <a:gs pos="100000">
              <a:srgbClr val="39109B"/>
            </a:gs>
          </a:gsLst>
          <a:lin ang="5400012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701425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  <p:sldLayoutId id="2147483724" r:id="rId8"/>
    <p:sldLayoutId id="2147483725" r:id="rId9"/>
    <p:sldLayoutId id="2147483726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  <p:sldLayoutId id="2147483735" r:id="rId18"/>
    <p:sldLayoutId id="2147483736" r:id="rId19"/>
    <p:sldLayoutId id="2147483737" r:id="rId20"/>
    <p:sldLayoutId id="2147483738" r:id="rId21"/>
    <p:sldLayoutId id="2147483740" r:id="rId22"/>
    <p:sldLayoutId id="2147483741" r:id="rId23"/>
    <p:sldLayoutId id="2147483742" r:id="rId24"/>
    <p:sldLayoutId id="2147483744" r:id="rId25"/>
    <p:sldLayoutId id="2147483745" r:id="rId26"/>
    <p:sldLayoutId id="2147483746" r:id="rId27"/>
    <p:sldLayoutId id="2147483747" r:id="rId28"/>
    <p:sldLayoutId id="2147483748" r:id="rId29"/>
    <p:sldLayoutId id="2147483749" r:id="rId30"/>
    <p:sldLayoutId id="2147483750" r:id="rId31"/>
    <p:sldLayoutId id="2147483751" r:id="rId3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ora"/>
              <a:buNone/>
              <a:defRPr sz="35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69898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  <p:sldLayoutId id="2147483765" r:id="rId12"/>
    <p:sldLayoutId id="2147483766" r:id="rId13"/>
    <p:sldLayoutId id="2147483767" r:id="rId14"/>
    <p:sldLayoutId id="2147483768" r:id="rId15"/>
    <p:sldLayoutId id="2147483770" r:id="rId16"/>
    <p:sldLayoutId id="2147483771" r:id="rId17"/>
    <p:sldLayoutId id="2147483773" r:id="rId18"/>
    <p:sldLayoutId id="2147483774" r:id="rId19"/>
    <p:sldLayoutId id="2147483775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ora"/>
              <a:buNone/>
              <a:defRPr sz="35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45140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7" r:id="rId1"/>
    <p:sldLayoutId id="2147483778" r:id="rId2"/>
    <p:sldLayoutId id="2147483779" r:id="rId3"/>
    <p:sldLayoutId id="2147483780" r:id="rId4"/>
    <p:sldLayoutId id="2147483781" r:id="rId5"/>
    <p:sldLayoutId id="2147483782" r:id="rId6"/>
    <p:sldLayoutId id="2147483783" r:id="rId7"/>
    <p:sldLayoutId id="2147483784" r:id="rId8"/>
    <p:sldLayoutId id="2147483785" r:id="rId9"/>
    <p:sldLayoutId id="2147483786" r:id="rId10"/>
    <p:sldLayoutId id="2147483787" r:id="rId11"/>
    <p:sldLayoutId id="2147483788" r:id="rId12"/>
    <p:sldLayoutId id="2147483789" r:id="rId13"/>
    <p:sldLayoutId id="2147483790" r:id="rId14"/>
    <p:sldLayoutId id="2147483791" r:id="rId15"/>
    <p:sldLayoutId id="2147483792" r:id="rId16"/>
    <p:sldLayoutId id="2147483793" r:id="rId17"/>
    <p:sldLayoutId id="2147483794" r:id="rId18"/>
    <p:sldLayoutId id="2147483795" r:id="rId19"/>
    <p:sldLayoutId id="2147483796" r:id="rId20"/>
    <p:sldLayoutId id="2147483797" r:id="rId21"/>
    <p:sldLayoutId id="2147483798" r:id="rId22"/>
    <p:sldLayoutId id="2147483799" r:id="rId2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youtube.com/watch?v=P1xHQpxWfx8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youtube.com/watch?v=P1xHQpxWfx8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8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image" Target="../media/image21.png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image" Target="../media/image2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11" Type="http://schemas.openxmlformats.org/officeDocument/2006/relationships/image" Target="../media/image19.jpg"/><Relationship Id="rId5" Type="http://schemas.microsoft.com/office/2007/relationships/media" Target="../media/media3.mp3"/><Relationship Id="rId10" Type="http://schemas.openxmlformats.org/officeDocument/2006/relationships/notesSlide" Target="../notesSlides/notesSlide3.xml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.xml"/><Relationship Id="rId3" Type="http://schemas.microsoft.com/office/2007/relationships/media" Target="../media/media5.mp3"/><Relationship Id="rId7" Type="http://schemas.openxmlformats.org/officeDocument/2006/relationships/slideLayout" Target="../slideLayouts/slideLayout2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audio" Target="../media/media6.mp3"/><Relationship Id="rId5" Type="http://schemas.microsoft.com/office/2007/relationships/media" Target="../media/media6.mp3"/><Relationship Id="rId10" Type="http://schemas.openxmlformats.org/officeDocument/2006/relationships/image" Target="../media/image20.png"/><Relationship Id="rId4" Type="http://schemas.openxmlformats.org/officeDocument/2006/relationships/audio" Target="../media/media5.mp3"/><Relationship Id="rId9" Type="http://schemas.openxmlformats.org/officeDocument/2006/relationships/image" Target="../media/image22.jp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5.xml"/><Relationship Id="rId3" Type="http://schemas.microsoft.com/office/2007/relationships/media" Target="../media/media7.mp3"/><Relationship Id="rId7" Type="http://schemas.openxmlformats.org/officeDocument/2006/relationships/slideLayout" Target="../slideLayouts/slideLayout2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8.mp3"/><Relationship Id="rId5" Type="http://schemas.microsoft.com/office/2007/relationships/media" Target="../media/media8.mp3"/><Relationship Id="rId10" Type="http://schemas.openxmlformats.org/officeDocument/2006/relationships/image" Target="../media/image20.png"/><Relationship Id="rId4" Type="http://schemas.openxmlformats.org/officeDocument/2006/relationships/audio" Target="../media/media7.mp3"/><Relationship Id="rId9" Type="http://schemas.openxmlformats.org/officeDocument/2006/relationships/image" Target="../media/image23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.jp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youtube.com/watch?v=zIxu8MxcAEg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3" name="Google Shape;5523;p60"/>
          <p:cNvSpPr/>
          <p:nvPr/>
        </p:nvSpPr>
        <p:spPr>
          <a:xfrm>
            <a:off x="7835688" y="21393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4" name="Google Shape;5524;p60"/>
          <p:cNvSpPr/>
          <p:nvPr/>
        </p:nvSpPr>
        <p:spPr>
          <a:xfrm>
            <a:off x="1078413" y="11847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5" name="Google Shape;5525;p60"/>
          <p:cNvSpPr/>
          <p:nvPr/>
        </p:nvSpPr>
        <p:spPr>
          <a:xfrm>
            <a:off x="4220113" y="6285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6" name="Google Shape;5526;p60"/>
          <p:cNvSpPr/>
          <p:nvPr/>
        </p:nvSpPr>
        <p:spPr>
          <a:xfrm>
            <a:off x="7961668" y="283506"/>
            <a:ext cx="311700" cy="3117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7" name="Google Shape;5527;p60"/>
          <p:cNvSpPr/>
          <p:nvPr/>
        </p:nvSpPr>
        <p:spPr>
          <a:xfrm>
            <a:off x="3063393" y="912006"/>
            <a:ext cx="311700" cy="3117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8" name="Google Shape;5528;p60"/>
          <p:cNvSpPr/>
          <p:nvPr/>
        </p:nvSpPr>
        <p:spPr>
          <a:xfrm>
            <a:off x="6903943" y="1560031"/>
            <a:ext cx="311700" cy="3117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CFEC64-8013-0BC9-FA26-A4440E493DD7}"/>
              </a:ext>
            </a:extLst>
          </p:cNvPr>
          <p:cNvSpPr txBox="1"/>
          <p:nvPr/>
        </p:nvSpPr>
        <p:spPr>
          <a:xfrm>
            <a:off x="743999" y="283506"/>
            <a:ext cx="7547427" cy="30481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buNone/>
            </a:pPr>
            <a:r>
              <a:rPr lang="en-GB" sz="3200" dirty="0">
                <a:ln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BÀI 14 – TIẾT 30</a:t>
            </a:r>
          </a:p>
          <a:p>
            <a:pPr marL="628650" algn="ctr">
              <a:lnSpc>
                <a:spcPct val="115000"/>
              </a:lnSpc>
              <a:buNone/>
              <a:tabLst>
                <a:tab pos="368300" algn="l"/>
              </a:tabLst>
            </a:pPr>
            <a:r>
              <a:rPr lang="en-GB" sz="3200" dirty="0">
                <a:ln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LÍ THUYẾT ÂM NHẠC:</a:t>
            </a:r>
          </a:p>
          <a:p>
            <a:pPr marL="628650" algn="ctr">
              <a:lnSpc>
                <a:spcPct val="115000"/>
              </a:lnSpc>
              <a:buNone/>
              <a:tabLst>
                <a:tab pos="368300" algn="l"/>
              </a:tabLst>
            </a:pPr>
            <a:r>
              <a:rPr lang="en-GB" sz="3200" dirty="0">
                <a:ln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MỘT SỐ HỢP ÂM CỦA GIỌNG </a:t>
            </a:r>
          </a:p>
          <a:p>
            <a:pPr marL="628650" algn="ctr">
              <a:lnSpc>
                <a:spcPct val="115000"/>
              </a:lnSpc>
              <a:buNone/>
              <a:tabLst>
                <a:tab pos="368300" algn="l"/>
              </a:tabLst>
            </a:pPr>
            <a:r>
              <a:rPr lang="en-GB" sz="3200" dirty="0">
                <a:ln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ĐÔ TRƯỞNG VÀ GIỌNG LA THỨ</a:t>
            </a:r>
          </a:p>
          <a:p>
            <a:pPr marL="628650" algn="ctr">
              <a:lnSpc>
                <a:spcPct val="115000"/>
              </a:lnSpc>
              <a:tabLst>
                <a:tab pos="368300" algn="l"/>
              </a:tabLst>
            </a:pPr>
            <a:r>
              <a:rPr lang="en-GB" sz="3200" dirty="0">
                <a:ln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ĐỌC NHẠC: BÀI ĐỌC NHẠC SỐ 4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5">
          <a:extLst>
            <a:ext uri="{FF2B5EF4-FFF2-40B4-BE49-F238E27FC236}">
              <a16:creationId xmlns:a16="http://schemas.microsoft.com/office/drawing/2014/main" id="{246325FF-721C-9E71-A39D-5FF011DAFC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E4B38B39-BF96-6DFF-3165-BCA66C480C0B}"/>
              </a:ext>
            </a:extLst>
          </p:cNvPr>
          <p:cNvSpPr txBox="1"/>
          <p:nvPr/>
        </p:nvSpPr>
        <p:spPr>
          <a:xfrm>
            <a:off x="2209800" y="717145"/>
            <a:ext cx="414528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000" b="1" dirty="0" err="1">
                <a:solidFill>
                  <a:srgbClr val="7030A0"/>
                </a:solidFill>
              </a:rPr>
              <a:t>Đọc</a:t>
            </a:r>
            <a:r>
              <a:rPr lang="en-US" sz="2000" b="1" dirty="0">
                <a:solidFill>
                  <a:srgbClr val="7030A0"/>
                </a:solidFill>
              </a:rPr>
              <a:t> gam La </a:t>
            </a:r>
            <a:r>
              <a:rPr lang="en-US" sz="2000" b="1" dirty="0" err="1">
                <a:solidFill>
                  <a:srgbClr val="7030A0"/>
                </a:solidFill>
              </a:rPr>
              <a:t>thứ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và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trục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của</a:t>
            </a:r>
            <a:r>
              <a:rPr lang="en-US" sz="2000" b="1" dirty="0">
                <a:solidFill>
                  <a:srgbClr val="7030A0"/>
                </a:solidFill>
              </a:rPr>
              <a:t> gam</a:t>
            </a:r>
            <a:endParaRPr kumimoji="0" lang="en-US" sz="2000" b="1" i="1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755720E-B540-5A23-5240-9E11CB08DE81}"/>
              </a:ext>
            </a:extLst>
          </p:cNvPr>
          <p:cNvSpPr txBox="1"/>
          <p:nvPr/>
        </p:nvSpPr>
        <p:spPr>
          <a:xfrm>
            <a:off x="605790" y="1147333"/>
            <a:ext cx="165735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000" dirty="0" err="1">
                <a:solidFill>
                  <a:srgbClr val="7030A0"/>
                </a:solidFill>
              </a:rPr>
              <a:t>Cách</a:t>
            </a:r>
            <a:r>
              <a:rPr lang="en-US" sz="2000" dirty="0">
                <a:solidFill>
                  <a:srgbClr val="7030A0"/>
                </a:solidFill>
              </a:rPr>
              <a:t> </a:t>
            </a:r>
            <a:r>
              <a:rPr lang="en-US" sz="2000" dirty="0" err="1">
                <a:solidFill>
                  <a:srgbClr val="7030A0"/>
                </a:solidFill>
              </a:rPr>
              <a:t>đọc</a:t>
            </a:r>
            <a:r>
              <a:rPr lang="en-US" sz="2000" dirty="0">
                <a:solidFill>
                  <a:srgbClr val="7030A0"/>
                </a:solidFill>
              </a:rPr>
              <a:t> 1</a:t>
            </a:r>
            <a:endParaRPr kumimoji="0" lang="en-US" sz="2000" i="1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BB3DB3-AAB3-CF21-90E5-6D23260DBB63}"/>
              </a:ext>
            </a:extLst>
          </p:cNvPr>
          <p:cNvSpPr txBox="1"/>
          <p:nvPr/>
        </p:nvSpPr>
        <p:spPr>
          <a:xfrm>
            <a:off x="651510" y="2926547"/>
            <a:ext cx="165735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000" dirty="0" err="1">
                <a:solidFill>
                  <a:srgbClr val="7030A0"/>
                </a:solidFill>
              </a:rPr>
              <a:t>Cách</a:t>
            </a:r>
            <a:r>
              <a:rPr lang="en-US" sz="2000" dirty="0">
                <a:solidFill>
                  <a:srgbClr val="7030A0"/>
                </a:solidFill>
              </a:rPr>
              <a:t> </a:t>
            </a:r>
            <a:r>
              <a:rPr lang="en-US" sz="2000" dirty="0" err="1">
                <a:solidFill>
                  <a:srgbClr val="7030A0"/>
                </a:solidFill>
              </a:rPr>
              <a:t>đọc</a:t>
            </a:r>
            <a:r>
              <a:rPr lang="en-US" sz="2000" dirty="0">
                <a:solidFill>
                  <a:srgbClr val="7030A0"/>
                </a:solidFill>
              </a:rPr>
              <a:t> 2</a:t>
            </a:r>
            <a:endParaRPr kumimoji="0" lang="en-US" sz="2000" i="1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9F2AA85-BB64-3F46-CEF4-AB0F3B1FA91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9750" t="34519" r="23000" b="50655"/>
          <a:stretch/>
        </p:blipFill>
        <p:spPr>
          <a:xfrm>
            <a:off x="712788" y="1644933"/>
            <a:ext cx="7692822" cy="95399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5714948-3D15-0552-EF12-E795852C9C8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9750" t="53624" r="23000" b="32006"/>
          <a:stretch/>
        </p:blipFill>
        <p:spPr>
          <a:xfrm>
            <a:off x="712788" y="3459300"/>
            <a:ext cx="7692822" cy="924664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17500732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5">
          <a:extLst>
            <a:ext uri="{FF2B5EF4-FFF2-40B4-BE49-F238E27FC236}">
              <a16:creationId xmlns:a16="http://schemas.microsoft.com/office/drawing/2014/main" id="{F2B743E8-90B6-8F7C-8F65-18B8BBF033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ADB17B8E-53D5-9E56-A3F4-BD5336C83889}"/>
              </a:ext>
            </a:extLst>
          </p:cNvPr>
          <p:cNvSpPr txBox="1"/>
          <p:nvPr/>
        </p:nvSpPr>
        <p:spPr>
          <a:xfrm>
            <a:off x="3238500" y="465685"/>
            <a:ext cx="246888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Thực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hiện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tiết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tấu</a:t>
            </a:r>
            <a:endParaRPr kumimoji="0" lang="en-US" sz="2000" b="1" i="1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8161DDB-8A86-CF23-76EB-0C0C089FBDD4}"/>
              </a:ext>
            </a:extLst>
          </p:cNvPr>
          <p:cNvGrpSpPr/>
          <p:nvPr/>
        </p:nvGrpSpPr>
        <p:grpSpPr>
          <a:xfrm>
            <a:off x="952500" y="1440180"/>
            <a:ext cx="7239000" cy="1478280"/>
            <a:chOff x="1089660" y="1798320"/>
            <a:chExt cx="7239000" cy="1478280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A06FACA-BD6D-996B-77D5-B94E67A16F6F}"/>
                </a:ext>
              </a:extLst>
            </p:cNvPr>
            <p:cNvSpPr/>
            <p:nvPr/>
          </p:nvSpPr>
          <p:spPr>
            <a:xfrm>
              <a:off x="1089660" y="1798320"/>
              <a:ext cx="7239000" cy="1478280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3CD3F9B-FEFB-65F3-5FB0-C8451FB6CE7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11916" t="34963" r="8917" b="35556"/>
            <a:stretch/>
          </p:blipFill>
          <p:spPr>
            <a:xfrm>
              <a:off x="1120140" y="1813560"/>
              <a:ext cx="7185660" cy="1455420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2A047C9-8B10-2204-A0CD-B134DEE79FB2}"/>
              </a:ext>
            </a:extLst>
          </p:cNvPr>
          <p:cNvGrpSpPr/>
          <p:nvPr/>
        </p:nvGrpSpPr>
        <p:grpSpPr>
          <a:xfrm>
            <a:off x="0" y="4360158"/>
            <a:ext cx="9144000" cy="787150"/>
            <a:chOff x="0" y="4360158"/>
            <a:chExt cx="9144000" cy="787150"/>
          </a:xfrm>
        </p:grpSpPr>
        <p:pic>
          <p:nvPicPr>
            <p:cNvPr id="9" name="Picture 8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D90269C4-0070-1BE4-709B-D0B749CDAD8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61961"/>
            <a:stretch/>
          </p:blipFill>
          <p:spPr>
            <a:xfrm rot="10800000">
              <a:off x="2407921" y="4470971"/>
              <a:ext cx="2667000" cy="676337"/>
            </a:xfrm>
            <a:prstGeom prst="rect">
              <a:avLst/>
            </a:prstGeom>
          </p:spPr>
        </p:pic>
        <p:pic>
          <p:nvPicPr>
            <p:cNvPr id="3" name="Picture 2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3E41EDBC-07ED-A5F8-E6E4-DD733EDD21A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t="59314"/>
            <a:stretch/>
          </p:blipFill>
          <p:spPr>
            <a:xfrm>
              <a:off x="6256020" y="4360159"/>
              <a:ext cx="2887980" cy="783341"/>
            </a:xfrm>
            <a:prstGeom prst="rect">
              <a:avLst/>
            </a:prstGeom>
          </p:spPr>
        </p:pic>
        <p:pic>
          <p:nvPicPr>
            <p:cNvPr id="7" name="Picture 6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011AE977-F864-26D7-8F67-6424CD1F4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61961"/>
            <a:stretch/>
          </p:blipFill>
          <p:spPr>
            <a:xfrm rot="10800000">
              <a:off x="4069080" y="4459543"/>
              <a:ext cx="2667000" cy="676337"/>
            </a:xfrm>
            <a:prstGeom prst="rect">
              <a:avLst/>
            </a:prstGeom>
          </p:spPr>
        </p:pic>
        <p:pic>
          <p:nvPicPr>
            <p:cNvPr id="8" name="Picture 7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F28E86D8-AC39-AF89-08E2-59399BCF864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t="59314"/>
            <a:stretch/>
          </p:blipFill>
          <p:spPr>
            <a:xfrm>
              <a:off x="0" y="4360158"/>
              <a:ext cx="2887980" cy="78334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7831914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5">
          <a:extLst>
            <a:ext uri="{FF2B5EF4-FFF2-40B4-BE49-F238E27FC236}">
              <a16:creationId xmlns:a16="http://schemas.microsoft.com/office/drawing/2014/main" id="{DB254C28-451C-DEEF-5945-D23728965A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9EB0AFA6-CD5E-C520-F51F-732E33926809}"/>
              </a:ext>
            </a:extLst>
          </p:cNvPr>
          <p:cNvSpPr txBox="1"/>
          <p:nvPr/>
        </p:nvSpPr>
        <p:spPr>
          <a:xfrm>
            <a:off x="1897380" y="61825"/>
            <a:ext cx="566166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000" b="1" dirty="0" err="1">
                <a:solidFill>
                  <a:srgbClr val="7030A0"/>
                </a:solidFill>
              </a:rPr>
              <a:t>Tập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đọc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từng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nét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nhạc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Bài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đọc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nhạc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số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8BEE064-6463-DD2E-46C6-7238B5DBBD41}"/>
              </a:ext>
            </a:extLst>
          </p:cNvPr>
          <p:cNvGrpSpPr/>
          <p:nvPr/>
        </p:nvGrpSpPr>
        <p:grpSpPr>
          <a:xfrm>
            <a:off x="862951" y="754381"/>
            <a:ext cx="7418098" cy="4202770"/>
            <a:chOff x="822960" y="1202077"/>
            <a:chExt cx="7277158" cy="3770313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5AA8851-F940-62C9-B202-7DFE07950A29}"/>
                </a:ext>
              </a:extLst>
            </p:cNvPr>
            <p:cNvSpPr/>
            <p:nvPr/>
          </p:nvSpPr>
          <p:spPr>
            <a:xfrm>
              <a:off x="822960" y="1202077"/>
              <a:ext cx="7277158" cy="3770313"/>
            </a:xfrm>
            <a:prstGeom prst="rect">
              <a:avLst/>
            </a:prstGeom>
            <a:solidFill>
              <a:schemeClr val="accent2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BAD74BC9-549D-7E57-6B45-16F357F515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9834" t="18370" r="23417" b="20148"/>
            <a:stretch/>
          </p:blipFill>
          <p:spPr>
            <a:xfrm>
              <a:off x="822960" y="1202077"/>
              <a:ext cx="7277158" cy="3770313"/>
            </a:xfrm>
            <a:prstGeom prst="rect">
              <a:avLst/>
            </a:prstGeom>
          </p:spPr>
        </p:pic>
      </p:grpSp>
      <p:sp>
        <p:nvSpPr>
          <p:cNvPr id="3" name="TextBox 2">
            <a:hlinkClick r:id="rId4"/>
            <a:extLst>
              <a:ext uri="{FF2B5EF4-FFF2-40B4-BE49-F238E27FC236}">
                <a16:creationId xmlns:a16="http://schemas.microsoft.com/office/drawing/2014/main" id="{78A7D0F4-5984-2FBA-06B2-F3A2EB8AAA01}"/>
              </a:ext>
            </a:extLst>
          </p:cNvPr>
          <p:cNvSpPr txBox="1"/>
          <p:nvPr/>
        </p:nvSpPr>
        <p:spPr>
          <a:xfrm>
            <a:off x="2522220" y="400975"/>
            <a:ext cx="4572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dirty="0"/>
              <a:t>https://</a:t>
            </a:r>
            <a:r>
              <a:rPr lang="en-GB" dirty="0" err="1"/>
              <a:t>www.youtube.com</a:t>
            </a:r>
            <a:r>
              <a:rPr lang="en-GB" dirty="0"/>
              <a:t>/</a:t>
            </a:r>
            <a:r>
              <a:rPr lang="en-GB" dirty="0" err="1"/>
              <a:t>watch?v</a:t>
            </a:r>
            <a:r>
              <a:rPr lang="en-GB" dirty="0"/>
              <a:t>=</a:t>
            </a:r>
            <a:r>
              <a:rPr lang="en-GB" dirty="0" err="1"/>
              <a:t>P1xHQpxWfx8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68145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5">
          <a:extLst>
            <a:ext uri="{FF2B5EF4-FFF2-40B4-BE49-F238E27FC236}">
              <a16:creationId xmlns:a16="http://schemas.microsoft.com/office/drawing/2014/main" id="{F92A1FD0-5CDC-2F00-B8ED-68D0CF1DB4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48D6C80-7BE2-A971-C17B-2AF351DEB9DF}"/>
              </a:ext>
            </a:extLst>
          </p:cNvPr>
          <p:cNvSpPr txBox="1"/>
          <p:nvPr/>
        </p:nvSpPr>
        <p:spPr>
          <a:xfrm>
            <a:off x="1783080" y="441274"/>
            <a:ext cx="569214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000" b="1" dirty="0" err="1">
                <a:solidFill>
                  <a:srgbClr val="7030A0"/>
                </a:solidFill>
              </a:rPr>
              <a:t>Đọc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Bài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đọc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nhạc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số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 </a:t>
            </a:r>
            <a:r>
              <a:rPr kumimoji="0" lang="en-US" sz="2000" b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kết</a:t>
            </a:r>
            <a:r>
              <a:rPr kumimoji="0" lang="en-US" sz="2000" b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hợp</a:t>
            </a:r>
            <a:r>
              <a:rPr kumimoji="0" lang="en-US" sz="2000" b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các</a:t>
            </a:r>
            <a:r>
              <a:rPr kumimoji="0" lang="en-US" sz="2000" b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hoạt</a:t>
            </a:r>
            <a:r>
              <a:rPr kumimoji="0" lang="en-US" sz="2000" b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động</a:t>
            </a:r>
            <a:endParaRPr kumimoji="0" lang="en-US" sz="2000" b="1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Google Shape;16443;p46">
            <a:extLst>
              <a:ext uri="{FF2B5EF4-FFF2-40B4-BE49-F238E27FC236}">
                <a16:creationId xmlns:a16="http://schemas.microsoft.com/office/drawing/2014/main" id="{0A48FB03-782C-64D5-55C4-7C9E133548FE}"/>
              </a:ext>
            </a:extLst>
          </p:cNvPr>
          <p:cNvSpPr txBox="1">
            <a:spLocks/>
          </p:cNvSpPr>
          <p:nvPr/>
        </p:nvSpPr>
        <p:spPr>
          <a:xfrm>
            <a:off x="3796367" y="32972"/>
            <a:ext cx="1551263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A923"/>
              </a:buClr>
              <a:buSzPts val="990"/>
              <a:buFont typeface="Dancing Script"/>
              <a:buNone/>
              <a:tabLst/>
              <a:defRPr/>
            </a:pPr>
            <a:r>
              <a:rPr kumimoji="0" lang="en-GB" sz="2800" b="1" i="0" u="none" strike="noStrike" kern="0" cap="none" spc="0" normalizeH="0" baseline="0" noProof="0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sym typeface="Sue Ellen Francisco"/>
              </a:rPr>
              <a:t>LUYỆN TẬP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02A6756-B463-9536-5AC6-BECACA8A44AA}"/>
              </a:ext>
            </a:extLst>
          </p:cNvPr>
          <p:cNvGrpSpPr/>
          <p:nvPr/>
        </p:nvGrpSpPr>
        <p:grpSpPr>
          <a:xfrm>
            <a:off x="1095361" y="1614529"/>
            <a:ext cx="6953277" cy="3465519"/>
            <a:chOff x="822960" y="1202077"/>
            <a:chExt cx="7277158" cy="3770313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3FED282-89B3-B0B7-8D87-3288A343419A}"/>
                </a:ext>
              </a:extLst>
            </p:cNvPr>
            <p:cNvSpPr/>
            <p:nvPr/>
          </p:nvSpPr>
          <p:spPr>
            <a:xfrm>
              <a:off x="822960" y="1202077"/>
              <a:ext cx="7277158" cy="3770313"/>
            </a:xfrm>
            <a:prstGeom prst="rect">
              <a:avLst/>
            </a:prstGeom>
            <a:solidFill>
              <a:schemeClr val="accent2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5C72B564-00C5-4770-5538-61F78FCBD75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9834" t="18370" r="23417" b="20148"/>
            <a:stretch/>
          </p:blipFill>
          <p:spPr>
            <a:xfrm>
              <a:off x="822960" y="1202077"/>
              <a:ext cx="7277158" cy="3770313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566E4AE-8480-AC49-9A10-71508945D2DC}"/>
              </a:ext>
            </a:extLst>
          </p:cNvPr>
          <p:cNvSpPr txBox="1"/>
          <p:nvPr/>
        </p:nvSpPr>
        <p:spPr>
          <a:xfrm>
            <a:off x="2184838" y="749944"/>
            <a:ext cx="435312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">
              <a:buFontTx/>
              <a:buChar char="-"/>
            </a:pPr>
            <a:r>
              <a:rPr lang="fr-FR" sz="1800" dirty="0" err="1">
                <a:solidFill>
                  <a:srgbClr val="7030A0"/>
                </a:solidFill>
              </a:rPr>
              <a:t>Đọc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nhạc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kết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gõ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đệm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theo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phách</a:t>
            </a:r>
            <a:endParaRPr lang="fr-FR" sz="1800" dirty="0">
              <a:solidFill>
                <a:srgbClr val="7030A0"/>
              </a:solidFill>
            </a:endParaRPr>
          </a:p>
          <a:p>
            <a:pPr marL="285750" indent="-285750" algn="just">
              <a:buFontTx/>
              <a:buChar char="-"/>
            </a:pPr>
            <a:r>
              <a:rPr lang="fr-FR" sz="1800" dirty="0" err="1">
                <a:solidFill>
                  <a:srgbClr val="7030A0"/>
                </a:solidFill>
              </a:rPr>
              <a:t>Đọc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nhạc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kết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đánh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nhịp</a:t>
            </a:r>
            <a:r>
              <a:rPr lang="fr-FR" sz="1800" dirty="0">
                <a:solidFill>
                  <a:srgbClr val="7030A0"/>
                </a:solidFill>
              </a:rPr>
              <a:t> 2/4</a:t>
            </a:r>
            <a:endParaRPr lang="en-GB" sz="1800" dirty="0">
              <a:solidFill>
                <a:srgbClr val="7030A0"/>
              </a:solidFill>
            </a:endParaRPr>
          </a:p>
        </p:txBody>
      </p:sp>
      <p:sp>
        <p:nvSpPr>
          <p:cNvPr id="4" name="TextBox 3">
            <a:hlinkClick r:id="rId4"/>
            <a:extLst>
              <a:ext uri="{FF2B5EF4-FFF2-40B4-BE49-F238E27FC236}">
                <a16:creationId xmlns:a16="http://schemas.microsoft.com/office/drawing/2014/main" id="{B54195DB-ADE3-6BE2-41B2-BE8830012EFE}"/>
              </a:ext>
            </a:extLst>
          </p:cNvPr>
          <p:cNvSpPr txBox="1"/>
          <p:nvPr/>
        </p:nvSpPr>
        <p:spPr>
          <a:xfrm>
            <a:off x="2184838" y="1306752"/>
            <a:ext cx="4572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dirty="0"/>
              <a:t>https://</a:t>
            </a:r>
            <a:r>
              <a:rPr lang="en-GB" dirty="0" err="1"/>
              <a:t>www.youtube.com</a:t>
            </a:r>
            <a:r>
              <a:rPr lang="en-GB" dirty="0"/>
              <a:t>/</a:t>
            </a:r>
            <a:r>
              <a:rPr lang="en-GB" dirty="0" err="1"/>
              <a:t>watch?v</a:t>
            </a:r>
            <a:r>
              <a:rPr lang="en-GB" dirty="0"/>
              <a:t>=</a:t>
            </a:r>
            <a:r>
              <a:rPr lang="en-GB" dirty="0" err="1"/>
              <a:t>P1xHQpxWfx8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1772217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7">
          <a:extLst>
            <a:ext uri="{FF2B5EF4-FFF2-40B4-BE49-F238E27FC236}">
              <a16:creationId xmlns:a16="http://schemas.microsoft.com/office/drawing/2014/main" id="{E94B6E26-FEB4-E55E-E37D-3D71C1B930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oogle Shape;1479;p30">
            <a:extLst>
              <a:ext uri="{FF2B5EF4-FFF2-40B4-BE49-F238E27FC236}">
                <a16:creationId xmlns:a16="http://schemas.microsoft.com/office/drawing/2014/main" id="{B2DD850C-A10D-A6C7-8086-79A953D594C6}"/>
              </a:ext>
            </a:extLst>
          </p:cNvPr>
          <p:cNvGrpSpPr/>
          <p:nvPr/>
        </p:nvGrpSpPr>
        <p:grpSpPr>
          <a:xfrm>
            <a:off x="1059435" y="1226277"/>
            <a:ext cx="5013705" cy="2690945"/>
            <a:chOff x="628875" y="452264"/>
            <a:chExt cx="5732400" cy="4147136"/>
          </a:xfrm>
        </p:grpSpPr>
        <p:sp>
          <p:nvSpPr>
            <p:cNvPr id="9" name="Google Shape;1480;p30">
              <a:extLst>
                <a:ext uri="{FF2B5EF4-FFF2-40B4-BE49-F238E27FC236}">
                  <a16:creationId xmlns:a16="http://schemas.microsoft.com/office/drawing/2014/main" id="{B699C7F3-467A-E82B-D365-2D89A74F81BE}"/>
                </a:ext>
              </a:extLst>
            </p:cNvPr>
            <p:cNvSpPr/>
            <p:nvPr/>
          </p:nvSpPr>
          <p:spPr>
            <a:xfrm>
              <a:off x="696870" y="617500"/>
              <a:ext cx="5598900" cy="3981900"/>
            </a:xfrm>
            <a:prstGeom prst="roundRect">
              <a:avLst>
                <a:gd name="adj" fmla="val 5289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481;p30">
              <a:extLst>
                <a:ext uri="{FF2B5EF4-FFF2-40B4-BE49-F238E27FC236}">
                  <a16:creationId xmlns:a16="http://schemas.microsoft.com/office/drawing/2014/main" id="{505F31F3-82F6-CF96-4A21-95FF22690D67}"/>
                </a:ext>
              </a:extLst>
            </p:cNvPr>
            <p:cNvSpPr/>
            <p:nvPr/>
          </p:nvSpPr>
          <p:spPr>
            <a:xfrm>
              <a:off x="628875" y="527550"/>
              <a:ext cx="5732400" cy="433500"/>
            </a:xfrm>
            <a:prstGeom prst="roundRect">
              <a:avLst>
                <a:gd name="adj" fmla="val 13206"/>
              </a:avLst>
            </a:pr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" name="Google Shape;1482;p30">
              <a:extLst>
                <a:ext uri="{FF2B5EF4-FFF2-40B4-BE49-F238E27FC236}">
                  <a16:creationId xmlns:a16="http://schemas.microsoft.com/office/drawing/2014/main" id="{BC9A5942-347B-B698-D00A-1F42E9C611C7}"/>
                </a:ext>
              </a:extLst>
            </p:cNvPr>
            <p:cNvGrpSpPr/>
            <p:nvPr/>
          </p:nvGrpSpPr>
          <p:grpSpPr>
            <a:xfrm>
              <a:off x="816950" y="452264"/>
              <a:ext cx="196200" cy="375250"/>
              <a:chOff x="816950" y="467150"/>
              <a:chExt cx="196200" cy="375250"/>
            </a:xfrm>
          </p:grpSpPr>
          <p:sp>
            <p:nvSpPr>
              <p:cNvPr id="48" name="Google Shape;1483;p30">
                <a:extLst>
                  <a:ext uri="{FF2B5EF4-FFF2-40B4-BE49-F238E27FC236}">
                    <a16:creationId xmlns:a16="http://schemas.microsoft.com/office/drawing/2014/main" id="{E5BB3B2D-A819-5E99-5ABF-34302F69522C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484;p30">
                <a:extLst>
                  <a:ext uri="{FF2B5EF4-FFF2-40B4-BE49-F238E27FC236}">
                    <a16:creationId xmlns:a16="http://schemas.microsoft.com/office/drawing/2014/main" id="{F84C7302-8EF2-EA95-39D0-C95EE39AA56C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485;p30">
              <a:extLst>
                <a:ext uri="{FF2B5EF4-FFF2-40B4-BE49-F238E27FC236}">
                  <a16:creationId xmlns:a16="http://schemas.microsoft.com/office/drawing/2014/main" id="{F34A9E8D-987F-0ABC-C116-C2F0A3CE78AF}"/>
                </a:ext>
              </a:extLst>
            </p:cNvPr>
            <p:cNvGrpSpPr/>
            <p:nvPr/>
          </p:nvGrpSpPr>
          <p:grpSpPr>
            <a:xfrm>
              <a:off x="1244763" y="452264"/>
              <a:ext cx="196200" cy="375250"/>
              <a:chOff x="816950" y="467150"/>
              <a:chExt cx="196200" cy="375250"/>
            </a:xfrm>
          </p:grpSpPr>
          <p:sp>
            <p:nvSpPr>
              <p:cNvPr id="46" name="Google Shape;1486;p30">
                <a:extLst>
                  <a:ext uri="{FF2B5EF4-FFF2-40B4-BE49-F238E27FC236}">
                    <a16:creationId xmlns:a16="http://schemas.microsoft.com/office/drawing/2014/main" id="{8C41658B-EC68-DC04-FC03-1A71A34D1E8B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487;p30">
                <a:extLst>
                  <a:ext uri="{FF2B5EF4-FFF2-40B4-BE49-F238E27FC236}">
                    <a16:creationId xmlns:a16="http://schemas.microsoft.com/office/drawing/2014/main" id="{EEBA8E6B-F220-4DA0-00CF-384027F83E16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488;p30">
              <a:extLst>
                <a:ext uri="{FF2B5EF4-FFF2-40B4-BE49-F238E27FC236}">
                  <a16:creationId xmlns:a16="http://schemas.microsoft.com/office/drawing/2014/main" id="{04FBFE5F-2EE4-0F06-D384-581CECCE4014}"/>
                </a:ext>
              </a:extLst>
            </p:cNvPr>
            <p:cNvGrpSpPr/>
            <p:nvPr/>
          </p:nvGrpSpPr>
          <p:grpSpPr>
            <a:xfrm>
              <a:off x="1672575" y="452264"/>
              <a:ext cx="196200" cy="375250"/>
              <a:chOff x="816950" y="467150"/>
              <a:chExt cx="196200" cy="375250"/>
            </a:xfrm>
          </p:grpSpPr>
          <p:sp>
            <p:nvSpPr>
              <p:cNvPr id="44" name="Google Shape;1489;p30">
                <a:extLst>
                  <a:ext uri="{FF2B5EF4-FFF2-40B4-BE49-F238E27FC236}">
                    <a16:creationId xmlns:a16="http://schemas.microsoft.com/office/drawing/2014/main" id="{338A241E-CFE7-C0FF-FC17-B27AE0C7106C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90;p30">
                <a:extLst>
                  <a:ext uri="{FF2B5EF4-FFF2-40B4-BE49-F238E27FC236}">
                    <a16:creationId xmlns:a16="http://schemas.microsoft.com/office/drawing/2014/main" id="{555BD347-CF59-2134-9DD2-178908C2DF24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491;p30">
              <a:extLst>
                <a:ext uri="{FF2B5EF4-FFF2-40B4-BE49-F238E27FC236}">
                  <a16:creationId xmlns:a16="http://schemas.microsoft.com/office/drawing/2014/main" id="{51A71B98-A185-37E9-D770-C52CF11A334B}"/>
                </a:ext>
              </a:extLst>
            </p:cNvPr>
            <p:cNvGrpSpPr/>
            <p:nvPr/>
          </p:nvGrpSpPr>
          <p:grpSpPr>
            <a:xfrm>
              <a:off x="2100388" y="452264"/>
              <a:ext cx="196200" cy="375250"/>
              <a:chOff x="816950" y="467150"/>
              <a:chExt cx="196200" cy="375250"/>
            </a:xfrm>
          </p:grpSpPr>
          <p:sp>
            <p:nvSpPr>
              <p:cNvPr id="42" name="Google Shape;1492;p30">
                <a:extLst>
                  <a:ext uri="{FF2B5EF4-FFF2-40B4-BE49-F238E27FC236}">
                    <a16:creationId xmlns:a16="http://schemas.microsoft.com/office/drawing/2014/main" id="{1713F1CD-6D00-2E4B-3EAA-50CE22FBF1B2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93;p30">
                <a:extLst>
                  <a:ext uri="{FF2B5EF4-FFF2-40B4-BE49-F238E27FC236}">
                    <a16:creationId xmlns:a16="http://schemas.microsoft.com/office/drawing/2014/main" id="{BB7AFE8F-DEBF-9251-1588-EA46A1838B75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494;p30">
              <a:extLst>
                <a:ext uri="{FF2B5EF4-FFF2-40B4-BE49-F238E27FC236}">
                  <a16:creationId xmlns:a16="http://schemas.microsoft.com/office/drawing/2014/main" id="{CF25FE57-1548-B5E3-A315-AABC0F0996A3}"/>
                </a:ext>
              </a:extLst>
            </p:cNvPr>
            <p:cNvGrpSpPr/>
            <p:nvPr/>
          </p:nvGrpSpPr>
          <p:grpSpPr>
            <a:xfrm>
              <a:off x="2528200" y="452264"/>
              <a:ext cx="196200" cy="375250"/>
              <a:chOff x="816950" y="467150"/>
              <a:chExt cx="196200" cy="375250"/>
            </a:xfrm>
          </p:grpSpPr>
          <p:sp>
            <p:nvSpPr>
              <p:cNvPr id="40" name="Google Shape;1495;p30">
                <a:extLst>
                  <a:ext uri="{FF2B5EF4-FFF2-40B4-BE49-F238E27FC236}">
                    <a16:creationId xmlns:a16="http://schemas.microsoft.com/office/drawing/2014/main" id="{BC414B94-1FDE-C6EA-FAF7-0D83A0863237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96;p30">
                <a:extLst>
                  <a:ext uri="{FF2B5EF4-FFF2-40B4-BE49-F238E27FC236}">
                    <a16:creationId xmlns:a16="http://schemas.microsoft.com/office/drawing/2014/main" id="{71D0A1B3-AC32-6D91-BED7-233F28274732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" name="Google Shape;1497;p30">
              <a:extLst>
                <a:ext uri="{FF2B5EF4-FFF2-40B4-BE49-F238E27FC236}">
                  <a16:creationId xmlns:a16="http://schemas.microsoft.com/office/drawing/2014/main" id="{A615F6F3-C9AE-79AE-94C8-39B37B998592}"/>
                </a:ext>
              </a:extLst>
            </p:cNvPr>
            <p:cNvGrpSpPr/>
            <p:nvPr/>
          </p:nvGrpSpPr>
          <p:grpSpPr>
            <a:xfrm>
              <a:off x="2956013" y="452264"/>
              <a:ext cx="196200" cy="375250"/>
              <a:chOff x="816950" y="467150"/>
              <a:chExt cx="196200" cy="375250"/>
            </a:xfrm>
          </p:grpSpPr>
          <p:sp>
            <p:nvSpPr>
              <p:cNvPr id="38" name="Google Shape;1498;p30">
                <a:extLst>
                  <a:ext uri="{FF2B5EF4-FFF2-40B4-BE49-F238E27FC236}">
                    <a16:creationId xmlns:a16="http://schemas.microsoft.com/office/drawing/2014/main" id="{39C9824F-15A8-508B-5A5B-B93980120751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499;p30">
                <a:extLst>
                  <a:ext uri="{FF2B5EF4-FFF2-40B4-BE49-F238E27FC236}">
                    <a16:creationId xmlns:a16="http://schemas.microsoft.com/office/drawing/2014/main" id="{DA429F17-4775-4A40-63B8-347FC5C1E5D3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" name="Google Shape;1500;p30">
              <a:extLst>
                <a:ext uri="{FF2B5EF4-FFF2-40B4-BE49-F238E27FC236}">
                  <a16:creationId xmlns:a16="http://schemas.microsoft.com/office/drawing/2014/main" id="{B873AFBD-273C-4F8C-3374-FBDBA655E611}"/>
                </a:ext>
              </a:extLst>
            </p:cNvPr>
            <p:cNvGrpSpPr/>
            <p:nvPr/>
          </p:nvGrpSpPr>
          <p:grpSpPr>
            <a:xfrm>
              <a:off x="3383825" y="452264"/>
              <a:ext cx="196200" cy="375250"/>
              <a:chOff x="816950" y="467150"/>
              <a:chExt cx="196200" cy="375250"/>
            </a:xfrm>
          </p:grpSpPr>
          <p:sp>
            <p:nvSpPr>
              <p:cNvPr id="36" name="Google Shape;1501;p30">
                <a:extLst>
                  <a:ext uri="{FF2B5EF4-FFF2-40B4-BE49-F238E27FC236}">
                    <a16:creationId xmlns:a16="http://schemas.microsoft.com/office/drawing/2014/main" id="{228BBB65-FC58-3FE3-E1EB-4F2357AAB5A9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502;p30">
                <a:extLst>
                  <a:ext uri="{FF2B5EF4-FFF2-40B4-BE49-F238E27FC236}">
                    <a16:creationId xmlns:a16="http://schemas.microsoft.com/office/drawing/2014/main" id="{0B396BFB-B4C7-5C5B-3991-AB44C93E4AC8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503;p30">
              <a:extLst>
                <a:ext uri="{FF2B5EF4-FFF2-40B4-BE49-F238E27FC236}">
                  <a16:creationId xmlns:a16="http://schemas.microsoft.com/office/drawing/2014/main" id="{DED585F5-8EAB-5C09-72A1-613D1FBABA21}"/>
                </a:ext>
              </a:extLst>
            </p:cNvPr>
            <p:cNvGrpSpPr/>
            <p:nvPr/>
          </p:nvGrpSpPr>
          <p:grpSpPr>
            <a:xfrm>
              <a:off x="3811638" y="452264"/>
              <a:ext cx="196200" cy="375250"/>
              <a:chOff x="816950" y="467150"/>
              <a:chExt cx="196200" cy="375250"/>
            </a:xfrm>
          </p:grpSpPr>
          <p:sp>
            <p:nvSpPr>
              <p:cNvPr id="34" name="Google Shape;1504;p30">
                <a:extLst>
                  <a:ext uri="{FF2B5EF4-FFF2-40B4-BE49-F238E27FC236}">
                    <a16:creationId xmlns:a16="http://schemas.microsoft.com/office/drawing/2014/main" id="{CD490501-0B13-C580-0384-D9B101E6FDB0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505;p30">
                <a:extLst>
                  <a:ext uri="{FF2B5EF4-FFF2-40B4-BE49-F238E27FC236}">
                    <a16:creationId xmlns:a16="http://schemas.microsoft.com/office/drawing/2014/main" id="{E61FF60B-BB2A-71B5-18EF-14735E66CF72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506;p30">
              <a:extLst>
                <a:ext uri="{FF2B5EF4-FFF2-40B4-BE49-F238E27FC236}">
                  <a16:creationId xmlns:a16="http://schemas.microsoft.com/office/drawing/2014/main" id="{B7D98C09-8A93-6F52-C0CD-5B3E5AB34041}"/>
                </a:ext>
              </a:extLst>
            </p:cNvPr>
            <p:cNvGrpSpPr/>
            <p:nvPr/>
          </p:nvGrpSpPr>
          <p:grpSpPr>
            <a:xfrm>
              <a:off x="4239450" y="452264"/>
              <a:ext cx="196200" cy="375250"/>
              <a:chOff x="816950" y="467150"/>
              <a:chExt cx="196200" cy="375250"/>
            </a:xfrm>
          </p:grpSpPr>
          <p:sp>
            <p:nvSpPr>
              <p:cNvPr id="32" name="Google Shape;1507;p30">
                <a:extLst>
                  <a:ext uri="{FF2B5EF4-FFF2-40B4-BE49-F238E27FC236}">
                    <a16:creationId xmlns:a16="http://schemas.microsoft.com/office/drawing/2014/main" id="{01DCF357-7CD4-78AB-E4CB-76069D01F690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08;p30">
                <a:extLst>
                  <a:ext uri="{FF2B5EF4-FFF2-40B4-BE49-F238E27FC236}">
                    <a16:creationId xmlns:a16="http://schemas.microsoft.com/office/drawing/2014/main" id="{CA282F60-6ED6-B04A-5BA6-2AC03D6CB9F7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" name="Google Shape;1509;p30">
              <a:extLst>
                <a:ext uri="{FF2B5EF4-FFF2-40B4-BE49-F238E27FC236}">
                  <a16:creationId xmlns:a16="http://schemas.microsoft.com/office/drawing/2014/main" id="{8298676D-DAB5-ACA3-73E1-B9BF6DA643BC}"/>
                </a:ext>
              </a:extLst>
            </p:cNvPr>
            <p:cNvGrpSpPr/>
            <p:nvPr/>
          </p:nvGrpSpPr>
          <p:grpSpPr>
            <a:xfrm>
              <a:off x="4667263" y="452264"/>
              <a:ext cx="196200" cy="375250"/>
              <a:chOff x="816950" y="467150"/>
              <a:chExt cx="196200" cy="375250"/>
            </a:xfrm>
          </p:grpSpPr>
          <p:sp>
            <p:nvSpPr>
              <p:cNvPr id="30" name="Google Shape;1510;p30">
                <a:extLst>
                  <a:ext uri="{FF2B5EF4-FFF2-40B4-BE49-F238E27FC236}">
                    <a16:creationId xmlns:a16="http://schemas.microsoft.com/office/drawing/2014/main" id="{267740ED-222D-D2C7-E43B-9673BA066FBF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11;p30">
                <a:extLst>
                  <a:ext uri="{FF2B5EF4-FFF2-40B4-BE49-F238E27FC236}">
                    <a16:creationId xmlns:a16="http://schemas.microsoft.com/office/drawing/2014/main" id="{EA7E94E7-33F4-83A4-FBA8-1DB2876C2758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" name="Google Shape;1512;p30">
              <a:extLst>
                <a:ext uri="{FF2B5EF4-FFF2-40B4-BE49-F238E27FC236}">
                  <a16:creationId xmlns:a16="http://schemas.microsoft.com/office/drawing/2014/main" id="{5AB9C075-3E41-31B8-C859-20C8C394F2B0}"/>
                </a:ext>
              </a:extLst>
            </p:cNvPr>
            <p:cNvGrpSpPr/>
            <p:nvPr/>
          </p:nvGrpSpPr>
          <p:grpSpPr>
            <a:xfrm>
              <a:off x="5095075" y="452264"/>
              <a:ext cx="196200" cy="375250"/>
              <a:chOff x="816950" y="467150"/>
              <a:chExt cx="196200" cy="375250"/>
            </a:xfrm>
          </p:grpSpPr>
          <p:sp>
            <p:nvSpPr>
              <p:cNvPr id="28" name="Google Shape;1513;p30">
                <a:extLst>
                  <a:ext uri="{FF2B5EF4-FFF2-40B4-BE49-F238E27FC236}">
                    <a16:creationId xmlns:a16="http://schemas.microsoft.com/office/drawing/2014/main" id="{35E5F935-88F7-E0C6-ED8A-D255298B1899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514;p30">
                <a:extLst>
                  <a:ext uri="{FF2B5EF4-FFF2-40B4-BE49-F238E27FC236}">
                    <a16:creationId xmlns:a16="http://schemas.microsoft.com/office/drawing/2014/main" id="{CD5EBFB5-E6B4-7EFF-2D22-14238C0BCA27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1515;p30">
              <a:extLst>
                <a:ext uri="{FF2B5EF4-FFF2-40B4-BE49-F238E27FC236}">
                  <a16:creationId xmlns:a16="http://schemas.microsoft.com/office/drawing/2014/main" id="{B444FA83-F9D0-BE3F-7D30-86D4453A9CF3}"/>
                </a:ext>
              </a:extLst>
            </p:cNvPr>
            <p:cNvGrpSpPr/>
            <p:nvPr/>
          </p:nvGrpSpPr>
          <p:grpSpPr>
            <a:xfrm>
              <a:off x="5522888" y="452264"/>
              <a:ext cx="196200" cy="375250"/>
              <a:chOff x="816950" y="467150"/>
              <a:chExt cx="196200" cy="375250"/>
            </a:xfrm>
          </p:grpSpPr>
          <p:sp>
            <p:nvSpPr>
              <p:cNvPr id="26" name="Google Shape;1516;p30">
                <a:extLst>
                  <a:ext uri="{FF2B5EF4-FFF2-40B4-BE49-F238E27FC236}">
                    <a16:creationId xmlns:a16="http://schemas.microsoft.com/office/drawing/2014/main" id="{E7CBCFDC-218F-9AB6-13C6-229668826E07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517;p30">
                <a:extLst>
                  <a:ext uri="{FF2B5EF4-FFF2-40B4-BE49-F238E27FC236}">
                    <a16:creationId xmlns:a16="http://schemas.microsoft.com/office/drawing/2014/main" id="{1E2DC24D-DEF7-2812-6F27-0FB65B419A15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1518;p30">
              <a:extLst>
                <a:ext uri="{FF2B5EF4-FFF2-40B4-BE49-F238E27FC236}">
                  <a16:creationId xmlns:a16="http://schemas.microsoft.com/office/drawing/2014/main" id="{A2F6B6E0-2D2B-4290-0509-47A7DC211D48}"/>
                </a:ext>
              </a:extLst>
            </p:cNvPr>
            <p:cNvGrpSpPr/>
            <p:nvPr/>
          </p:nvGrpSpPr>
          <p:grpSpPr>
            <a:xfrm>
              <a:off x="5950700" y="452264"/>
              <a:ext cx="196200" cy="375250"/>
              <a:chOff x="816950" y="467150"/>
              <a:chExt cx="196200" cy="375250"/>
            </a:xfrm>
          </p:grpSpPr>
          <p:sp>
            <p:nvSpPr>
              <p:cNvPr id="24" name="Google Shape;1519;p30">
                <a:extLst>
                  <a:ext uri="{FF2B5EF4-FFF2-40B4-BE49-F238E27FC236}">
                    <a16:creationId xmlns:a16="http://schemas.microsoft.com/office/drawing/2014/main" id="{854B6556-B87C-32F4-89E0-05DD0EACB24E}"/>
                  </a:ext>
                </a:extLst>
              </p:cNvPr>
              <p:cNvSpPr/>
              <p:nvPr/>
            </p:nvSpPr>
            <p:spPr>
              <a:xfrm>
                <a:off x="816950" y="646200"/>
                <a:ext cx="196200" cy="1962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1520;p30">
                <a:extLst>
                  <a:ext uri="{FF2B5EF4-FFF2-40B4-BE49-F238E27FC236}">
                    <a16:creationId xmlns:a16="http://schemas.microsoft.com/office/drawing/2014/main" id="{BF704288-7AB4-F749-8C8E-D5859BC1BE06}"/>
                  </a:ext>
                </a:extLst>
              </p:cNvPr>
              <p:cNvSpPr/>
              <p:nvPr/>
            </p:nvSpPr>
            <p:spPr>
              <a:xfrm>
                <a:off x="871100" y="467150"/>
                <a:ext cx="87900" cy="310800"/>
              </a:xfrm>
              <a:prstGeom prst="roundRect">
                <a:avLst>
                  <a:gd name="adj" fmla="val 50000"/>
                </a:avLst>
              </a:pr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8" name="TextBox 737">
            <a:extLst>
              <a:ext uri="{FF2B5EF4-FFF2-40B4-BE49-F238E27FC236}">
                <a16:creationId xmlns:a16="http://schemas.microsoft.com/office/drawing/2014/main" id="{9B33D29F-DD00-59BE-6A22-5CCADD8B80E3}"/>
              </a:ext>
            </a:extLst>
          </p:cNvPr>
          <p:cNvSpPr txBox="1"/>
          <p:nvPr/>
        </p:nvSpPr>
        <p:spPr>
          <a:xfrm>
            <a:off x="2043458" y="1763691"/>
            <a:ext cx="331282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Chuẩn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bị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bài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cho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tiết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sau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740" name="Picture 739" descr="A cartoon character holding a tablet&#10;&#10;Description automatically generated">
            <a:extLst>
              <a:ext uri="{FF2B5EF4-FFF2-40B4-BE49-F238E27FC236}">
                <a16:creationId xmlns:a16="http://schemas.microsoft.com/office/drawing/2014/main" id="{A5548D7E-4AE5-429A-D768-CEBAAA7BEC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7226" y="749516"/>
            <a:ext cx="3644467" cy="3644467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sp>
        <p:nvSpPr>
          <p:cNvPr id="742" name="TextBox 741">
            <a:extLst>
              <a:ext uri="{FF2B5EF4-FFF2-40B4-BE49-F238E27FC236}">
                <a16:creationId xmlns:a16="http://schemas.microsoft.com/office/drawing/2014/main" id="{51EA048D-CAF2-D82D-B5D1-75565A947B94}"/>
              </a:ext>
            </a:extLst>
          </p:cNvPr>
          <p:cNvSpPr txBox="1"/>
          <p:nvPr/>
        </p:nvSpPr>
        <p:spPr>
          <a:xfrm>
            <a:off x="1409864" y="2338899"/>
            <a:ext cx="421296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Ôn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tập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lại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các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nội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dung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đã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học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Sưu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tầm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một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vài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tác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phẩm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của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nhạc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sĩ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F. Schuber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để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chia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sẻ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ở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phần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Vận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dụng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–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sáng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tạo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2B0EFC0-C4DA-C9E9-4824-393ECC678436}"/>
              </a:ext>
            </a:extLst>
          </p:cNvPr>
          <p:cNvGrpSpPr/>
          <p:nvPr/>
        </p:nvGrpSpPr>
        <p:grpSpPr>
          <a:xfrm>
            <a:off x="0" y="4360158"/>
            <a:ext cx="9144000" cy="787150"/>
            <a:chOff x="0" y="4360158"/>
            <a:chExt cx="9144000" cy="787150"/>
          </a:xfrm>
        </p:grpSpPr>
        <p:pic>
          <p:nvPicPr>
            <p:cNvPr id="3" name="Picture 2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CF4235C3-68A2-DEA5-9C9D-829295EB8CE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61961"/>
            <a:stretch/>
          </p:blipFill>
          <p:spPr>
            <a:xfrm rot="10800000">
              <a:off x="2407921" y="4470971"/>
              <a:ext cx="2667000" cy="676337"/>
            </a:xfrm>
            <a:prstGeom prst="rect">
              <a:avLst/>
            </a:prstGeom>
          </p:spPr>
        </p:pic>
        <p:pic>
          <p:nvPicPr>
            <p:cNvPr id="4" name="Picture 3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1B95133E-C600-6507-EEEF-3685A33A414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t="59314"/>
            <a:stretch/>
          </p:blipFill>
          <p:spPr>
            <a:xfrm>
              <a:off x="6256020" y="4360159"/>
              <a:ext cx="2887980" cy="783341"/>
            </a:xfrm>
            <a:prstGeom prst="rect">
              <a:avLst/>
            </a:prstGeom>
          </p:spPr>
        </p:pic>
        <p:pic>
          <p:nvPicPr>
            <p:cNvPr id="5" name="Picture 4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880BD2DA-C07A-3526-FE41-3518EB8216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61961"/>
            <a:stretch/>
          </p:blipFill>
          <p:spPr>
            <a:xfrm rot="10800000">
              <a:off x="4069080" y="4459543"/>
              <a:ext cx="2667000" cy="676337"/>
            </a:xfrm>
            <a:prstGeom prst="rect">
              <a:avLst/>
            </a:prstGeom>
          </p:spPr>
        </p:pic>
        <p:pic>
          <p:nvPicPr>
            <p:cNvPr id="6" name="Picture 5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A667F9A9-9ED4-A985-D02E-216D6A45FC3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t="59314"/>
            <a:stretch/>
          </p:blipFill>
          <p:spPr>
            <a:xfrm>
              <a:off x="0" y="4360158"/>
              <a:ext cx="2887980" cy="78334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335309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37"/>
          <p:cNvSpPr/>
          <p:nvPr/>
        </p:nvSpPr>
        <p:spPr>
          <a:xfrm rot="-715381">
            <a:off x="7854441" y="3273162"/>
            <a:ext cx="1152678" cy="2008399"/>
          </a:xfrm>
          <a:custGeom>
            <a:avLst/>
            <a:gdLst/>
            <a:ahLst/>
            <a:cxnLst/>
            <a:rect l="l" t="t" r="r" b="b"/>
            <a:pathLst>
              <a:path w="18900" h="32928" extrusionOk="0">
                <a:moveTo>
                  <a:pt x="5972" y="15209"/>
                </a:moveTo>
                <a:cubicBezTo>
                  <a:pt x="6949" y="15823"/>
                  <a:pt x="7875" y="16508"/>
                  <a:pt x="8739" y="17283"/>
                </a:cubicBezTo>
                <a:cubicBezTo>
                  <a:pt x="8668" y="17261"/>
                  <a:pt x="8601" y="17227"/>
                  <a:pt x="8535" y="17199"/>
                </a:cubicBezTo>
                <a:cubicBezTo>
                  <a:pt x="8243" y="17076"/>
                  <a:pt x="7956" y="16946"/>
                  <a:pt x="7662" y="16837"/>
                </a:cubicBezTo>
                <a:cubicBezTo>
                  <a:pt x="7393" y="16738"/>
                  <a:pt x="7118" y="16648"/>
                  <a:pt x="6841" y="16579"/>
                </a:cubicBezTo>
                <a:cubicBezTo>
                  <a:pt x="6581" y="16514"/>
                  <a:pt x="6319" y="16468"/>
                  <a:pt x="6053" y="16437"/>
                </a:cubicBezTo>
                <a:cubicBezTo>
                  <a:pt x="6047" y="16385"/>
                  <a:pt x="6040" y="16331"/>
                  <a:pt x="6029" y="16280"/>
                </a:cubicBezTo>
                <a:cubicBezTo>
                  <a:pt x="5979" y="16043"/>
                  <a:pt x="5876" y="15832"/>
                  <a:pt x="5714" y="15651"/>
                </a:cubicBezTo>
                <a:cubicBezTo>
                  <a:pt x="5674" y="15604"/>
                  <a:pt x="5634" y="15556"/>
                  <a:pt x="5583" y="15496"/>
                </a:cubicBezTo>
                <a:cubicBezTo>
                  <a:pt x="5674" y="15439"/>
                  <a:pt x="5754" y="15394"/>
                  <a:pt x="5828" y="15341"/>
                </a:cubicBezTo>
                <a:cubicBezTo>
                  <a:pt x="5884" y="15301"/>
                  <a:pt x="5930" y="15256"/>
                  <a:pt x="5972" y="15209"/>
                </a:cubicBezTo>
                <a:close/>
                <a:moveTo>
                  <a:pt x="4403" y="0"/>
                </a:moveTo>
                <a:cubicBezTo>
                  <a:pt x="3997" y="0"/>
                  <a:pt x="3691" y="341"/>
                  <a:pt x="3649" y="709"/>
                </a:cubicBezTo>
                <a:cubicBezTo>
                  <a:pt x="3590" y="1234"/>
                  <a:pt x="3884" y="1660"/>
                  <a:pt x="4399" y="1777"/>
                </a:cubicBezTo>
                <a:cubicBezTo>
                  <a:pt x="4452" y="1789"/>
                  <a:pt x="4505" y="1794"/>
                  <a:pt x="4556" y="1794"/>
                </a:cubicBezTo>
                <a:cubicBezTo>
                  <a:pt x="4563" y="1794"/>
                  <a:pt x="4570" y="1794"/>
                  <a:pt x="4576" y="1794"/>
                </a:cubicBezTo>
                <a:cubicBezTo>
                  <a:pt x="4688" y="2314"/>
                  <a:pt x="4836" y="2904"/>
                  <a:pt x="4976" y="3351"/>
                </a:cubicBezTo>
                <a:cubicBezTo>
                  <a:pt x="5259" y="4246"/>
                  <a:pt x="5533" y="5145"/>
                  <a:pt x="5959" y="5987"/>
                </a:cubicBezTo>
                <a:cubicBezTo>
                  <a:pt x="5496" y="5453"/>
                  <a:pt x="5044" y="4912"/>
                  <a:pt x="4581" y="4381"/>
                </a:cubicBezTo>
                <a:cubicBezTo>
                  <a:pt x="4363" y="4132"/>
                  <a:pt x="4143" y="3885"/>
                  <a:pt x="3917" y="3641"/>
                </a:cubicBezTo>
                <a:cubicBezTo>
                  <a:pt x="3961" y="3592"/>
                  <a:pt x="4001" y="3540"/>
                  <a:pt x="4035" y="3483"/>
                </a:cubicBezTo>
                <a:cubicBezTo>
                  <a:pt x="4255" y="3097"/>
                  <a:pt x="4209" y="2720"/>
                  <a:pt x="3860" y="2447"/>
                </a:cubicBezTo>
                <a:cubicBezTo>
                  <a:pt x="3799" y="2399"/>
                  <a:pt x="3735" y="2351"/>
                  <a:pt x="3667" y="2311"/>
                </a:cubicBezTo>
                <a:cubicBezTo>
                  <a:pt x="3498" y="2209"/>
                  <a:pt x="3359" y="2080"/>
                  <a:pt x="3266" y="1904"/>
                </a:cubicBezTo>
                <a:cubicBezTo>
                  <a:pt x="3249" y="1871"/>
                  <a:pt x="3226" y="1844"/>
                  <a:pt x="3204" y="1816"/>
                </a:cubicBezTo>
                <a:cubicBezTo>
                  <a:pt x="3046" y="1614"/>
                  <a:pt x="2824" y="1516"/>
                  <a:pt x="2604" y="1516"/>
                </a:cubicBezTo>
                <a:cubicBezTo>
                  <a:pt x="2346" y="1516"/>
                  <a:pt x="2091" y="1651"/>
                  <a:pt x="1944" y="1913"/>
                </a:cubicBezTo>
                <a:cubicBezTo>
                  <a:pt x="1849" y="2080"/>
                  <a:pt x="1811" y="2257"/>
                  <a:pt x="1797" y="2447"/>
                </a:cubicBezTo>
                <a:cubicBezTo>
                  <a:pt x="1749" y="3152"/>
                  <a:pt x="2215" y="3796"/>
                  <a:pt x="2939" y="3976"/>
                </a:cubicBezTo>
                <a:cubicBezTo>
                  <a:pt x="2973" y="3981"/>
                  <a:pt x="3042" y="3996"/>
                  <a:pt x="3113" y="4004"/>
                </a:cubicBezTo>
                <a:cubicBezTo>
                  <a:pt x="3149" y="4008"/>
                  <a:pt x="3184" y="4010"/>
                  <a:pt x="3219" y="4010"/>
                </a:cubicBezTo>
                <a:cubicBezTo>
                  <a:pt x="3357" y="4010"/>
                  <a:pt x="3490" y="3979"/>
                  <a:pt x="3610" y="3902"/>
                </a:cubicBezTo>
                <a:cubicBezTo>
                  <a:pt x="3697" y="3847"/>
                  <a:pt x="3777" y="3785"/>
                  <a:pt x="3851" y="3716"/>
                </a:cubicBezTo>
                <a:cubicBezTo>
                  <a:pt x="4539" y="4500"/>
                  <a:pt x="5211" y="5301"/>
                  <a:pt x="5850" y="6126"/>
                </a:cubicBezTo>
                <a:cubicBezTo>
                  <a:pt x="6719" y="7251"/>
                  <a:pt x="7543" y="8406"/>
                  <a:pt x="8316" y="9609"/>
                </a:cubicBezTo>
                <a:cubicBezTo>
                  <a:pt x="8293" y="9608"/>
                  <a:pt x="8285" y="9609"/>
                  <a:pt x="8280" y="9606"/>
                </a:cubicBezTo>
                <a:cubicBezTo>
                  <a:pt x="8259" y="9586"/>
                  <a:pt x="8239" y="9566"/>
                  <a:pt x="8220" y="9546"/>
                </a:cubicBezTo>
                <a:cubicBezTo>
                  <a:pt x="7848" y="9150"/>
                  <a:pt x="7453" y="8779"/>
                  <a:pt x="7037" y="8433"/>
                </a:cubicBezTo>
                <a:cubicBezTo>
                  <a:pt x="5708" y="7333"/>
                  <a:pt x="4262" y="6433"/>
                  <a:pt x="2664" y="5787"/>
                </a:cubicBezTo>
                <a:cubicBezTo>
                  <a:pt x="2694" y="5597"/>
                  <a:pt x="2660" y="5412"/>
                  <a:pt x="2575" y="5236"/>
                </a:cubicBezTo>
                <a:cubicBezTo>
                  <a:pt x="2369" y="4803"/>
                  <a:pt x="1959" y="4494"/>
                  <a:pt x="1433" y="4494"/>
                </a:cubicBezTo>
                <a:cubicBezTo>
                  <a:pt x="1318" y="4494"/>
                  <a:pt x="1196" y="4509"/>
                  <a:pt x="1070" y="4541"/>
                </a:cubicBezTo>
                <a:cubicBezTo>
                  <a:pt x="890" y="4586"/>
                  <a:pt x="710" y="4637"/>
                  <a:pt x="533" y="4691"/>
                </a:cubicBezTo>
                <a:cubicBezTo>
                  <a:pt x="247" y="4777"/>
                  <a:pt x="67" y="4963"/>
                  <a:pt x="22" y="5265"/>
                </a:cubicBezTo>
                <a:cubicBezTo>
                  <a:pt x="1" y="5419"/>
                  <a:pt x="36" y="5564"/>
                  <a:pt x="99" y="5705"/>
                </a:cubicBezTo>
                <a:cubicBezTo>
                  <a:pt x="295" y="6139"/>
                  <a:pt x="633" y="6404"/>
                  <a:pt x="1201" y="6557"/>
                </a:cubicBezTo>
                <a:cubicBezTo>
                  <a:pt x="1271" y="6577"/>
                  <a:pt x="1354" y="6588"/>
                  <a:pt x="1445" y="6588"/>
                </a:cubicBezTo>
                <a:cubicBezTo>
                  <a:pt x="1610" y="6588"/>
                  <a:pt x="1802" y="6550"/>
                  <a:pt x="1988" y="6455"/>
                </a:cubicBezTo>
                <a:cubicBezTo>
                  <a:pt x="2038" y="6429"/>
                  <a:pt x="2095" y="6415"/>
                  <a:pt x="2150" y="6399"/>
                </a:cubicBezTo>
                <a:cubicBezTo>
                  <a:pt x="2403" y="6327"/>
                  <a:pt x="2558" y="6159"/>
                  <a:pt x="2635" y="5916"/>
                </a:cubicBezTo>
                <a:cubicBezTo>
                  <a:pt x="3018" y="6075"/>
                  <a:pt x="3391" y="6254"/>
                  <a:pt x="3757" y="6449"/>
                </a:cubicBezTo>
                <a:cubicBezTo>
                  <a:pt x="5481" y="7365"/>
                  <a:pt x="7023" y="8523"/>
                  <a:pt x="8351" y="9958"/>
                </a:cubicBezTo>
                <a:cubicBezTo>
                  <a:pt x="8669" y="10299"/>
                  <a:pt x="8975" y="10651"/>
                  <a:pt x="9214" y="11056"/>
                </a:cubicBezTo>
                <a:cubicBezTo>
                  <a:pt x="9725" y="11920"/>
                  <a:pt x="10216" y="12792"/>
                  <a:pt x="10680" y="13679"/>
                </a:cubicBezTo>
                <a:cubicBezTo>
                  <a:pt x="12035" y="16269"/>
                  <a:pt x="13159" y="18954"/>
                  <a:pt x="14039" y="21741"/>
                </a:cubicBezTo>
                <a:cubicBezTo>
                  <a:pt x="14446" y="23035"/>
                  <a:pt x="14793" y="24345"/>
                  <a:pt x="15077" y="25672"/>
                </a:cubicBezTo>
                <a:cubicBezTo>
                  <a:pt x="15083" y="25708"/>
                  <a:pt x="15086" y="25743"/>
                  <a:pt x="15094" y="25800"/>
                </a:cubicBezTo>
                <a:cubicBezTo>
                  <a:pt x="15074" y="25774"/>
                  <a:pt x="15068" y="25769"/>
                  <a:pt x="15065" y="25763"/>
                </a:cubicBezTo>
                <a:cubicBezTo>
                  <a:pt x="15056" y="25745"/>
                  <a:pt x="15048" y="25725"/>
                  <a:pt x="15040" y="25705"/>
                </a:cubicBezTo>
                <a:cubicBezTo>
                  <a:pt x="14039" y="23203"/>
                  <a:pt x="12602" y="20977"/>
                  <a:pt x="10787" y="18991"/>
                </a:cubicBezTo>
                <a:cubicBezTo>
                  <a:pt x="10501" y="18678"/>
                  <a:pt x="10203" y="18374"/>
                  <a:pt x="9941" y="18044"/>
                </a:cubicBezTo>
                <a:cubicBezTo>
                  <a:pt x="9015" y="16878"/>
                  <a:pt x="8174" y="15653"/>
                  <a:pt x="7401" y="14383"/>
                </a:cubicBezTo>
                <a:cubicBezTo>
                  <a:pt x="7160" y="13989"/>
                  <a:pt x="6928" y="13591"/>
                  <a:pt x="6708" y="13187"/>
                </a:cubicBezTo>
                <a:cubicBezTo>
                  <a:pt x="6756" y="13156"/>
                  <a:pt x="6803" y="13122"/>
                  <a:pt x="6850" y="13079"/>
                </a:cubicBezTo>
                <a:cubicBezTo>
                  <a:pt x="6990" y="12949"/>
                  <a:pt x="7077" y="12786"/>
                  <a:pt x="7126" y="12577"/>
                </a:cubicBezTo>
                <a:cubicBezTo>
                  <a:pt x="7246" y="12105"/>
                  <a:pt x="6992" y="11421"/>
                  <a:pt x="6570" y="11131"/>
                </a:cubicBezTo>
                <a:cubicBezTo>
                  <a:pt x="6427" y="11031"/>
                  <a:pt x="6271" y="10977"/>
                  <a:pt x="6106" y="10977"/>
                </a:cubicBezTo>
                <a:cubicBezTo>
                  <a:pt x="6045" y="10977"/>
                  <a:pt x="5982" y="10984"/>
                  <a:pt x="5918" y="11000"/>
                </a:cubicBezTo>
                <a:cubicBezTo>
                  <a:pt x="5793" y="11031"/>
                  <a:pt x="5671" y="11074"/>
                  <a:pt x="5549" y="11119"/>
                </a:cubicBezTo>
                <a:cubicBezTo>
                  <a:pt x="5286" y="11216"/>
                  <a:pt x="5149" y="11418"/>
                  <a:pt x="5127" y="11688"/>
                </a:cubicBezTo>
                <a:cubicBezTo>
                  <a:pt x="5086" y="12178"/>
                  <a:pt x="5245" y="12605"/>
                  <a:pt x="5566" y="12972"/>
                </a:cubicBezTo>
                <a:cubicBezTo>
                  <a:pt x="5677" y="13099"/>
                  <a:pt x="5816" y="13188"/>
                  <a:pt x="5973" y="13247"/>
                </a:cubicBezTo>
                <a:cubicBezTo>
                  <a:pt x="6084" y="13288"/>
                  <a:pt x="6191" y="13308"/>
                  <a:pt x="6295" y="13308"/>
                </a:cubicBezTo>
                <a:cubicBezTo>
                  <a:pt x="6408" y="13308"/>
                  <a:pt x="6516" y="13284"/>
                  <a:pt x="6620" y="13235"/>
                </a:cubicBezTo>
                <a:cubicBezTo>
                  <a:pt x="6734" y="13460"/>
                  <a:pt x="6850" y="13685"/>
                  <a:pt x="6972" y="13906"/>
                </a:cubicBezTo>
                <a:cubicBezTo>
                  <a:pt x="7635" y="15108"/>
                  <a:pt x="8356" y="16273"/>
                  <a:pt x="9186" y="17371"/>
                </a:cubicBezTo>
                <a:cubicBezTo>
                  <a:pt x="9202" y="17392"/>
                  <a:pt x="9216" y="17417"/>
                  <a:pt x="9231" y="17442"/>
                </a:cubicBezTo>
                <a:cubicBezTo>
                  <a:pt x="9185" y="17422"/>
                  <a:pt x="9151" y="17394"/>
                  <a:pt x="9118" y="17366"/>
                </a:cubicBezTo>
                <a:cubicBezTo>
                  <a:pt x="8458" y="16786"/>
                  <a:pt x="7765" y="16247"/>
                  <a:pt x="7032" y="15758"/>
                </a:cubicBezTo>
                <a:cubicBezTo>
                  <a:pt x="6705" y="15540"/>
                  <a:pt x="6371" y="15330"/>
                  <a:pt x="6030" y="15134"/>
                </a:cubicBezTo>
                <a:cubicBezTo>
                  <a:pt x="6182" y="14911"/>
                  <a:pt x="6191" y="14631"/>
                  <a:pt x="6046" y="14369"/>
                </a:cubicBezTo>
                <a:cubicBezTo>
                  <a:pt x="5836" y="13994"/>
                  <a:pt x="5432" y="13840"/>
                  <a:pt x="5112" y="13840"/>
                </a:cubicBezTo>
                <a:cubicBezTo>
                  <a:pt x="5076" y="13840"/>
                  <a:pt x="5042" y="13842"/>
                  <a:pt x="5009" y="13846"/>
                </a:cubicBezTo>
                <a:cubicBezTo>
                  <a:pt x="4552" y="13897"/>
                  <a:pt x="4078" y="14463"/>
                  <a:pt x="4387" y="15011"/>
                </a:cubicBezTo>
                <a:cubicBezTo>
                  <a:pt x="4408" y="15048"/>
                  <a:pt x="4424" y="15088"/>
                  <a:pt x="4441" y="15122"/>
                </a:cubicBezTo>
                <a:cubicBezTo>
                  <a:pt x="4431" y="15134"/>
                  <a:pt x="4428" y="15142"/>
                  <a:pt x="4424" y="15147"/>
                </a:cubicBezTo>
                <a:cubicBezTo>
                  <a:pt x="4401" y="15164"/>
                  <a:pt x="4379" y="15182"/>
                  <a:pt x="4354" y="15195"/>
                </a:cubicBezTo>
                <a:cubicBezTo>
                  <a:pt x="4041" y="15358"/>
                  <a:pt x="3831" y="15613"/>
                  <a:pt x="3691" y="15932"/>
                </a:cubicBezTo>
                <a:cubicBezTo>
                  <a:pt x="3465" y="16442"/>
                  <a:pt x="3610" y="16965"/>
                  <a:pt x="4072" y="17278"/>
                </a:cubicBezTo>
                <a:cubicBezTo>
                  <a:pt x="4352" y="17467"/>
                  <a:pt x="4661" y="17560"/>
                  <a:pt x="4993" y="17560"/>
                </a:cubicBezTo>
                <a:cubicBezTo>
                  <a:pt x="5032" y="17560"/>
                  <a:pt x="5072" y="17559"/>
                  <a:pt x="5112" y="17556"/>
                </a:cubicBezTo>
                <a:cubicBezTo>
                  <a:pt x="5672" y="17519"/>
                  <a:pt x="6041" y="17138"/>
                  <a:pt x="6058" y="16577"/>
                </a:cubicBezTo>
                <a:cubicBezTo>
                  <a:pt x="6060" y="16564"/>
                  <a:pt x="6057" y="16548"/>
                  <a:pt x="6057" y="16534"/>
                </a:cubicBezTo>
                <a:lnTo>
                  <a:pt x="6057" y="16534"/>
                </a:lnTo>
                <a:cubicBezTo>
                  <a:pt x="6203" y="16556"/>
                  <a:pt x="6350" y="16582"/>
                  <a:pt x="6495" y="16611"/>
                </a:cubicBezTo>
                <a:cubicBezTo>
                  <a:pt x="6830" y="16678"/>
                  <a:pt x="7160" y="16767"/>
                  <a:pt x="7475" y="16897"/>
                </a:cubicBezTo>
                <a:cubicBezTo>
                  <a:pt x="7847" y="17050"/>
                  <a:pt x="8220" y="17196"/>
                  <a:pt x="8584" y="17363"/>
                </a:cubicBezTo>
                <a:cubicBezTo>
                  <a:pt x="8919" y="17516"/>
                  <a:pt x="9231" y="17709"/>
                  <a:pt x="9497" y="17965"/>
                </a:cubicBezTo>
                <a:cubicBezTo>
                  <a:pt x="10909" y="19323"/>
                  <a:pt x="12139" y="20829"/>
                  <a:pt x="13171" y="22493"/>
                </a:cubicBezTo>
                <a:cubicBezTo>
                  <a:pt x="13983" y="23800"/>
                  <a:pt x="14657" y="25174"/>
                  <a:pt x="15164" y="26627"/>
                </a:cubicBezTo>
                <a:cubicBezTo>
                  <a:pt x="15278" y="26956"/>
                  <a:pt x="15395" y="27283"/>
                  <a:pt x="15452" y="27631"/>
                </a:cubicBezTo>
                <a:cubicBezTo>
                  <a:pt x="15727" y="29325"/>
                  <a:pt x="15906" y="31027"/>
                  <a:pt x="15901" y="32745"/>
                </a:cubicBezTo>
                <a:cubicBezTo>
                  <a:pt x="15901" y="32778"/>
                  <a:pt x="15904" y="32811"/>
                  <a:pt x="15914" y="32841"/>
                </a:cubicBezTo>
                <a:cubicBezTo>
                  <a:pt x="15931" y="32899"/>
                  <a:pt x="15975" y="32927"/>
                  <a:pt x="16036" y="32927"/>
                </a:cubicBezTo>
                <a:cubicBezTo>
                  <a:pt x="16037" y="32927"/>
                  <a:pt x="16038" y="32927"/>
                  <a:pt x="16039" y="32927"/>
                </a:cubicBezTo>
                <a:cubicBezTo>
                  <a:pt x="16096" y="32927"/>
                  <a:pt x="16132" y="32894"/>
                  <a:pt x="16147" y="32842"/>
                </a:cubicBezTo>
                <a:cubicBezTo>
                  <a:pt x="16157" y="32802"/>
                  <a:pt x="16162" y="32757"/>
                  <a:pt x="16162" y="32716"/>
                </a:cubicBezTo>
                <a:cubicBezTo>
                  <a:pt x="16153" y="32342"/>
                  <a:pt x="16145" y="31970"/>
                  <a:pt x="16131" y="31597"/>
                </a:cubicBezTo>
                <a:cubicBezTo>
                  <a:pt x="16054" y="29578"/>
                  <a:pt x="15790" y="27583"/>
                  <a:pt x="15370" y="25607"/>
                </a:cubicBezTo>
                <a:cubicBezTo>
                  <a:pt x="15295" y="25246"/>
                  <a:pt x="15198" y="24888"/>
                  <a:pt x="15139" y="24525"/>
                </a:cubicBezTo>
                <a:cubicBezTo>
                  <a:pt x="14998" y="23663"/>
                  <a:pt x="14948" y="22794"/>
                  <a:pt x="14938" y="21922"/>
                </a:cubicBezTo>
                <a:cubicBezTo>
                  <a:pt x="14920" y="20399"/>
                  <a:pt x="15023" y="18883"/>
                  <a:pt x="15253" y="17377"/>
                </a:cubicBezTo>
                <a:cubicBezTo>
                  <a:pt x="15273" y="17246"/>
                  <a:pt x="15296" y="17115"/>
                  <a:pt x="15350" y="16991"/>
                </a:cubicBezTo>
                <a:cubicBezTo>
                  <a:pt x="15383" y="16920"/>
                  <a:pt x="15414" y="16848"/>
                  <a:pt x="15444" y="16775"/>
                </a:cubicBezTo>
                <a:cubicBezTo>
                  <a:pt x="15631" y="16343"/>
                  <a:pt x="15849" y="15928"/>
                  <a:pt x="16128" y="15547"/>
                </a:cubicBezTo>
                <a:cubicBezTo>
                  <a:pt x="16434" y="15131"/>
                  <a:pt x="16778" y="14755"/>
                  <a:pt x="17161" y="14421"/>
                </a:cubicBezTo>
                <a:cubicBezTo>
                  <a:pt x="17205" y="14471"/>
                  <a:pt x="17258" y="14517"/>
                  <a:pt x="17321" y="14553"/>
                </a:cubicBezTo>
                <a:cubicBezTo>
                  <a:pt x="17428" y="14610"/>
                  <a:pt x="17543" y="14650"/>
                  <a:pt x="17654" y="14698"/>
                </a:cubicBezTo>
                <a:cubicBezTo>
                  <a:pt x="17656" y="14693"/>
                  <a:pt x="17659" y="14687"/>
                  <a:pt x="17661" y="14682"/>
                </a:cubicBezTo>
                <a:cubicBezTo>
                  <a:pt x="17709" y="14695"/>
                  <a:pt x="17756" y="14712"/>
                  <a:pt x="17806" y="14718"/>
                </a:cubicBezTo>
                <a:cubicBezTo>
                  <a:pt x="17854" y="14725"/>
                  <a:pt x="17901" y="14729"/>
                  <a:pt x="17948" y="14729"/>
                </a:cubicBezTo>
                <a:cubicBezTo>
                  <a:pt x="18305" y="14729"/>
                  <a:pt x="18618" y="14519"/>
                  <a:pt x="18752" y="14176"/>
                </a:cubicBezTo>
                <a:cubicBezTo>
                  <a:pt x="18900" y="13795"/>
                  <a:pt x="18756" y="13414"/>
                  <a:pt x="18394" y="13232"/>
                </a:cubicBezTo>
                <a:cubicBezTo>
                  <a:pt x="18318" y="13193"/>
                  <a:pt x="18239" y="13158"/>
                  <a:pt x="18161" y="13122"/>
                </a:cubicBezTo>
                <a:cubicBezTo>
                  <a:pt x="18037" y="13064"/>
                  <a:pt x="17911" y="13038"/>
                  <a:pt x="17790" y="13038"/>
                </a:cubicBezTo>
                <a:cubicBezTo>
                  <a:pt x="17359" y="13038"/>
                  <a:pt x="16989" y="13376"/>
                  <a:pt x="16982" y="13861"/>
                </a:cubicBezTo>
                <a:cubicBezTo>
                  <a:pt x="16980" y="13932"/>
                  <a:pt x="16982" y="14005"/>
                  <a:pt x="16992" y="14076"/>
                </a:cubicBezTo>
                <a:cubicBezTo>
                  <a:pt x="17008" y="14170"/>
                  <a:pt x="17042" y="14253"/>
                  <a:pt x="17087" y="14329"/>
                </a:cubicBezTo>
                <a:cubicBezTo>
                  <a:pt x="16372" y="14906"/>
                  <a:pt x="15815" y="15611"/>
                  <a:pt x="15424" y="16454"/>
                </a:cubicBezTo>
                <a:cubicBezTo>
                  <a:pt x="15505" y="15932"/>
                  <a:pt x="15610" y="15417"/>
                  <a:pt x="15741" y="14909"/>
                </a:cubicBezTo>
                <a:cubicBezTo>
                  <a:pt x="15874" y="14398"/>
                  <a:pt x="16008" y="13887"/>
                  <a:pt x="16159" y="13383"/>
                </a:cubicBezTo>
                <a:cubicBezTo>
                  <a:pt x="16310" y="12875"/>
                  <a:pt x="16483" y="12372"/>
                  <a:pt x="16690" y="11883"/>
                </a:cubicBezTo>
                <a:cubicBezTo>
                  <a:pt x="16758" y="11722"/>
                  <a:pt x="16829" y="11563"/>
                  <a:pt x="16898" y="11403"/>
                </a:cubicBezTo>
                <a:cubicBezTo>
                  <a:pt x="16903" y="11406"/>
                  <a:pt x="16906" y="11409"/>
                  <a:pt x="16909" y="11412"/>
                </a:cubicBezTo>
                <a:cubicBezTo>
                  <a:pt x="16931" y="11429"/>
                  <a:pt x="16960" y="11440"/>
                  <a:pt x="16986" y="11451"/>
                </a:cubicBezTo>
                <a:cubicBezTo>
                  <a:pt x="17070" y="11484"/>
                  <a:pt x="17151" y="11501"/>
                  <a:pt x="17228" y="11501"/>
                </a:cubicBezTo>
                <a:cubicBezTo>
                  <a:pt x="17386" y="11501"/>
                  <a:pt x="17530" y="11433"/>
                  <a:pt x="17661" y="11310"/>
                </a:cubicBezTo>
                <a:cubicBezTo>
                  <a:pt x="17804" y="11174"/>
                  <a:pt x="17895" y="11003"/>
                  <a:pt x="17945" y="10812"/>
                </a:cubicBezTo>
                <a:cubicBezTo>
                  <a:pt x="18022" y="10517"/>
                  <a:pt x="17940" y="10265"/>
                  <a:pt x="17709" y="10108"/>
                </a:cubicBezTo>
                <a:cubicBezTo>
                  <a:pt x="17575" y="10018"/>
                  <a:pt x="17437" y="9971"/>
                  <a:pt x="17297" y="9971"/>
                </a:cubicBezTo>
                <a:cubicBezTo>
                  <a:pt x="17183" y="9971"/>
                  <a:pt x="17068" y="10002"/>
                  <a:pt x="16954" y="10063"/>
                </a:cubicBezTo>
                <a:cubicBezTo>
                  <a:pt x="16475" y="10319"/>
                  <a:pt x="16421" y="10931"/>
                  <a:pt x="16818" y="11330"/>
                </a:cubicBezTo>
                <a:cubicBezTo>
                  <a:pt x="16588" y="11801"/>
                  <a:pt x="16386" y="12284"/>
                  <a:pt x="16205" y="12776"/>
                </a:cubicBezTo>
                <a:cubicBezTo>
                  <a:pt x="16032" y="13244"/>
                  <a:pt x="15877" y="13718"/>
                  <a:pt x="15735" y="14195"/>
                </a:cubicBezTo>
                <a:cubicBezTo>
                  <a:pt x="15610" y="14611"/>
                  <a:pt x="15514" y="15036"/>
                  <a:pt x="15406" y="15455"/>
                </a:cubicBezTo>
                <a:cubicBezTo>
                  <a:pt x="15397" y="15491"/>
                  <a:pt x="15387" y="15526"/>
                  <a:pt x="15378" y="15560"/>
                </a:cubicBezTo>
                <a:cubicBezTo>
                  <a:pt x="15357" y="15519"/>
                  <a:pt x="15350" y="15480"/>
                  <a:pt x="15349" y="15442"/>
                </a:cubicBezTo>
                <a:cubicBezTo>
                  <a:pt x="15296" y="14513"/>
                  <a:pt x="15113" y="13613"/>
                  <a:pt x="14802" y="12742"/>
                </a:cubicBezTo>
                <a:cubicBezTo>
                  <a:pt x="14957" y="12676"/>
                  <a:pt x="15080" y="12545"/>
                  <a:pt x="15150" y="12364"/>
                </a:cubicBezTo>
                <a:cubicBezTo>
                  <a:pt x="15167" y="12316"/>
                  <a:pt x="15181" y="12269"/>
                  <a:pt x="15210" y="12174"/>
                </a:cubicBezTo>
                <a:cubicBezTo>
                  <a:pt x="15218" y="12071"/>
                  <a:pt x="15236" y="11921"/>
                  <a:pt x="15236" y="11772"/>
                </a:cubicBezTo>
                <a:cubicBezTo>
                  <a:pt x="15236" y="11573"/>
                  <a:pt x="15165" y="11392"/>
                  <a:pt x="15042" y="11235"/>
                </a:cubicBezTo>
                <a:cubicBezTo>
                  <a:pt x="14833" y="10974"/>
                  <a:pt x="14563" y="10827"/>
                  <a:pt x="14230" y="10802"/>
                </a:cubicBezTo>
                <a:cubicBezTo>
                  <a:pt x="14209" y="10801"/>
                  <a:pt x="14189" y="10800"/>
                  <a:pt x="14169" y="10800"/>
                </a:cubicBezTo>
                <a:cubicBezTo>
                  <a:pt x="13799" y="10800"/>
                  <a:pt x="13489" y="11040"/>
                  <a:pt x="13393" y="11401"/>
                </a:cubicBezTo>
                <a:cubicBezTo>
                  <a:pt x="13281" y="11824"/>
                  <a:pt x="13461" y="12293"/>
                  <a:pt x="13838" y="12553"/>
                </a:cubicBezTo>
                <a:cubicBezTo>
                  <a:pt x="14018" y="12676"/>
                  <a:pt x="14221" y="12752"/>
                  <a:pt x="14435" y="12787"/>
                </a:cubicBezTo>
                <a:cubicBezTo>
                  <a:pt x="14471" y="12793"/>
                  <a:pt x="14507" y="12796"/>
                  <a:pt x="14542" y="12796"/>
                </a:cubicBezTo>
                <a:cubicBezTo>
                  <a:pt x="14600" y="12796"/>
                  <a:pt x="14657" y="12788"/>
                  <a:pt x="14711" y="12773"/>
                </a:cubicBezTo>
                <a:cubicBezTo>
                  <a:pt x="14969" y="13551"/>
                  <a:pt x="15131" y="14352"/>
                  <a:pt x="15191" y="15179"/>
                </a:cubicBezTo>
                <a:cubicBezTo>
                  <a:pt x="15228" y="15687"/>
                  <a:pt x="15248" y="16193"/>
                  <a:pt x="15150" y="16701"/>
                </a:cubicBezTo>
                <a:cubicBezTo>
                  <a:pt x="15059" y="17164"/>
                  <a:pt x="14992" y="17635"/>
                  <a:pt x="14935" y="18104"/>
                </a:cubicBezTo>
                <a:cubicBezTo>
                  <a:pt x="14869" y="18649"/>
                  <a:pt x="14812" y="19195"/>
                  <a:pt x="14772" y="19741"/>
                </a:cubicBezTo>
                <a:cubicBezTo>
                  <a:pt x="14690" y="20845"/>
                  <a:pt x="14691" y="21948"/>
                  <a:pt x="14775" y="23052"/>
                </a:cubicBezTo>
                <a:cubicBezTo>
                  <a:pt x="14776" y="23076"/>
                  <a:pt x="14775" y="23103"/>
                  <a:pt x="14775" y="23129"/>
                </a:cubicBezTo>
                <a:cubicBezTo>
                  <a:pt x="14750" y="23096"/>
                  <a:pt x="14738" y="23062"/>
                  <a:pt x="14728" y="23028"/>
                </a:cubicBezTo>
                <a:cubicBezTo>
                  <a:pt x="14211" y="21195"/>
                  <a:pt x="13580" y="19402"/>
                  <a:pt x="12839" y="17647"/>
                </a:cubicBezTo>
                <a:cubicBezTo>
                  <a:pt x="12622" y="17128"/>
                  <a:pt x="12393" y="16613"/>
                  <a:pt x="12233" y="16071"/>
                </a:cubicBezTo>
                <a:cubicBezTo>
                  <a:pt x="11872" y="14844"/>
                  <a:pt x="11580" y="13602"/>
                  <a:pt x="11316" y="12352"/>
                </a:cubicBezTo>
                <a:cubicBezTo>
                  <a:pt x="11205" y="11824"/>
                  <a:pt x="11160" y="11298"/>
                  <a:pt x="11185" y="10761"/>
                </a:cubicBezTo>
                <a:cubicBezTo>
                  <a:pt x="11210" y="10216"/>
                  <a:pt x="11257" y="9674"/>
                  <a:pt x="11339" y="9134"/>
                </a:cubicBezTo>
                <a:cubicBezTo>
                  <a:pt x="11410" y="8677"/>
                  <a:pt x="11486" y="8220"/>
                  <a:pt x="11602" y="7771"/>
                </a:cubicBezTo>
                <a:cubicBezTo>
                  <a:pt x="11708" y="7362"/>
                  <a:pt x="11821" y="6953"/>
                  <a:pt x="11933" y="6546"/>
                </a:cubicBezTo>
                <a:cubicBezTo>
                  <a:pt x="11957" y="6461"/>
                  <a:pt x="11986" y="6376"/>
                  <a:pt x="12014" y="6293"/>
                </a:cubicBezTo>
                <a:cubicBezTo>
                  <a:pt x="12099" y="6339"/>
                  <a:pt x="12194" y="6379"/>
                  <a:pt x="12307" y="6402"/>
                </a:cubicBezTo>
                <a:cubicBezTo>
                  <a:pt x="12356" y="6415"/>
                  <a:pt x="12406" y="6424"/>
                  <a:pt x="12455" y="6430"/>
                </a:cubicBezTo>
                <a:cubicBezTo>
                  <a:pt x="12499" y="6436"/>
                  <a:pt x="12541" y="6439"/>
                  <a:pt x="12582" y="6439"/>
                </a:cubicBezTo>
                <a:cubicBezTo>
                  <a:pt x="12844" y="6439"/>
                  <a:pt x="13056" y="6324"/>
                  <a:pt x="13221" y="6098"/>
                </a:cubicBezTo>
                <a:cubicBezTo>
                  <a:pt x="13318" y="5964"/>
                  <a:pt x="13380" y="5811"/>
                  <a:pt x="13438" y="5571"/>
                </a:cubicBezTo>
                <a:cubicBezTo>
                  <a:pt x="13471" y="5443"/>
                  <a:pt x="13480" y="5226"/>
                  <a:pt x="13444" y="5054"/>
                </a:cubicBezTo>
                <a:cubicBezTo>
                  <a:pt x="13367" y="4685"/>
                  <a:pt x="13077" y="4396"/>
                  <a:pt x="12725" y="4345"/>
                </a:cubicBezTo>
                <a:cubicBezTo>
                  <a:pt x="12676" y="4338"/>
                  <a:pt x="12627" y="4335"/>
                  <a:pt x="12577" y="4335"/>
                </a:cubicBezTo>
                <a:cubicBezTo>
                  <a:pt x="12195" y="4335"/>
                  <a:pt x="11810" y="4544"/>
                  <a:pt x="11645" y="4946"/>
                </a:cubicBezTo>
                <a:cubicBezTo>
                  <a:pt x="11578" y="5109"/>
                  <a:pt x="11548" y="5276"/>
                  <a:pt x="11549" y="5449"/>
                </a:cubicBezTo>
                <a:cubicBezTo>
                  <a:pt x="11551" y="5751"/>
                  <a:pt x="11656" y="6043"/>
                  <a:pt x="11916" y="6231"/>
                </a:cubicBezTo>
                <a:cubicBezTo>
                  <a:pt x="11733" y="6727"/>
                  <a:pt x="11582" y="7233"/>
                  <a:pt x="11450" y="7748"/>
                </a:cubicBezTo>
                <a:cubicBezTo>
                  <a:pt x="11214" y="8683"/>
                  <a:pt x="11069" y="9631"/>
                  <a:pt x="11004" y="10596"/>
                </a:cubicBezTo>
                <a:cubicBezTo>
                  <a:pt x="10639" y="8318"/>
                  <a:pt x="10330" y="6037"/>
                  <a:pt x="10264" y="3733"/>
                </a:cubicBezTo>
                <a:lnTo>
                  <a:pt x="10264" y="3733"/>
                </a:lnTo>
                <a:cubicBezTo>
                  <a:pt x="10314" y="3744"/>
                  <a:pt x="10364" y="3750"/>
                  <a:pt x="10411" y="3750"/>
                </a:cubicBezTo>
                <a:cubicBezTo>
                  <a:pt x="10601" y="3750"/>
                  <a:pt x="10767" y="3662"/>
                  <a:pt x="10910" y="3509"/>
                </a:cubicBezTo>
                <a:cubicBezTo>
                  <a:pt x="11034" y="3375"/>
                  <a:pt x="11115" y="3216"/>
                  <a:pt x="11157" y="3038"/>
                </a:cubicBezTo>
                <a:cubicBezTo>
                  <a:pt x="11251" y="2671"/>
                  <a:pt x="11139" y="2347"/>
                  <a:pt x="10848" y="2148"/>
                </a:cubicBezTo>
                <a:cubicBezTo>
                  <a:pt x="10711" y="2054"/>
                  <a:pt x="10562" y="2009"/>
                  <a:pt x="10418" y="2009"/>
                </a:cubicBezTo>
                <a:cubicBezTo>
                  <a:pt x="10154" y="2009"/>
                  <a:pt x="9908" y="2159"/>
                  <a:pt x="9782" y="2433"/>
                </a:cubicBezTo>
                <a:cubicBezTo>
                  <a:pt x="9750" y="2503"/>
                  <a:pt x="9722" y="2583"/>
                  <a:pt x="9719" y="2658"/>
                </a:cubicBezTo>
                <a:cubicBezTo>
                  <a:pt x="9713" y="2830"/>
                  <a:pt x="9705" y="3004"/>
                  <a:pt x="9731" y="3172"/>
                </a:cubicBezTo>
                <a:cubicBezTo>
                  <a:pt x="9773" y="3445"/>
                  <a:pt x="9935" y="3634"/>
                  <a:pt x="10200" y="3717"/>
                </a:cubicBezTo>
                <a:cubicBezTo>
                  <a:pt x="10188" y="4338"/>
                  <a:pt x="10206" y="4956"/>
                  <a:pt x="10236" y="5577"/>
                </a:cubicBezTo>
                <a:cubicBezTo>
                  <a:pt x="10281" y="6529"/>
                  <a:pt x="10369" y="7477"/>
                  <a:pt x="10473" y="8424"/>
                </a:cubicBezTo>
                <a:cubicBezTo>
                  <a:pt x="10449" y="8392"/>
                  <a:pt x="10435" y="8358"/>
                  <a:pt x="10424" y="8321"/>
                </a:cubicBezTo>
                <a:cubicBezTo>
                  <a:pt x="10072" y="7247"/>
                  <a:pt x="9674" y="6191"/>
                  <a:pt x="9223" y="5154"/>
                </a:cubicBezTo>
                <a:cubicBezTo>
                  <a:pt x="9271" y="5114"/>
                  <a:pt x="9316" y="5072"/>
                  <a:pt x="9361" y="5020"/>
                </a:cubicBezTo>
                <a:cubicBezTo>
                  <a:pt x="9492" y="4864"/>
                  <a:pt x="9586" y="4688"/>
                  <a:pt x="9640" y="4475"/>
                </a:cubicBezTo>
                <a:cubicBezTo>
                  <a:pt x="9713" y="4240"/>
                  <a:pt x="9686" y="4003"/>
                  <a:pt x="9537" y="3790"/>
                </a:cubicBezTo>
                <a:cubicBezTo>
                  <a:pt x="9362" y="3543"/>
                  <a:pt x="9199" y="3291"/>
                  <a:pt x="9043" y="3032"/>
                </a:cubicBezTo>
                <a:cubicBezTo>
                  <a:pt x="8912" y="2816"/>
                  <a:pt x="8713" y="2677"/>
                  <a:pt x="8463" y="2620"/>
                </a:cubicBezTo>
                <a:cubicBezTo>
                  <a:pt x="8406" y="2607"/>
                  <a:pt x="8351" y="2601"/>
                  <a:pt x="8297" y="2601"/>
                </a:cubicBezTo>
                <a:cubicBezTo>
                  <a:pt x="8077" y="2601"/>
                  <a:pt x="7889" y="2710"/>
                  <a:pt x="7762" y="2916"/>
                </a:cubicBezTo>
                <a:cubicBezTo>
                  <a:pt x="7677" y="3055"/>
                  <a:pt x="7638" y="3209"/>
                  <a:pt x="7629" y="3367"/>
                </a:cubicBezTo>
                <a:cubicBezTo>
                  <a:pt x="7606" y="3742"/>
                  <a:pt x="7634" y="4114"/>
                  <a:pt x="7760" y="4470"/>
                </a:cubicBezTo>
                <a:cubicBezTo>
                  <a:pt x="7807" y="4605"/>
                  <a:pt x="7871" y="4736"/>
                  <a:pt x="7944" y="4858"/>
                </a:cubicBezTo>
                <a:cubicBezTo>
                  <a:pt x="8041" y="5021"/>
                  <a:pt x="8182" y="5146"/>
                  <a:pt x="8356" y="5226"/>
                </a:cubicBezTo>
                <a:cubicBezTo>
                  <a:pt x="8503" y="5295"/>
                  <a:pt x="8640" y="5329"/>
                  <a:pt x="8767" y="5329"/>
                </a:cubicBezTo>
                <a:cubicBezTo>
                  <a:pt x="8896" y="5329"/>
                  <a:pt x="9016" y="5294"/>
                  <a:pt x="9128" y="5225"/>
                </a:cubicBezTo>
                <a:cubicBezTo>
                  <a:pt x="9409" y="5932"/>
                  <a:pt x="9679" y="6643"/>
                  <a:pt x="9935" y="7361"/>
                </a:cubicBezTo>
                <a:cubicBezTo>
                  <a:pt x="10321" y="8447"/>
                  <a:pt x="10632" y="9552"/>
                  <a:pt x="10815" y="10694"/>
                </a:cubicBezTo>
                <a:cubicBezTo>
                  <a:pt x="11055" y="12216"/>
                  <a:pt x="11372" y="13721"/>
                  <a:pt x="11781" y="15207"/>
                </a:cubicBezTo>
                <a:cubicBezTo>
                  <a:pt x="11788" y="15233"/>
                  <a:pt x="11791" y="15259"/>
                  <a:pt x="11798" y="15286"/>
                </a:cubicBezTo>
                <a:cubicBezTo>
                  <a:pt x="11761" y="15255"/>
                  <a:pt x="11742" y="15218"/>
                  <a:pt x="11724" y="15179"/>
                </a:cubicBezTo>
                <a:cubicBezTo>
                  <a:pt x="10384" y="12420"/>
                  <a:pt x="8797" y="9809"/>
                  <a:pt x="6975" y="7342"/>
                </a:cubicBezTo>
                <a:cubicBezTo>
                  <a:pt x="6841" y="7160"/>
                  <a:pt x="6695" y="6984"/>
                  <a:pt x="6581" y="6790"/>
                </a:cubicBezTo>
                <a:cubicBezTo>
                  <a:pt x="6396" y="6470"/>
                  <a:pt x="6219" y="6145"/>
                  <a:pt x="6060" y="5811"/>
                </a:cubicBezTo>
                <a:cubicBezTo>
                  <a:pt x="5580" y="4808"/>
                  <a:pt x="5212" y="3762"/>
                  <a:pt x="4913" y="2692"/>
                </a:cubicBezTo>
                <a:cubicBezTo>
                  <a:pt x="4828" y="2390"/>
                  <a:pt x="4752" y="2084"/>
                  <a:pt x="4681" y="1779"/>
                </a:cubicBezTo>
                <a:cubicBezTo>
                  <a:pt x="4800" y="1752"/>
                  <a:pt x="4910" y="1695"/>
                  <a:pt x="5007" y="1598"/>
                </a:cubicBezTo>
                <a:cubicBezTo>
                  <a:pt x="5127" y="1478"/>
                  <a:pt x="5198" y="1331"/>
                  <a:pt x="5239" y="1168"/>
                </a:cubicBezTo>
                <a:cubicBezTo>
                  <a:pt x="5248" y="1112"/>
                  <a:pt x="5263" y="1056"/>
                  <a:pt x="5268" y="999"/>
                </a:cubicBezTo>
                <a:cubicBezTo>
                  <a:pt x="5297" y="643"/>
                  <a:pt x="5181" y="342"/>
                  <a:pt x="4876" y="149"/>
                </a:cubicBezTo>
                <a:cubicBezTo>
                  <a:pt x="4711" y="45"/>
                  <a:pt x="4550" y="0"/>
                  <a:pt x="4403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4" name="Google Shape;2444;p37"/>
          <p:cNvSpPr/>
          <p:nvPr/>
        </p:nvSpPr>
        <p:spPr>
          <a:xfrm rot="5229135" flipH="1">
            <a:off x="455282" y="-221128"/>
            <a:ext cx="1152670" cy="2008445"/>
          </a:xfrm>
          <a:custGeom>
            <a:avLst/>
            <a:gdLst/>
            <a:ahLst/>
            <a:cxnLst/>
            <a:rect l="l" t="t" r="r" b="b"/>
            <a:pathLst>
              <a:path w="18900" h="32928" extrusionOk="0">
                <a:moveTo>
                  <a:pt x="5972" y="15209"/>
                </a:moveTo>
                <a:cubicBezTo>
                  <a:pt x="6949" y="15823"/>
                  <a:pt x="7875" y="16508"/>
                  <a:pt x="8739" y="17283"/>
                </a:cubicBezTo>
                <a:cubicBezTo>
                  <a:pt x="8668" y="17261"/>
                  <a:pt x="8601" y="17227"/>
                  <a:pt x="8535" y="17199"/>
                </a:cubicBezTo>
                <a:cubicBezTo>
                  <a:pt x="8243" y="17076"/>
                  <a:pt x="7956" y="16946"/>
                  <a:pt x="7662" y="16837"/>
                </a:cubicBezTo>
                <a:cubicBezTo>
                  <a:pt x="7393" y="16738"/>
                  <a:pt x="7118" y="16648"/>
                  <a:pt x="6841" y="16579"/>
                </a:cubicBezTo>
                <a:cubicBezTo>
                  <a:pt x="6581" y="16514"/>
                  <a:pt x="6319" y="16468"/>
                  <a:pt x="6053" y="16437"/>
                </a:cubicBezTo>
                <a:cubicBezTo>
                  <a:pt x="6047" y="16385"/>
                  <a:pt x="6040" y="16331"/>
                  <a:pt x="6029" y="16280"/>
                </a:cubicBezTo>
                <a:cubicBezTo>
                  <a:pt x="5979" y="16043"/>
                  <a:pt x="5876" y="15832"/>
                  <a:pt x="5714" y="15651"/>
                </a:cubicBezTo>
                <a:cubicBezTo>
                  <a:pt x="5674" y="15604"/>
                  <a:pt x="5634" y="15556"/>
                  <a:pt x="5583" y="15496"/>
                </a:cubicBezTo>
                <a:cubicBezTo>
                  <a:pt x="5674" y="15439"/>
                  <a:pt x="5754" y="15394"/>
                  <a:pt x="5828" y="15341"/>
                </a:cubicBezTo>
                <a:cubicBezTo>
                  <a:pt x="5884" y="15301"/>
                  <a:pt x="5930" y="15256"/>
                  <a:pt x="5972" y="15209"/>
                </a:cubicBezTo>
                <a:close/>
                <a:moveTo>
                  <a:pt x="4403" y="0"/>
                </a:moveTo>
                <a:cubicBezTo>
                  <a:pt x="3997" y="0"/>
                  <a:pt x="3691" y="341"/>
                  <a:pt x="3649" y="709"/>
                </a:cubicBezTo>
                <a:cubicBezTo>
                  <a:pt x="3590" y="1234"/>
                  <a:pt x="3884" y="1660"/>
                  <a:pt x="4399" y="1777"/>
                </a:cubicBezTo>
                <a:cubicBezTo>
                  <a:pt x="4452" y="1789"/>
                  <a:pt x="4505" y="1794"/>
                  <a:pt x="4556" y="1794"/>
                </a:cubicBezTo>
                <a:cubicBezTo>
                  <a:pt x="4563" y="1794"/>
                  <a:pt x="4570" y="1794"/>
                  <a:pt x="4576" y="1794"/>
                </a:cubicBezTo>
                <a:cubicBezTo>
                  <a:pt x="4688" y="2314"/>
                  <a:pt x="4836" y="2904"/>
                  <a:pt x="4976" y="3351"/>
                </a:cubicBezTo>
                <a:cubicBezTo>
                  <a:pt x="5259" y="4246"/>
                  <a:pt x="5533" y="5145"/>
                  <a:pt x="5959" y="5987"/>
                </a:cubicBezTo>
                <a:cubicBezTo>
                  <a:pt x="5496" y="5453"/>
                  <a:pt x="5044" y="4912"/>
                  <a:pt x="4581" y="4381"/>
                </a:cubicBezTo>
                <a:cubicBezTo>
                  <a:pt x="4363" y="4132"/>
                  <a:pt x="4143" y="3885"/>
                  <a:pt x="3917" y="3641"/>
                </a:cubicBezTo>
                <a:cubicBezTo>
                  <a:pt x="3961" y="3592"/>
                  <a:pt x="4001" y="3540"/>
                  <a:pt x="4035" y="3483"/>
                </a:cubicBezTo>
                <a:cubicBezTo>
                  <a:pt x="4255" y="3097"/>
                  <a:pt x="4209" y="2720"/>
                  <a:pt x="3860" y="2447"/>
                </a:cubicBezTo>
                <a:cubicBezTo>
                  <a:pt x="3799" y="2399"/>
                  <a:pt x="3735" y="2351"/>
                  <a:pt x="3667" y="2311"/>
                </a:cubicBezTo>
                <a:cubicBezTo>
                  <a:pt x="3498" y="2209"/>
                  <a:pt x="3359" y="2080"/>
                  <a:pt x="3266" y="1904"/>
                </a:cubicBezTo>
                <a:cubicBezTo>
                  <a:pt x="3249" y="1871"/>
                  <a:pt x="3226" y="1844"/>
                  <a:pt x="3204" y="1816"/>
                </a:cubicBezTo>
                <a:cubicBezTo>
                  <a:pt x="3046" y="1614"/>
                  <a:pt x="2824" y="1516"/>
                  <a:pt x="2604" y="1516"/>
                </a:cubicBezTo>
                <a:cubicBezTo>
                  <a:pt x="2346" y="1516"/>
                  <a:pt x="2091" y="1651"/>
                  <a:pt x="1944" y="1913"/>
                </a:cubicBezTo>
                <a:cubicBezTo>
                  <a:pt x="1849" y="2080"/>
                  <a:pt x="1811" y="2257"/>
                  <a:pt x="1797" y="2447"/>
                </a:cubicBezTo>
                <a:cubicBezTo>
                  <a:pt x="1749" y="3152"/>
                  <a:pt x="2215" y="3796"/>
                  <a:pt x="2939" y="3976"/>
                </a:cubicBezTo>
                <a:cubicBezTo>
                  <a:pt x="2973" y="3981"/>
                  <a:pt x="3042" y="3996"/>
                  <a:pt x="3113" y="4004"/>
                </a:cubicBezTo>
                <a:cubicBezTo>
                  <a:pt x="3149" y="4008"/>
                  <a:pt x="3184" y="4010"/>
                  <a:pt x="3219" y="4010"/>
                </a:cubicBezTo>
                <a:cubicBezTo>
                  <a:pt x="3357" y="4010"/>
                  <a:pt x="3490" y="3979"/>
                  <a:pt x="3610" y="3902"/>
                </a:cubicBezTo>
                <a:cubicBezTo>
                  <a:pt x="3697" y="3847"/>
                  <a:pt x="3777" y="3785"/>
                  <a:pt x="3851" y="3716"/>
                </a:cubicBezTo>
                <a:cubicBezTo>
                  <a:pt x="4539" y="4500"/>
                  <a:pt x="5211" y="5301"/>
                  <a:pt x="5850" y="6126"/>
                </a:cubicBezTo>
                <a:cubicBezTo>
                  <a:pt x="6719" y="7251"/>
                  <a:pt x="7543" y="8406"/>
                  <a:pt x="8316" y="9609"/>
                </a:cubicBezTo>
                <a:cubicBezTo>
                  <a:pt x="8293" y="9608"/>
                  <a:pt x="8285" y="9609"/>
                  <a:pt x="8280" y="9606"/>
                </a:cubicBezTo>
                <a:cubicBezTo>
                  <a:pt x="8259" y="9586"/>
                  <a:pt x="8239" y="9566"/>
                  <a:pt x="8220" y="9546"/>
                </a:cubicBezTo>
                <a:cubicBezTo>
                  <a:pt x="7848" y="9150"/>
                  <a:pt x="7453" y="8779"/>
                  <a:pt x="7037" y="8433"/>
                </a:cubicBezTo>
                <a:cubicBezTo>
                  <a:pt x="5708" y="7333"/>
                  <a:pt x="4262" y="6433"/>
                  <a:pt x="2664" y="5787"/>
                </a:cubicBezTo>
                <a:cubicBezTo>
                  <a:pt x="2694" y="5597"/>
                  <a:pt x="2660" y="5412"/>
                  <a:pt x="2575" y="5236"/>
                </a:cubicBezTo>
                <a:cubicBezTo>
                  <a:pt x="2369" y="4803"/>
                  <a:pt x="1959" y="4494"/>
                  <a:pt x="1433" y="4494"/>
                </a:cubicBezTo>
                <a:cubicBezTo>
                  <a:pt x="1318" y="4494"/>
                  <a:pt x="1196" y="4509"/>
                  <a:pt x="1070" y="4541"/>
                </a:cubicBezTo>
                <a:cubicBezTo>
                  <a:pt x="890" y="4586"/>
                  <a:pt x="710" y="4637"/>
                  <a:pt x="533" y="4691"/>
                </a:cubicBezTo>
                <a:cubicBezTo>
                  <a:pt x="247" y="4777"/>
                  <a:pt x="67" y="4963"/>
                  <a:pt x="22" y="5265"/>
                </a:cubicBezTo>
                <a:cubicBezTo>
                  <a:pt x="1" y="5419"/>
                  <a:pt x="36" y="5564"/>
                  <a:pt x="99" y="5705"/>
                </a:cubicBezTo>
                <a:cubicBezTo>
                  <a:pt x="295" y="6139"/>
                  <a:pt x="633" y="6404"/>
                  <a:pt x="1201" y="6557"/>
                </a:cubicBezTo>
                <a:cubicBezTo>
                  <a:pt x="1271" y="6577"/>
                  <a:pt x="1354" y="6588"/>
                  <a:pt x="1445" y="6588"/>
                </a:cubicBezTo>
                <a:cubicBezTo>
                  <a:pt x="1610" y="6588"/>
                  <a:pt x="1802" y="6550"/>
                  <a:pt x="1988" y="6455"/>
                </a:cubicBezTo>
                <a:cubicBezTo>
                  <a:pt x="2038" y="6429"/>
                  <a:pt x="2095" y="6415"/>
                  <a:pt x="2150" y="6399"/>
                </a:cubicBezTo>
                <a:cubicBezTo>
                  <a:pt x="2403" y="6327"/>
                  <a:pt x="2558" y="6159"/>
                  <a:pt x="2635" y="5916"/>
                </a:cubicBezTo>
                <a:cubicBezTo>
                  <a:pt x="3018" y="6075"/>
                  <a:pt x="3391" y="6254"/>
                  <a:pt x="3757" y="6449"/>
                </a:cubicBezTo>
                <a:cubicBezTo>
                  <a:pt x="5481" y="7365"/>
                  <a:pt x="7023" y="8523"/>
                  <a:pt x="8351" y="9958"/>
                </a:cubicBezTo>
                <a:cubicBezTo>
                  <a:pt x="8669" y="10299"/>
                  <a:pt x="8975" y="10651"/>
                  <a:pt x="9214" y="11056"/>
                </a:cubicBezTo>
                <a:cubicBezTo>
                  <a:pt x="9725" y="11920"/>
                  <a:pt x="10216" y="12792"/>
                  <a:pt x="10680" y="13679"/>
                </a:cubicBezTo>
                <a:cubicBezTo>
                  <a:pt x="12035" y="16269"/>
                  <a:pt x="13159" y="18954"/>
                  <a:pt x="14039" y="21741"/>
                </a:cubicBezTo>
                <a:cubicBezTo>
                  <a:pt x="14446" y="23035"/>
                  <a:pt x="14793" y="24345"/>
                  <a:pt x="15077" y="25672"/>
                </a:cubicBezTo>
                <a:cubicBezTo>
                  <a:pt x="15083" y="25708"/>
                  <a:pt x="15086" y="25743"/>
                  <a:pt x="15094" y="25800"/>
                </a:cubicBezTo>
                <a:cubicBezTo>
                  <a:pt x="15074" y="25774"/>
                  <a:pt x="15068" y="25769"/>
                  <a:pt x="15065" y="25763"/>
                </a:cubicBezTo>
                <a:cubicBezTo>
                  <a:pt x="15056" y="25745"/>
                  <a:pt x="15048" y="25725"/>
                  <a:pt x="15040" y="25705"/>
                </a:cubicBezTo>
                <a:cubicBezTo>
                  <a:pt x="14039" y="23203"/>
                  <a:pt x="12602" y="20977"/>
                  <a:pt x="10787" y="18991"/>
                </a:cubicBezTo>
                <a:cubicBezTo>
                  <a:pt x="10501" y="18678"/>
                  <a:pt x="10203" y="18374"/>
                  <a:pt x="9941" y="18044"/>
                </a:cubicBezTo>
                <a:cubicBezTo>
                  <a:pt x="9015" y="16878"/>
                  <a:pt x="8174" y="15653"/>
                  <a:pt x="7401" y="14383"/>
                </a:cubicBezTo>
                <a:cubicBezTo>
                  <a:pt x="7160" y="13989"/>
                  <a:pt x="6928" y="13591"/>
                  <a:pt x="6708" y="13187"/>
                </a:cubicBezTo>
                <a:cubicBezTo>
                  <a:pt x="6756" y="13156"/>
                  <a:pt x="6803" y="13122"/>
                  <a:pt x="6850" y="13079"/>
                </a:cubicBezTo>
                <a:cubicBezTo>
                  <a:pt x="6990" y="12949"/>
                  <a:pt x="7077" y="12786"/>
                  <a:pt x="7126" y="12577"/>
                </a:cubicBezTo>
                <a:cubicBezTo>
                  <a:pt x="7246" y="12105"/>
                  <a:pt x="6992" y="11421"/>
                  <a:pt x="6570" y="11131"/>
                </a:cubicBezTo>
                <a:cubicBezTo>
                  <a:pt x="6427" y="11031"/>
                  <a:pt x="6271" y="10977"/>
                  <a:pt x="6106" y="10977"/>
                </a:cubicBezTo>
                <a:cubicBezTo>
                  <a:pt x="6045" y="10977"/>
                  <a:pt x="5982" y="10984"/>
                  <a:pt x="5918" y="11000"/>
                </a:cubicBezTo>
                <a:cubicBezTo>
                  <a:pt x="5793" y="11031"/>
                  <a:pt x="5671" y="11074"/>
                  <a:pt x="5549" y="11119"/>
                </a:cubicBezTo>
                <a:cubicBezTo>
                  <a:pt x="5286" y="11216"/>
                  <a:pt x="5149" y="11418"/>
                  <a:pt x="5127" y="11688"/>
                </a:cubicBezTo>
                <a:cubicBezTo>
                  <a:pt x="5086" y="12178"/>
                  <a:pt x="5245" y="12605"/>
                  <a:pt x="5566" y="12972"/>
                </a:cubicBezTo>
                <a:cubicBezTo>
                  <a:pt x="5677" y="13099"/>
                  <a:pt x="5816" y="13188"/>
                  <a:pt x="5973" y="13247"/>
                </a:cubicBezTo>
                <a:cubicBezTo>
                  <a:pt x="6084" y="13288"/>
                  <a:pt x="6191" y="13308"/>
                  <a:pt x="6295" y="13308"/>
                </a:cubicBezTo>
                <a:cubicBezTo>
                  <a:pt x="6408" y="13308"/>
                  <a:pt x="6516" y="13284"/>
                  <a:pt x="6620" y="13235"/>
                </a:cubicBezTo>
                <a:cubicBezTo>
                  <a:pt x="6734" y="13460"/>
                  <a:pt x="6850" y="13685"/>
                  <a:pt x="6972" y="13906"/>
                </a:cubicBezTo>
                <a:cubicBezTo>
                  <a:pt x="7635" y="15108"/>
                  <a:pt x="8356" y="16273"/>
                  <a:pt x="9186" y="17371"/>
                </a:cubicBezTo>
                <a:cubicBezTo>
                  <a:pt x="9202" y="17392"/>
                  <a:pt x="9216" y="17417"/>
                  <a:pt x="9231" y="17442"/>
                </a:cubicBezTo>
                <a:cubicBezTo>
                  <a:pt x="9185" y="17422"/>
                  <a:pt x="9151" y="17394"/>
                  <a:pt x="9118" y="17366"/>
                </a:cubicBezTo>
                <a:cubicBezTo>
                  <a:pt x="8458" y="16786"/>
                  <a:pt x="7765" y="16247"/>
                  <a:pt x="7032" y="15758"/>
                </a:cubicBezTo>
                <a:cubicBezTo>
                  <a:pt x="6705" y="15540"/>
                  <a:pt x="6371" y="15330"/>
                  <a:pt x="6030" y="15134"/>
                </a:cubicBezTo>
                <a:cubicBezTo>
                  <a:pt x="6182" y="14911"/>
                  <a:pt x="6191" y="14631"/>
                  <a:pt x="6046" y="14369"/>
                </a:cubicBezTo>
                <a:cubicBezTo>
                  <a:pt x="5836" y="13994"/>
                  <a:pt x="5432" y="13840"/>
                  <a:pt x="5112" y="13840"/>
                </a:cubicBezTo>
                <a:cubicBezTo>
                  <a:pt x="5076" y="13840"/>
                  <a:pt x="5042" y="13842"/>
                  <a:pt x="5009" y="13846"/>
                </a:cubicBezTo>
                <a:cubicBezTo>
                  <a:pt x="4552" y="13897"/>
                  <a:pt x="4078" y="14463"/>
                  <a:pt x="4387" y="15011"/>
                </a:cubicBezTo>
                <a:cubicBezTo>
                  <a:pt x="4408" y="15048"/>
                  <a:pt x="4424" y="15088"/>
                  <a:pt x="4441" y="15122"/>
                </a:cubicBezTo>
                <a:cubicBezTo>
                  <a:pt x="4431" y="15134"/>
                  <a:pt x="4428" y="15142"/>
                  <a:pt x="4424" y="15147"/>
                </a:cubicBezTo>
                <a:cubicBezTo>
                  <a:pt x="4401" y="15164"/>
                  <a:pt x="4379" y="15182"/>
                  <a:pt x="4354" y="15195"/>
                </a:cubicBezTo>
                <a:cubicBezTo>
                  <a:pt x="4041" y="15358"/>
                  <a:pt x="3831" y="15613"/>
                  <a:pt x="3691" y="15932"/>
                </a:cubicBezTo>
                <a:cubicBezTo>
                  <a:pt x="3465" y="16442"/>
                  <a:pt x="3610" y="16965"/>
                  <a:pt x="4072" y="17278"/>
                </a:cubicBezTo>
                <a:cubicBezTo>
                  <a:pt x="4352" y="17467"/>
                  <a:pt x="4661" y="17560"/>
                  <a:pt x="4993" y="17560"/>
                </a:cubicBezTo>
                <a:cubicBezTo>
                  <a:pt x="5032" y="17560"/>
                  <a:pt x="5072" y="17559"/>
                  <a:pt x="5112" y="17556"/>
                </a:cubicBezTo>
                <a:cubicBezTo>
                  <a:pt x="5672" y="17519"/>
                  <a:pt x="6041" y="17138"/>
                  <a:pt x="6058" y="16577"/>
                </a:cubicBezTo>
                <a:cubicBezTo>
                  <a:pt x="6060" y="16564"/>
                  <a:pt x="6057" y="16548"/>
                  <a:pt x="6057" y="16534"/>
                </a:cubicBezTo>
                <a:lnTo>
                  <a:pt x="6057" y="16534"/>
                </a:lnTo>
                <a:cubicBezTo>
                  <a:pt x="6203" y="16556"/>
                  <a:pt x="6350" y="16582"/>
                  <a:pt x="6495" y="16611"/>
                </a:cubicBezTo>
                <a:cubicBezTo>
                  <a:pt x="6830" y="16678"/>
                  <a:pt x="7160" y="16767"/>
                  <a:pt x="7475" y="16897"/>
                </a:cubicBezTo>
                <a:cubicBezTo>
                  <a:pt x="7847" y="17050"/>
                  <a:pt x="8220" y="17196"/>
                  <a:pt x="8584" y="17363"/>
                </a:cubicBezTo>
                <a:cubicBezTo>
                  <a:pt x="8919" y="17516"/>
                  <a:pt x="9231" y="17709"/>
                  <a:pt x="9497" y="17965"/>
                </a:cubicBezTo>
                <a:cubicBezTo>
                  <a:pt x="10909" y="19323"/>
                  <a:pt x="12139" y="20829"/>
                  <a:pt x="13171" y="22493"/>
                </a:cubicBezTo>
                <a:cubicBezTo>
                  <a:pt x="13983" y="23800"/>
                  <a:pt x="14657" y="25174"/>
                  <a:pt x="15164" y="26627"/>
                </a:cubicBezTo>
                <a:cubicBezTo>
                  <a:pt x="15278" y="26956"/>
                  <a:pt x="15395" y="27283"/>
                  <a:pt x="15452" y="27631"/>
                </a:cubicBezTo>
                <a:cubicBezTo>
                  <a:pt x="15727" y="29325"/>
                  <a:pt x="15906" y="31027"/>
                  <a:pt x="15901" y="32745"/>
                </a:cubicBezTo>
                <a:cubicBezTo>
                  <a:pt x="15901" y="32778"/>
                  <a:pt x="15904" y="32811"/>
                  <a:pt x="15914" y="32841"/>
                </a:cubicBezTo>
                <a:cubicBezTo>
                  <a:pt x="15931" y="32899"/>
                  <a:pt x="15975" y="32927"/>
                  <a:pt x="16036" y="32927"/>
                </a:cubicBezTo>
                <a:cubicBezTo>
                  <a:pt x="16037" y="32927"/>
                  <a:pt x="16038" y="32927"/>
                  <a:pt x="16039" y="32927"/>
                </a:cubicBezTo>
                <a:cubicBezTo>
                  <a:pt x="16096" y="32927"/>
                  <a:pt x="16132" y="32894"/>
                  <a:pt x="16147" y="32842"/>
                </a:cubicBezTo>
                <a:cubicBezTo>
                  <a:pt x="16157" y="32802"/>
                  <a:pt x="16162" y="32757"/>
                  <a:pt x="16162" y="32716"/>
                </a:cubicBezTo>
                <a:cubicBezTo>
                  <a:pt x="16153" y="32342"/>
                  <a:pt x="16145" y="31970"/>
                  <a:pt x="16131" y="31597"/>
                </a:cubicBezTo>
                <a:cubicBezTo>
                  <a:pt x="16054" y="29578"/>
                  <a:pt x="15790" y="27583"/>
                  <a:pt x="15370" y="25607"/>
                </a:cubicBezTo>
                <a:cubicBezTo>
                  <a:pt x="15295" y="25246"/>
                  <a:pt x="15198" y="24888"/>
                  <a:pt x="15139" y="24525"/>
                </a:cubicBezTo>
                <a:cubicBezTo>
                  <a:pt x="14998" y="23663"/>
                  <a:pt x="14948" y="22794"/>
                  <a:pt x="14938" y="21922"/>
                </a:cubicBezTo>
                <a:cubicBezTo>
                  <a:pt x="14920" y="20399"/>
                  <a:pt x="15023" y="18883"/>
                  <a:pt x="15253" y="17377"/>
                </a:cubicBezTo>
                <a:cubicBezTo>
                  <a:pt x="15273" y="17246"/>
                  <a:pt x="15296" y="17115"/>
                  <a:pt x="15350" y="16991"/>
                </a:cubicBezTo>
                <a:cubicBezTo>
                  <a:pt x="15383" y="16920"/>
                  <a:pt x="15414" y="16848"/>
                  <a:pt x="15444" y="16775"/>
                </a:cubicBezTo>
                <a:cubicBezTo>
                  <a:pt x="15631" y="16343"/>
                  <a:pt x="15849" y="15928"/>
                  <a:pt x="16128" y="15547"/>
                </a:cubicBezTo>
                <a:cubicBezTo>
                  <a:pt x="16434" y="15131"/>
                  <a:pt x="16778" y="14755"/>
                  <a:pt x="17161" y="14421"/>
                </a:cubicBezTo>
                <a:cubicBezTo>
                  <a:pt x="17205" y="14471"/>
                  <a:pt x="17258" y="14517"/>
                  <a:pt x="17321" y="14553"/>
                </a:cubicBezTo>
                <a:cubicBezTo>
                  <a:pt x="17428" y="14610"/>
                  <a:pt x="17543" y="14650"/>
                  <a:pt x="17654" y="14698"/>
                </a:cubicBezTo>
                <a:cubicBezTo>
                  <a:pt x="17656" y="14693"/>
                  <a:pt x="17659" y="14687"/>
                  <a:pt x="17661" y="14682"/>
                </a:cubicBezTo>
                <a:cubicBezTo>
                  <a:pt x="17709" y="14695"/>
                  <a:pt x="17756" y="14712"/>
                  <a:pt x="17806" y="14718"/>
                </a:cubicBezTo>
                <a:cubicBezTo>
                  <a:pt x="17854" y="14725"/>
                  <a:pt x="17901" y="14729"/>
                  <a:pt x="17948" y="14729"/>
                </a:cubicBezTo>
                <a:cubicBezTo>
                  <a:pt x="18305" y="14729"/>
                  <a:pt x="18618" y="14519"/>
                  <a:pt x="18752" y="14176"/>
                </a:cubicBezTo>
                <a:cubicBezTo>
                  <a:pt x="18900" y="13795"/>
                  <a:pt x="18756" y="13414"/>
                  <a:pt x="18394" y="13232"/>
                </a:cubicBezTo>
                <a:cubicBezTo>
                  <a:pt x="18318" y="13193"/>
                  <a:pt x="18239" y="13158"/>
                  <a:pt x="18161" y="13122"/>
                </a:cubicBezTo>
                <a:cubicBezTo>
                  <a:pt x="18037" y="13064"/>
                  <a:pt x="17911" y="13038"/>
                  <a:pt x="17790" y="13038"/>
                </a:cubicBezTo>
                <a:cubicBezTo>
                  <a:pt x="17359" y="13038"/>
                  <a:pt x="16989" y="13376"/>
                  <a:pt x="16982" y="13861"/>
                </a:cubicBezTo>
                <a:cubicBezTo>
                  <a:pt x="16980" y="13932"/>
                  <a:pt x="16982" y="14005"/>
                  <a:pt x="16992" y="14076"/>
                </a:cubicBezTo>
                <a:cubicBezTo>
                  <a:pt x="17008" y="14170"/>
                  <a:pt x="17042" y="14253"/>
                  <a:pt x="17087" y="14329"/>
                </a:cubicBezTo>
                <a:cubicBezTo>
                  <a:pt x="16372" y="14906"/>
                  <a:pt x="15815" y="15611"/>
                  <a:pt x="15424" y="16454"/>
                </a:cubicBezTo>
                <a:cubicBezTo>
                  <a:pt x="15505" y="15932"/>
                  <a:pt x="15610" y="15417"/>
                  <a:pt x="15741" y="14909"/>
                </a:cubicBezTo>
                <a:cubicBezTo>
                  <a:pt x="15874" y="14398"/>
                  <a:pt x="16008" y="13887"/>
                  <a:pt x="16159" y="13383"/>
                </a:cubicBezTo>
                <a:cubicBezTo>
                  <a:pt x="16310" y="12875"/>
                  <a:pt x="16483" y="12372"/>
                  <a:pt x="16690" y="11883"/>
                </a:cubicBezTo>
                <a:cubicBezTo>
                  <a:pt x="16758" y="11722"/>
                  <a:pt x="16829" y="11563"/>
                  <a:pt x="16898" y="11403"/>
                </a:cubicBezTo>
                <a:cubicBezTo>
                  <a:pt x="16903" y="11406"/>
                  <a:pt x="16906" y="11409"/>
                  <a:pt x="16909" y="11412"/>
                </a:cubicBezTo>
                <a:cubicBezTo>
                  <a:pt x="16931" y="11429"/>
                  <a:pt x="16960" y="11440"/>
                  <a:pt x="16986" y="11451"/>
                </a:cubicBezTo>
                <a:cubicBezTo>
                  <a:pt x="17070" y="11484"/>
                  <a:pt x="17151" y="11501"/>
                  <a:pt x="17228" y="11501"/>
                </a:cubicBezTo>
                <a:cubicBezTo>
                  <a:pt x="17386" y="11501"/>
                  <a:pt x="17530" y="11433"/>
                  <a:pt x="17661" y="11310"/>
                </a:cubicBezTo>
                <a:cubicBezTo>
                  <a:pt x="17804" y="11174"/>
                  <a:pt x="17895" y="11003"/>
                  <a:pt x="17945" y="10812"/>
                </a:cubicBezTo>
                <a:cubicBezTo>
                  <a:pt x="18022" y="10517"/>
                  <a:pt x="17940" y="10265"/>
                  <a:pt x="17709" y="10108"/>
                </a:cubicBezTo>
                <a:cubicBezTo>
                  <a:pt x="17575" y="10018"/>
                  <a:pt x="17437" y="9971"/>
                  <a:pt x="17297" y="9971"/>
                </a:cubicBezTo>
                <a:cubicBezTo>
                  <a:pt x="17183" y="9971"/>
                  <a:pt x="17068" y="10002"/>
                  <a:pt x="16954" y="10063"/>
                </a:cubicBezTo>
                <a:cubicBezTo>
                  <a:pt x="16475" y="10319"/>
                  <a:pt x="16421" y="10931"/>
                  <a:pt x="16818" y="11330"/>
                </a:cubicBezTo>
                <a:cubicBezTo>
                  <a:pt x="16588" y="11801"/>
                  <a:pt x="16386" y="12284"/>
                  <a:pt x="16205" y="12776"/>
                </a:cubicBezTo>
                <a:cubicBezTo>
                  <a:pt x="16032" y="13244"/>
                  <a:pt x="15877" y="13718"/>
                  <a:pt x="15735" y="14195"/>
                </a:cubicBezTo>
                <a:cubicBezTo>
                  <a:pt x="15610" y="14611"/>
                  <a:pt x="15514" y="15036"/>
                  <a:pt x="15406" y="15455"/>
                </a:cubicBezTo>
                <a:cubicBezTo>
                  <a:pt x="15397" y="15491"/>
                  <a:pt x="15387" y="15526"/>
                  <a:pt x="15378" y="15560"/>
                </a:cubicBezTo>
                <a:cubicBezTo>
                  <a:pt x="15357" y="15519"/>
                  <a:pt x="15350" y="15480"/>
                  <a:pt x="15349" y="15442"/>
                </a:cubicBezTo>
                <a:cubicBezTo>
                  <a:pt x="15296" y="14513"/>
                  <a:pt x="15113" y="13613"/>
                  <a:pt x="14802" y="12742"/>
                </a:cubicBezTo>
                <a:cubicBezTo>
                  <a:pt x="14957" y="12676"/>
                  <a:pt x="15080" y="12545"/>
                  <a:pt x="15150" y="12364"/>
                </a:cubicBezTo>
                <a:cubicBezTo>
                  <a:pt x="15167" y="12316"/>
                  <a:pt x="15181" y="12269"/>
                  <a:pt x="15210" y="12174"/>
                </a:cubicBezTo>
                <a:cubicBezTo>
                  <a:pt x="15218" y="12071"/>
                  <a:pt x="15236" y="11921"/>
                  <a:pt x="15236" y="11772"/>
                </a:cubicBezTo>
                <a:cubicBezTo>
                  <a:pt x="15236" y="11573"/>
                  <a:pt x="15165" y="11392"/>
                  <a:pt x="15042" y="11235"/>
                </a:cubicBezTo>
                <a:cubicBezTo>
                  <a:pt x="14833" y="10974"/>
                  <a:pt x="14563" y="10827"/>
                  <a:pt x="14230" y="10802"/>
                </a:cubicBezTo>
                <a:cubicBezTo>
                  <a:pt x="14209" y="10801"/>
                  <a:pt x="14189" y="10800"/>
                  <a:pt x="14169" y="10800"/>
                </a:cubicBezTo>
                <a:cubicBezTo>
                  <a:pt x="13799" y="10800"/>
                  <a:pt x="13489" y="11040"/>
                  <a:pt x="13393" y="11401"/>
                </a:cubicBezTo>
                <a:cubicBezTo>
                  <a:pt x="13281" y="11824"/>
                  <a:pt x="13461" y="12293"/>
                  <a:pt x="13838" y="12553"/>
                </a:cubicBezTo>
                <a:cubicBezTo>
                  <a:pt x="14018" y="12676"/>
                  <a:pt x="14221" y="12752"/>
                  <a:pt x="14435" y="12787"/>
                </a:cubicBezTo>
                <a:cubicBezTo>
                  <a:pt x="14471" y="12793"/>
                  <a:pt x="14507" y="12796"/>
                  <a:pt x="14542" y="12796"/>
                </a:cubicBezTo>
                <a:cubicBezTo>
                  <a:pt x="14600" y="12796"/>
                  <a:pt x="14657" y="12788"/>
                  <a:pt x="14711" y="12773"/>
                </a:cubicBezTo>
                <a:cubicBezTo>
                  <a:pt x="14969" y="13551"/>
                  <a:pt x="15131" y="14352"/>
                  <a:pt x="15191" y="15179"/>
                </a:cubicBezTo>
                <a:cubicBezTo>
                  <a:pt x="15228" y="15687"/>
                  <a:pt x="15248" y="16193"/>
                  <a:pt x="15150" y="16701"/>
                </a:cubicBezTo>
                <a:cubicBezTo>
                  <a:pt x="15059" y="17164"/>
                  <a:pt x="14992" y="17635"/>
                  <a:pt x="14935" y="18104"/>
                </a:cubicBezTo>
                <a:cubicBezTo>
                  <a:pt x="14869" y="18649"/>
                  <a:pt x="14812" y="19195"/>
                  <a:pt x="14772" y="19741"/>
                </a:cubicBezTo>
                <a:cubicBezTo>
                  <a:pt x="14690" y="20845"/>
                  <a:pt x="14691" y="21948"/>
                  <a:pt x="14775" y="23052"/>
                </a:cubicBezTo>
                <a:cubicBezTo>
                  <a:pt x="14776" y="23076"/>
                  <a:pt x="14775" y="23103"/>
                  <a:pt x="14775" y="23129"/>
                </a:cubicBezTo>
                <a:cubicBezTo>
                  <a:pt x="14750" y="23096"/>
                  <a:pt x="14738" y="23062"/>
                  <a:pt x="14728" y="23028"/>
                </a:cubicBezTo>
                <a:cubicBezTo>
                  <a:pt x="14211" y="21195"/>
                  <a:pt x="13580" y="19402"/>
                  <a:pt x="12839" y="17647"/>
                </a:cubicBezTo>
                <a:cubicBezTo>
                  <a:pt x="12622" y="17128"/>
                  <a:pt x="12393" y="16613"/>
                  <a:pt x="12233" y="16071"/>
                </a:cubicBezTo>
                <a:cubicBezTo>
                  <a:pt x="11872" y="14844"/>
                  <a:pt x="11580" y="13602"/>
                  <a:pt x="11316" y="12352"/>
                </a:cubicBezTo>
                <a:cubicBezTo>
                  <a:pt x="11205" y="11824"/>
                  <a:pt x="11160" y="11298"/>
                  <a:pt x="11185" y="10761"/>
                </a:cubicBezTo>
                <a:cubicBezTo>
                  <a:pt x="11210" y="10216"/>
                  <a:pt x="11257" y="9674"/>
                  <a:pt x="11339" y="9134"/>
                </a:cubicBezTo>
                <a:cubicBezTo>
                  <a:pt x="11410" y="8677"/>
                  <a:pt x="11486" y="8220"/>
                  <a:pt x="11602" y="7771"/>
                </a:cubicBezTo>
                <a:cubicBezTo>
                  <a:pt x="11708" y="7362"/>
                  <a:pt x="11821" y="6953"/>
                  <a:pt x="11933" y="6546"/>
                </a:cubicBezTo>
                <a:cubicBezTo>
                  <a:pt x="11957" y="6461"/>
                  <a:pt x="11986" y="6376"/>
                  <a:pt x="12014" y="6293"/>
                </a:cubicBezTo>
                <a:cubicBezTo>
                  <a:pt x="12099" y="6339"/>
                  <a:pt x="12194" y="6379"/>
                  <a:pt x="12307" y="6402"/>
                </a:cubicBezTo>
                <a:cubicBezTo>
                  <a:pt x="12356" y="6415"/>
                  <a:pt x="12406" y="6424"/>
                  <a:pt x="12455" y="6430"/>
                </a:cubicBezTo>
                <a:cubicBezTo>
                  <a:pt x="12499" y="6436"/>
                  <a:pt x="12541" y="6439"/>
                  <a:pt x="12582" y="6439"/>
                </a:cubicBezTo>
                <a:cubicBezTo>
                  <a:pt x="12844" y="6439"/>
                  <a:pt x="13056" y="6324"/>
                  <a:pt x="13221" y="6098"/>
                </a:cubicBezTo>
                <a:cubicBezTo>
                  <a:pt x="13318" y="5964"/>
                  <a:pt x="13380" y="5811"/>
                  <a:pt x="13438" y="5571"/>
                </a:cubicBezTo>
                <a:cubicBezTo>
                  <a:pt x="13471" y="5443"/>
                  <a:pt x="13480" y="5226"/>
                  <a:pt x="13444" y="5054"/>
                </a:cubicBezTo>
                <a:cubicBezTo>
                  <a:pt x="13367" y="4685"/>
                  <a:pt x="13077" y="4396"/>
                  <a:pt x="12725" y="4345"/>
                </a:cubicBezTo>
                <a:cubicBezTo>
                  <a:pt x="12676" y="4338"/>
                  <a:pt x="12627" y="4335"/>
                  <a:pt x="12577" y="4335"/>
                </a:cubicBezTo>
                <a:cubicBezTo>
                  <a:pt x="12195" y="4335"/>
                  <a:pt x="11810" y="4544"/>
                  <a:pt x="11645" y="4946"/>
                </a:cubicBezTo>
                <a:cubicBezTo>
                  <a:pt x="11578" y="5109"/>
                  <a:pt x="11548" y="5276"/>
                  <a:pt x="11549" y="5449"/>
                </a:cubicBezTo>
                <a:cubicBezTo>
                  <a:pt x="11551" y="5751"/>
                  <a:pt x="11656" y="6043"/>
                  <a:pt x="11916" y="6231"/>
                </a:cubicBezTo>
                <a:cubicBezTo>
                  <a:pt x="11733" y="6727"/>
                  <a:pt x="11582" y="7233"/>
                  <a:pt x="11450" y="7748"/>
                </a:cubicBezTo>
                <a:cubicBezTo>
                  <a:pt x="11214" y="8683"/>
                  <a:pt x="11069" y="9631"/>
                  <a:pt x="11004" y="10596"/>
                </a:cubicBezTo>
                <a:cubicBezTo>
                  <a:pt x="10639" y="8318"/>
                  <a:pt x="10330" y="6037"/>
                  <a:pt x="10264" y="3733"/>
                </a:cubicBezTo>
                <a:lnTo>
                  <a:pt x="10264" y="3733"/>
                </a:lnTo>
                <a:cubicBezTo>
                  <a:pt x="10314" y="3744"/>
                  <a:pt x="10364" y="3750"/>
                  <a:pt x="10411" y="3750"/>
                </a:cubicBezTo>
                <a:cubicBezTo>
                  <a:pt x="10601" y="3750"/>
                  <a:pt x="10767" y="3662"/>
                  <a:pt x="10910" y="3509"/>
                </a:cubicBezTo>
                <a:cubicBezTo>
                  <a:pt x="11034" y="3375"/>
                  <a:pt x="11115" y="3216"/>
                  <a:pt x="11157" y="3038"/>
                </a:cubicBezTo>
                <a:cubicBezTo>
                  <a:pt x="11251" y="2671"/>
                  <a:pt x="11139" y="2347"/>
                  <a:pt x="10848" y="2148"/>
                </a:cubicBezTo>
                <a:cubicBezTo>
                  <a:pt x="10711" y="2054"/>
                  <a:pt x="10562" y="2009"/>
                  <a:pt x="10418" y="2009"/>
                </a:cubicBezTo>
                <a:cubicBezTo>
                  <a:pt x="10154" y="2009"/>
                  <a:pt x="9908" y="2159"/>
                  <a:pt x="9782" y="2433"/>
                </a:cubicBezTo>
                <a:cubicBezTo>
                  <a:pt x="9750" y="2503"/>
                  <a:pt x="9722" y="2583"/>
                  <a:pt x="9719" y="2658"/>
                </a:cubicBezTo>
                <a:cubicBezTo>
                  <a:pt x="9713" y="2830"/>
                  <a:pt x="9705" y="3004"/>
                  <a:pt x="9731" y="3172"/>
                </a:cubicBezTo>
                <a:cubicBezTo>
                  <a:pt x="9773" y="3445"/>
                  <a:pt x="9935" y="3634"/>
                  <a:pt x="10200" y="3717"/>
                </a:cubicBezTo>
                <a:cubicBezTo>
                  <a:pt x="10188" y="4338"/>
                  <a:pt x="10206" y="4956"/>
                  <a:pt x="10236" y="5577"/>
                </a:cubicBezTo>
                <a:cubicBezTo>
                  <a:pt x="10281" y="6529"/>
                  <a:pt x="10369" y="7477"/>
                  <a:pt x="10473" y="8424"/>
                </a:cubicBezTo>
                <a:cubicBezTo>
                  <a:pt x="10449" y="8392"/>
                  <a:pt x="10435" y="8358"/>
                  <a:pt x="10424" y="8321"/>
                </a:cubicBezTo>
                <a:cubicBezTo>
                  <a:pt x="10072" y="7247"/>
                  <a:pt x="9674" y="6191"/>
                  <a:pt x="9223" y="5154"/>
                </a:cubicBezTo>
                <a:cubicBezTo>
                  <a:pt x="9271" y="5114"/>
                  <a:pt x="9316" y="5072"/>
                  <a:pt x="9361" y="5020"/>
                </a:cubicBezTo>
                <a:cubicBezTo>
                  <a:pt x="9492" y="4864"/>
                  <a:pt x="9586" y="4688"/>
                  <a:pt x="9640" y="4475"/>
                </a:cubicBezTo>
                <a:cubicBezTo>
                  <a:pt x="9713" y="4240"/>
                  <a:pt x="9686" y="4003"/>
                  <a:pt x="9537" y="3790"/>
                </a:cubicBezTo>
                <a:cubicBezTo>
                  <a:pt x="9362" y="3543"/>
                  <a:pt x="9199" y="3291"/>
                  <a:pt x="9043" y="3032"/>
                </a:cubicBezTo>
                <a:cubicBezTo>
                  <a:pt x="8912" y="2816"/>
                  <a:pt x="8713" y="2677"/>
                  <a:pt x="8463" y="2620"/>
                </a:cubicBezTo>
                <a:cubicBezTo>
                  <a:pt x="8406" y="2607"/>
                  <a:pt x="8351" y="2601"/>
                  <a:pt x="8297" y="2601"/>
                </a:cubicBezTo>
                <a:cubicBezTo>
                  <a:pt x="8077" y="2601"/>
                  <a:pt x="7889" y="2710"/>
                  <a:pt x="7762" y="2916"/>
                </a:cubicBezTo>
                <a:cubicBezTo>
                  <a:pt x="7677" y="3055"/>
                  <a:pt x="7638" y="3209"/>
                  <a:pt x="7629" y="3367"/>
                </a:cubicBezTo>
                <a:cubicBezTo>
                  <a:pt x="7606" y="3742"/>
                  <a:pt x="7634" y="4114"/>
                  <a:pt x="7760" y="4470"/>
                </a:cubicBezTo>
                <a:cubicBezTo>
                  <a:pt x="7807" y="4605"/>
                  <a:pt x="7871" y="4736"/>
                  <a:pt x="7944" y="4858"/>
                </a:cubicBezTo>
                <a:cubicBezTo>
                  <a:pt x="8041" y="5021"/>
                  <a:pt x="8182" y="5146"/>
                  <a:pt x="8356" y="5226"/>
                </a:cubicBezTo>
                <a:cubicBezTo>
                  <a:pt x="8503" y="5295"/>
                  <a:pt x="8640" y="5329"/>
                  <a:pt x="8767" y="5329"/>
                </a:cubicBezTo>
                <a:cubicBezTo>
                  <a:pt x="8896" y="5329"/>
                  <a:pt x="9016" y="5294"/>
                  <a:pt x="9128" y="5225"/>
                </a:cubicBezTo>
                <a:cubicBezTo>
                  <a:pt x="9409" y="5932"/>
                  <a:pt x="9679" y="6643"/>
                  <a:pt x="9935" y="7361"/>
                </a:cubicBezTo>
                <a:cubicBezTo>
                  <a:pt x="10321" y="8447"/>
                  <a:pt x="10632" y="9552"/>
                  <a:pt x="10815" y="10694"/>
                </a:cubicBezTo>
                <a:cubicBezTo>
                  <a:pt x="11055" y="12216"/>
                  <a:pt x="11372" y="13721"/>
                  <a:pt x="11781" y="15207"/>
                </a:cubicBezTo>
                <a:cubicBezTo>
                  <a:pt x="11788" y="15233"/>
                  <a:pt x="11791" y="15259"/>
                  <a:pt x="11798" y="15286"/>
                </a:cubicBezTo>
                <a:cubicBezTo>
                  <a:pt x="11761" y="15255"/>
                  <a:pt x="11742" y="15218"/>
                  <a:pt x="11724" y="15179"/>
                </a:cubicBezTo>
                <a:cubicBezTo>
                  <a:pt x="10384" y="12420"/>
                  <a:pt x="8797" y="9809"/>
                  <a:pt x="6975" y="7342"/>
                </a:cubicBezTo>
                <a:cubicBezTo>
                  <a:pt x="6841" y="7160"/>
                  <a:pt x="6695" y="6984"/>
                  <a:pt x="6581" y="6790"/>
                </a:cubicBezTo>
                <a:cubicBezTo>
                  <a:pt x="6396" y="6470"/>
                  <a:pt x="6219" y="6145"/>
                  <a:pt x="6060" y="5811"/>
                </a:cubicBezTo>
                <a:cubicBezTo>
                  <a:pt x="5580" y="4808"/>
                  <a:pt x="5212" y="3762"/>
                  <a:pt x="4913" y="2692"/>
                </a:cubicBezTo>
                <a:cubicBezTo>
                  <a:pt x="4828" y="2390"/>
                  <a:pt x="4752" y="2084"/>
                  <a:pt x="4681" y="1779"/>
                </a:cubicBezTo>
                <a:cubicBezTo>
                  <a:pt x="4800" y="1752"/>
                  <a:pt x="4910" y="1695"/>
                  <a:pt x="5007" y="1598"/>
                </a:cubicBezTo>
                <a:cubicBezTo>
                  <a:pt x="5127" y="1478"/>
                  <a:pt x="5198" y="1331"/>
                  <a:pt x="5239" y="1168"/>
                </a:cubicBezTo>
                <a:cubicBezTo>
                  <a:pt x="5248" y="1112"/>
                  <a:pt x="5263" y="1056"/>
                  <a:pt x="5268" y="999"/>
                </a:cubicBezTo>
                <a:cubicBezTo>
                  <a:pt x="5297" y="643"/>
                  <a:pt x="5181" y="342"/>
                  <a:pt x="4876" y="149"/>
                </a:cubicBezTo>
                <a:cubicBezTo>
                  <a:pt x="4711" y="45"/>
                  <a:pt x="4550" y="0"/>
                  <a:pt x="4403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446" name="Google Shape;2446;p37"/>
          <p:cNvGrpSpPr/>
          <p:nvPr/>
        </p:nvGrpSpPr>
        <p:grpSpPr>
          <a:xfrm>
            <a:off x="4276431" y="331919"/>
            <a:ext cx="270252" cy="415178"/>
            <a:chOff x="4515231" y="4502156"/>
            <a:chExt cx="270252" cy="415178"/>
          </a:xfrm>
        </p:grpSpPr>
        <p:grpSp>
          <p:nvGrpSpPr>
            <p:cNvPr id="2447" name="Google Shape;2447;p37"/>
            <p:cNvGrpSpPr/>
            <p:nvPr/>
          </p:nvGrpSpPr>
          <p:grpSpPr>
            <a:xfrm>
              <a:off x="4515231" y="4502156"/>
              <a:ext cx="270252" cy="415178"/>
              <a:chOff x="7732350" y="3847025"/>
              <a:chExt cx="199950" cy="307175"/>
            </a:xfrm>
          </p:grpSpPr>
          <p:sp>
            <p:nvSpPr>
              <p:cNvPr id="2448" name="Google Shape;2448;p37"/>
              <p:cNvSpPr/>
              <p:nvPr/>
            </p:nvSpPr>
            <p:spPr>
              <a:xfrm>
                <a:off x="7732350" y="3847025"/>
                <a:ext cx="121525" cy="142750"/>
              </a:xfrm>
              <a:custGeom>
                <a:avLst/>
                <a:gdLst/>
                <a:ahLst/>
                <a:cxnLst/>
                <a:rect l="l" t="t" r="r" b="b"/>
                <a:pathLst>
                  <a:path w="4861" h="5710" extrusionOk="0">
                    <a:moveTo>
                      <a:pt x="2431" y="1112"/>
                    </a:moveTo>
                    <a:cubicBezTo>
                      <a:pt x="2508" y="1502"/>
                      <a:pt x="2663" y="1925"/>
                      <a:pt x="2960" y="2223"/>
                    </a:cubicBezTo>
                    <a:cubicBezTo>
                      <a:pt x="3331" y="2593"/>
                      <a:pt x="3811" y="2771"/>
                      <a:pt x="4186" y="2854"/>
                    </a:cubicBezTo>
                    <a:cubicBezTo>
                      <a:pt x="3811" y="2939"/>
                      <a:pt x="3331" y="3115"/>
                      <a:pt x="2960" y="3487"/>
                    </a:cubicBezTo>
                    <a:cubicBezTo>
                      <a:pt x="2663" y="3785"/>
                      <a:pt x="2508" y="4206"/>
                      <a:pt x="2431" y="4598"/>
                    </a:cubicBezTo>
                    <a:cubicBezTo>
                      <a:pt x="2352" y="4206"/>
                      <a:pt x="2200" y="3785"/>
                      <a:pt x="1902" y="3487"/>
                    </a:cubicBezTo>
                    <a:cubicBezTo>
                      <a:pt x="1530" y="3115"/>
                      <a:pt x="1050" y="2939"/>
                      <a:pt x="676" y="2854"/>
                    </a:cubicBezTo>
                    <a:cubicBezTo>
                      <a:pt x="1050" y="2771"/>
                      <a:pt x="1530" y="2593"/>
                      <a:pt x="1902" y="2223"/>
                    </a:cubicBezTo>
                    <a:cubicBezTo>
                      <a:pt x="2200" y="1925"/>
                      <a:pt x="2352" y="1502"/>
                      <a:pt x="2431" y="1112"/>
                    </a:cubicBezTo>
                    <a:close/>
                    <a:moveTo>
                      <a:pt x="2427" y="1"/>
                    </a:moveTo>
                    <a:cubicBezTo>
                      <a:pt x="2405" y="1"/>
                      <a:pt x="2382" y="8"/>
                      <a:pt x="2368" y="24"/>
                    </a:cubicBezTo>
                    <a:cubicBezTo>
                      <a:pt x="2354" y="39"/>
                      <a:pt x="2348" y="59"/>
                      <a:pt x="2349" y="81"/>
                    </a:cubicBezTo>
                    <a:cubicBezTo>
                      <a:pt x="2349" y="84"/>
                      <a:pt x="2354" y="150"/>
                      <a:pt x="2354" y="260"/>
                    </a:cubicBezTo>
                    <a:cubicBezTo>
                      <a:pt x="2354" y="280"/>
                      <a:pt x="2354" y="303"/>
                      <a:pt x="2354" y="326"/>
                    </a:cubicBezTo>
                    <a:cubicBezTo>
                      <a:pt x="2349" y="752"/>
                      <a:pt x="2278" y="1630"/>
                      <a:pt x="1794" y="2115"/>
                    </a:cubicBezTo>
                    <a:cubicBezTo>
                      <a:pt x="1141" y="2769"/>
                      <a:pt x="87" y="2779"/>
                      <a:pt x="76" y="2779"/>
                    </a:cubicBezTo>
                    <a:cubicBezTo>
                      <a:pt x="34" y="2779"/>
                      <a:pt x="0" y="2813"/>
                      <a:pt x="0" y="2854"/>
                    </a:cubicBezTo>
                    <a:cubicBezTo>
                      <a:pt x="0" y="2896"/>
                      <a:pt x="34" y="2930"/>
                      <a:pt x="76" y="2930"/>
                    </a:cubicBezTo>
                    <a:cubicBezTo>
                      <a:pt x="87" y="2930"/>
                      <a:pt x="1141" y="2941"/>
                      <a:pt x="1794" y="3593"/>
                    </a:cubicBezTo>
                    <a:cubicBezTo>
                      <a:pt x="2281" y="4081"/>
                      <a:pt x="2351" y="4969"/>
                      <a:pt x="2354" y="5391"/>
                    </a:cubicBezTo>
                    <a:lnTo>
                      <a:pt x="2354" y="5442"/>
                    </a:lnTo>
                    <a:cubicBezTo>
                      <a:pt x="2354" y="5555"/>
                      <a:pt x="2349" y="5624"/>
                      <a:pt x="2349" y="5628"/>
                    </a:cubicBezTo>
                    <a:cubicBezTo>
                      <a:pt x="2348" y="5649"/>
                      <a:pt x="2360" y="5669"/>
                      <a:pt x="2376" y="5686"/>
                    </a:cubicBezTo>
                    <a:cubicBezTo>
                      <a:pt x="2389" y="5702"/>
                      <a:pt x="2416" y="5709"/>
                      <a:pt x="2437" y="5709"/>
                    </a:cubicBezTo>
                    <a:cubicBezTo>
                      <a:pt x="2457" y="5709"/>
                      <a:pt x="2477" y="5700"/>
                      <a:pt x="2493" y="5686"/>
                    </a:cubicBezTo>
                    <a:cubicBezTo>
                      <a:pt x="2507" y="5669"/>
                      <a:pt x="2514" y="5649"/>
                      <a:pt x="2513" y="5628"/>
                    </a:cubicBezTo>
                    <a:cubicBezTo>
                      <a:pt x="2513" y="5624"/>
                      <a:pt x="2507" y="5555"/>
                      <a:pt x="2507" y="5442"/>
                    </a:cubicBezTo>
                    <a:cubicBezTo>
                      <a:pt x="2507" y="5425"/>
                      <a:pt x="2507" y="5410"/>
                      <a:pt x="2507" y="5391"/>
                    </a:cubicBezTo>
                    <a:cubicBezTo>
                      <a:pt x="2510" y="4969"/>
                      <a:pt x="2579" y="4081"/>
                      <a:pt x="3067" y="3593"/>
                    </a:cubicBezTo>
                    <a:cubicBezTo>
                      <a:pt x="3721" y="2941"/>
                      <a:pt x="4774" y="2930"/>
                      <a:pt x="4785" y="2930"/>
                    </a:cubicBezTo>
                    <a:cubicBezTo>
                      <a:pt x="4826" y="2930"/>
                      <a:pt x="4860" y="2896"/>
                      <a:pt x="4860" y="2854"/>
                    </a:cubicBezTo>
                    <a:cubicBezTo>
                      <a:pt x="4860" y="2813"/>
                      <a:pt x="4826" y="2779"/>
                      <a:pt x="4785" y="2779"/>
                    </a:cubicBezTo>
                    <a:cubicBezTo>
                      <a:pt x="4774" y="2779"/>
                      <a:pt x="3723" y="2771"/>
                      <a:pt x="3067" y="2115"/>
                    </a:cubicBezTo>
                    <a:cubicBezTo>
                      <a:pt x="2579" y="1627"/>
                      <a:pt x="2510" y="741"/>
                      <a:pt x="2507" y="319"/>
                    </a:cubicBezTo>
                    <a:cubicBezTo>
                      <a:pt x="2507" y="300"/>
                      <a:pt x="2507" y="283"/>
                      <a:pt x="2507" y="266"/>
                    </a:cubicBezTo>
                    <a:cubicBezTo>
                      <a:pt x="2507" y="153"/>
                      <a:pt x="2513" y="84"/>
                      <a:pt x="2513" y="81"/>
                    </a:cubicBezTo>
                    <a:cubicBezTo>
                      <a:pt x="2514" y="59"/>
                      <a:pt x="2501" y="39"/>
                      <a:pt x="2487" y="24"/>
                    </a:cubicBezTo>
                    <a:cubicBezTo>
                      <a:pt x="2472" y="8"/>
                      <a:pt x="2450" y="1"/>
                      <a:pt x="2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9" name="Google Shape;2449;p37"/>
              <p:cNvSpPr/>
              <p:nvPr/>
            </p:nvSpPr>
            <p:spPr>
              <a:xfrm>
                <a:off x="7852150" y="4060325"/>
                <a:ext cx="80150" cy="93875"/>
              </a:xfrm>
              <a:custGeom>
                <a:avLst/>
                <a:gdLst/>
                <a:ahLst/>
                <a:cxnLst/>
                <a:rect l="l" t="t" r="r" b="b"/>
                <a:pathLst>
                  <a:path w="3206" h="3755" extrusionOk="0">
                    <a:moveTo>
                      <a:pt x="1602" y="866"/>
                    </a:moveTo>
                    <a:cubicBezTo>
                      <a:pt x="1659" y="1090"/>
                      <a:pt x="1758" y="1318"/>
                      <a:pt x="1926" y="1486"/>
                    </a:cubicBezTo>
                    <a:cubicBezTo>
                      <a:pt x="2139" y="1698"/>
                      <a:pt x="2405" y="1813"/>
                      <a:pt x="2632" y="1877"/>
                    </a:cubicBezTo>
                    <a:cubicBezTo>
                      <a:pt x="2405" y="1940"/>
                      <a:pt x="2139" y="2056"/>
                      <a:pt x="1926" y="2269"/>
                    </a:cubicBezTo>
                    <a:cubicBezTo>
                      <a:pt x="1758" y="2437"/>
                      <a:pt x="1659" y="2665"/>
                      <a:pt x="1602" y="2889"/>
                    </a:cubicBezTo>
                    <a:cubicBezTo>
                      <a:pt x="1545" y="2665"/>
                      <a:pt x="1446" y="2437"/>
                      <a:pt x="1278" y="2269"/>
                    </a:cubicBezTo>
                    <a:cubicBezTo>
                      <a:pt x="1067" y="2056"/>
                      <a:pt x="801" y="1940"/>
                      <a:pt x="574" y="1877"/>
                    </a:cubicBezTo>
                    <a:cubicBezTo>
                      <a:pt x="801" y="1813"/>
                      <a:pt x="1067" y="1698"/>
                      <a:pt x="1278" y="1486"/>
                    </a:cubicBezTo>
                    <a:cubicBezTo>
                      <a:pt x="1446" y="1318"/>
                      <a:pt x="1545" y="1090"/>
                      <a:pt x="1602" y="866"/>
                    </a:cubicBezTo>
                    <a:close/>
                    <a:moveTo>
                      <a:pt x="1601" y="0"/>
                    </a:moveTo>
                    <a:cubicBezTo>
                      <a:pt x="1579" y="0"/>
                      <a:pt x="1558" y="8"/>
                      <a:pt x="1544" y="23"/>
                    </a:cubicBezTo>
                    <a:cubicBezTo>
                      <a:pt x="1528" y="39"/>
                      <a:pt x="1522" y="59"/>
                      <a:pt x="1524" y="80"/>
                    </a:cubicBezTo>
                    <a:cubicBezTo>
                      <a:pt x="1524" y="82"/>
                      <a:pt x="1527" y="125"/>
                      <a:pt x="1527" y="195"/>
                    </a:cubicBezTo>
                    <a:cubicBezTo>
                      <a:pt x="1527" y="207"/>
                      <a:pt x="1527" y="221"/>
                      <a:pt x="1527" y="235"/>
                    </a:cubicBezTo>
                    <a:cubicBezTo>
                      <a:pt x="1524" y="506"/>
                      <a:pt x="1479" y="1070"/>
                      <a:pt x="1172" y="1378"/>
                    </a:cubicBezTo>
                    <a:cubicBezTo>
                      <a:pt x="755" y="1795"/>
                      <a:pt x="82" y="1801"/>
                      <a:pt x="76" y="1801"/>
                    </a:cubicBezTo>
                    <a:cubicBezTo>
                      <a:pt x="34" y="1801"/>
                      <a:pt x="0" y="1835"/>
                      <a:pt x="0" y="1877"/>
                    </a:cubicBezTo>
                    <a:cubicBezTo>
                      <a:pt x="0" y="1918"/>
                      <a:pt x="34" y="1952"/>
                      <a:pt x="76" y="1952"/>
                    </a:cubicBezTo>
                    <a:cubicBezTo>
                      <a:pt x="82" y="1952"/>
                      <a:pt x="753" y="1959"/>
                      <a:pt x="1172" y="2375"/>
                    </a:cubicBezTo>
                    <a:cubicBezTo>
                      <a:pt x="1479" y="2684"/>
                      <a:pt x="1524" y="3247"/>
                      <a:pt x="1527" y="3519"/>
                    </a:cubicBezTo>
                    <a:cubicBezTo>
                      <a:pt x="1527" y="3534"/>
                      <a:pt x="1527" y="3547"/>
                      <a:pt x="1527" y="3559"/>
                    </a:cubicBezTo>
                    <a:cubicBezTo>
                      <a:pt x="1527" y="3630"/>
                      <a:pt x="1524" y="3672"/>
                      <a:pt x="1524" y="3675"/>
                    </a:cubicBezTo>
                    <a:cubicBezTo>
                      <a:pt x="1522" y="3695"/>
                      <a:pt x="1533" y="3716"/>
                      <a:pt x="1547" y="3732"/>
                    </a:cubicBezTo>
                    <a:cubicBezTo>
                      <a:pt x="1562" y="3747"/>
                      <a:pt x="1585" y="3755"/>
                      <a:pt x="1607" y="3755"/>
                    </a:cubicBezTo>
                    <a:cubicBezTo>
                      <a:pt x="1629" y="3755"/>
                      <a:pt x="1649" y="3747"/>
                      <a:pt x="1662" y="3732"/>
                    </a:cubicBezTo>
                    <a:cubicBezTo>
                      <a:pt x="1676" y="3716"/>
                      <a:pt x="1684" y="3695"/>
                      <a:pt x="1683" y="3675"/>
                    </a:cubicBezTo>
                    <a:cubicBezTo>
                      <a:pt x="1683" y="3672"/>
                      <a:pt x="1679" y="3630"/>
                      <a:pt x="1679" y="3559"/>
                    </a:cubicBezTo>
                    <a:cubicBezTo>
                      <a:pt x="1679" y="3547"/>
                      <a:pt x="1679" y="3534"/>
                      <a:pt x="1679" y="3519"/>
                    </a:cubicBezTo>
                    <a:cubicBezTo>
                      <a:pt x="1681" y="3247"/>
                      <a:pt x="1726" y="2684"/>
                      <a:pt x="2034" y="2375"/>
                    </a:cubicBezTo>
                    <a:cubicBezTo>
                      <a:pt x="2451" y="1960"/>
                      <a:pt x="3122" y="1952"/>
                      <a:pt x="3130" y="1952"/>
                    </a:cubicBezTo>
                    <a:cubicBezTo>
                      <a:pt x="3172" y="1952"/>
                      <a:pt x="3206" y="1918"/>
                      <a:pt x="3206" y="1877"/>
                    </a:cubicBezTo>
                    <a:cubicBezTo>
                      <a:pt x="3206" y="1835"/>
                      <a:pt x="3172" y="1801"/>
                      <a:pt x="3130" y="1801"/>
                    </a:cubicBezTo>
                    <a:cubicBezTo>
                      <a:pt x="3122" y="1801"/>
                      <a:pt x="2451" y="1796"/>
                      <a:pt x="2034" y="1378"/>
                    </a:cubicBezTo>
                    <a:cubicBezTo>
                      <a:pt x="1726" y="1070"/>
                      <a:pt x="1681" y="506"/>
                      <a:pt x="1679" y="235"/>
                    </a:cubicBezTo>
                    <a:cubicBezTo>
                      <a:pt x="1679" y="221"/>
                      <a:pt x="1679" y="207"/>
                      <a:pt x="1679" y="195"/>
                    </a:cubicBezTo>
                    <a:cubicBezTo>
                      <a:pt x="1679" y="125"/>
                      <a:pt x="1683" y="82"/>
                      <a:pt x="1683" y="80"/>
                    </a:cubicBezTo>
                    <a:cubicBezTo>
                      <a:pt x="1684" y="59"/>
                      <a:pt x="1673" y="39"/>
                      <a:pt x="1658" y="23"/>
                    </a:cubicBezTo>
                    <a:cubicBezTo>
                      <a:pt x="1644" y="8"/>
                      <a:pt x="1622" y="0"/>
                      <a:pt x="1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50" name="Google Shape;2450;p37"/>
            <p:cNvGrpSpPr/>
            <p:nvPr/>
          </p:nvGrpSpPr>
          <p:grpSpPr>
            <a:xfrm>
              <a:off x="4517765" y="4504674"/>
              <a:ext cx="265184" cy="410143"/>
              <a:chOff x="7734225" y="3848875"/>
              <a:chExt cx="196200" cy="303450"/>
            </a:xfrm>
          </p:grpSpPr>
          <p:sp>
            <p:nvSpPr>
              <p:cNvPr id="2451" name="Google Shape;2451;p37"/>
              <p:cNvSpPr/>
              <p:nvPr/>
            </p:nvSpPr>
            <p:spPr>
              <a:xfrm>
                <a:off x="7734225" y="3848875"/>
                <a:ext cx="117750" cy="139000"/>
              </a:xfrm>
              <a:custGeom>
                <a:avLst/>
                <a:gdLst/>
                <a:ahLst/>
                <a:cxnLst/>
                <a:rect l="l" t="t" r="r" b="b"/>
                <a:pathLst>
                  <a:path w="4710" h="5560" extrusionOk="0">
                    <a:moveTo>
                      <a:pt x="2350" y="1"/>
                    </a:moveTo>
                    <a:cubicBezTo>
                      <a:pt x="2350" y="1"/>
                      <a:pt x="2355" y="68"/>
                      <a:pt x="2356" y="181"/>
                    </a:cubicBezTo>
                    <a:lnTo>
                      <a:pt x="2356" y="181"/>
                    </a:lnTo>
                    <a:cubicBezTo>
                      <a:pt x="2357" y="68"/>
                      <a:pt x="2362" y="1"/>
                      <a:pt x="2362" y="1"/>
                    </a:cubicBezTo>
                    <a:close/>
                    <a:moveTo>
                      <a:pt x="2356" y="181"/>
                    </a:moveTo>
                    <a:cubicBezTo>
                      <a:pt x="2356" y="203"/>
                      <a:pt x="2356" y="227"/>
                      <a:pt x="2356" y="252"/>
                    </a:cubicBezTo>
                    <a:lnTo>
                      <a:pt x="2356" y="252"/>
                    </a:lnTo>
                    <a:cubicBezTo>
                      <a:pt x="2356" y="227"/>
                      <a:pt x="2356" y="203"/>
                      <a:pt x="2356" y="181"/>
                    </a:cubicBezTo>
                    <a:close/>
                    <a:moveTo>
                      <a:pt x="2356" y="252"/>
                    </a:moveTo>
                    <a:cubicBezTo>
                      <a:pt x="2352" y="689"/>
                      <a:pt x="2279" y="1589"/>
                      <a:pt x="1773" y="2095"/>
                    </a:cubicBezTo>
                    <a:cubicBezTo>
                      <a:pt x="1087" y="2780"/>
                      <a:pt x="1" y="2780"/>
                      <a:pt x="1" y="2780"/>
                    </a:cubicBezTo>
                    <a:cubicBezTo>
                      <a:pt x="1" y="2780"/>
                      <a:pt x="1087" y="2782"/>
                      <a:pt x="1773" y="3465"/>
                    </a:cubicBezTo>
                    <a:cubicBezTo>
                      <a:pt x="2279" y="3971"/>
                      <a:pt x="2352" y="4872"/>
                      <a:pt x="2356" y="5308"/>
                    </a:cubicBezTo>
                    <a:lnTo>
                      <a:pt x="2356" y="5308"/>
                    </a:lnTo>
                    <a:cubicBezTo>
                      <a:pt x="2359" y="4872"/>
                      <a:pt x="2432" y="3971"/>
                      <a:pt x="2938" y="3465"/>
                    </a:cubicBezTo>
                    <a:cubicBezTo>
                      <a:pt x="3623" y="2782"/>
                      <a:pt x="4710" y="2780"/>
                      <a:pt x="4710" y="2780"/>
                    </a:cubicBezTo>
                    <a:cubicBezTo>
                      <a:pt x="4710" y="2780"/>
                      <a:pt x="3623" y="2780"/>
                      <a:pt x="2938" y="2095"/>
                    </a:cubicBezTo>
                    <a:cubicBezTo>
                      <a:pt x="2432" y="1589"/>
                      <a:pt x="2359" y="689"/>
                      <a:pt x="2356" y="252"/>
                    </a:cubicBezTo>
                    <a:close/>
                    <a:moveTo>
                      <a:pt x="2356" y="5308"/>
                    </a:moveTo>
                    <a:lnTo>
                      <a:pt x="2356" y="5308"/>
                    </a:lnTo>
                    <a:cubicBezTo>
                      <a:pt x="2356" y="5334"/>
                      <a:pt x="2356" y="5357"/>
                      <a:pt x="2356" y="5379"/>
                    </a:cubicBezTo>
                    <a:lnTo>
                      <a:pt x="2356" y="5379"/>
                    </a:lnTo>
                    <a:cubicBezTo>
                      <a:pt x="2356" y="5357"/>
                      <a:pt x="2356" y="5334"/>
                      <a:pt x="2356" y="5308"/>
                    </a:cubicBezTo>
                    <a:close/>
                    <a:moveTo>
                      <a:pt x="2356" y="5379"/>
                    </a:moveTo>
                    <a:lnTo>
                      <a:pt x="2356" y="5379"/>
                    </a:lnTo>
                    <a:cubicBezTo>
                      <a:pt x="2355" y="5492"/>
                      <a:pt x="2350" y="5560"/>
                      <a:pt x="2350" y="5560"/>
                    </a:cubicBezTo>
                    <a:lnTo>
                      <a:pt x="2362" y="5560"/>
                    </a:lnTo>
                    <a:cubicBezTo>
                      <a:pt x="2362" y="5560"/>
                      <a:pt x="2357" y="5492"/>
                      <a:pt x="2356" y="537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2" name="Google Shape;2452;p37"/>
              <p:cNvSpPr/>
              <p:nvPr/>
            </p:nvSpPr>
            <p:spPr>
              <a:xfrm>
                <a:off x="7854025" y="4062175"/>
                <a:ext cx="76400" cy="9015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606" extrusionOk="0">
                    <a:moveTo>
                      <a:pt x="1524" y="0"/>
                    </a:moveTo>
                    <a:cubicBezTo>
                      <a:pt x="1524" y="0"/>
                      <a:pt x="1527" y="40"/>
                      <a:pt x="1528" y="107"/>
                    </a:cubicBezTo>
                    <a:lnTo>
                      <a:pt x="1528" y="107"/>
                    </a:lnTo>
                    <a:cubicBezTo>
                      <a:pt x="1529" y="40"/>
                      <a:pt x="1532" y="0"/>
                      <a:pt x="1532" y="0"/>
                    </a:cubicBezTo>
                    <a:close/>
                    <a:moveTo>
                      <a:pt x="1528" y="107"/>
                    </a:moveTo>
                    <a:cubicBezTo>
                      <a:pt x="1528" y="126"/>
                      <a:pt x="1528" y="148"/>
                      <a:pt x="1528" y="172"/>
                    </a:cubicBezTo>
                    <a:lnTo>
                      <a:pt x="1528" y="172"/>
                    </a:lnTo>
                    <a:cubicBezTo>
                      <a:pt x="1528" y="148"/>
                      <a:pt x="1528" y="126"/>
                      <a:pt x="1528" y="107"/>
                    </a:cubicBezTo>
                    <a:close/>
                    <a:moveTo>
                      <a:pt x="1528" y="172"/>
                    </a:moveTo>
                    <a:lnTo>
                      <a:pt x="1528" y="172"/>
                    </a:lnTo>
                    <a:cubicBezTo>
                      <a:pt x="1524" y="458"/>
                      <a:pt x="1474" y="1033"/>
                      <a:pt x="1149" y="1358"/>
                    </a:cubicBezTo>
                    <a:cubicBezTo>
                      <a:pt x="705" y="1803"/>
                      <a:pt x="1" y="1803"/>
                      <a:pt x="1" y="1803"/>
                    </a:cubicBezTo>
                    <a:cubicBezTo>
                      <a:pt x="1" y="1803"/>
                      <a:pt x="705" y="1804"/>
                      <a:pt x="1149" y="2247"/>
                    </a:cubicBezTo>
                    <a:cubicBezTo>
                      <a:pt x="1474" y="2572"/>
                      <a:pt x="1524" y="3148"/>
                      <a:pt x="1528" y="3434"/>
                    </a:cubicBezTo>
                    <a:lnTo>
                      <a:pt x="1528" y="3434"/>
                    </a:lnTo>
                    <a:cubicBezTo>
                      <a:pt x="1531" y="3148"/>
                      <a:pt x="1581" y="2572"/>
                      <a:pt x="1905" y="2247"/>
                    </a:cubicBezTo>
                    <a:cubicBezTo>
                      <a:pt x="2350" y="1803"/>
                      <a:pt x="3055" y="1803"/>
                      <a:pt x="3055" y="1803"/>
                    </a:cubicBezTo>
                    <a:cubicBezTo>
                      <a:pt x="3055" y="1803"/>
                      <a:pt x="2350" y="1803"/>
                      <a:pt x="1905" y="1358"/>
                    </a:cubicBezTo>
                    <a:cubicBezTo>
                      <a:pt x="1581" y="1033"/>
                      <a:pt x="1531" y="458"/>
                      <a:pt x="1528" y="172"/>
                    </a:cubicBezTo>
                    <a:close/>
                    <a:moveTo>
                      <a:pt x="1528" y="3434"/>
                    </a:moveTo>
                    <a:cubicBezTo>
                      <a:pt x="1528" y="3457"/>
                      <a:pt x="1528" y="3479"/>
                      <a:pt x="1528" y="3499"/>
                    </a:cubicBezTo>
                    <a:lnTo>
                      <a:pt x="1528" y="3499"/>
                    </a:lnTo>
                    <a:cubicBezTo>
                      <a:pt x="1528" y="3479"/>
                      <a:pt x="1528" y="3457"/>
                      <a:pt x="1528" y="3434"/>
                    </a:cubicBezTo>
                    <a:close/>
                    <a:moveTo>
                      <a:pt x="1528" y="3499"/>
                    </a:moveTo>
                    <a:lnTo>
                      <a:pt x="1528" y="3499"/>
                    </a:lnTo>
                    <a:cubicBezTo>
                      <a:pt x="1527" y="3566"/>
                      <a:pt x="1524" y="3605"/>
                      <a:pt x="1524" y="3605"/>
                    </a:cubicBezTo>
                    <a:lnTo>
                      <a:pt x="1532" y="3605"/>
                    </a:lnTo>
                    <a:cubicBezTo>
                      <a:pt x="1532" y="3605"/>
                      <a:pt x="1529" y="3566"/>
                      <a:pt x="1528" y="34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470" name="Google Shape;2470;p37"/>
          <p:cNvGrpSpPr/>
          <p:nvPr/>
        </p:nvGrpSpPr>
        <p:grpSpPr>
          <a:xfrm flipH="1">
            <a:off x="8295656" y="2476697"/>
            <a:ext cx="270252" cy="633649"/>
            <a:chOff x="4444806" y="3454510"/>
            <a:chExt cx="270252" cy="633649"/>
          </a:xfrm>
        </p:grpSpPr>
        <p:grpSp>
          <p:nvGrpSpPr>
            <p:cNvPr id="2471" name="Google Shape;2471;p37"/>
            <p:cNvGrpSpPr/>
            <p:nvPr/>
          </p:nvGrpSpPr>
          <p:grpSpPr>
            <a:xfrm>
              <a:off x="4444806" y="3672981"/>
              <a:ext cx="270252" cy="415178"/>
              <a:chOff x="4515231" y="4502156"/>
              <a:chExt cx="270252" cy="415178"/>
            </a:xfrm>
          </p:grpSpPr>
          <p:grpSp>
            <p:nvGrpSpPr>
              <p:cNvPr id="2472" name="Google Shape;2472;p37"/>
              <p:cNvGrpSpPr/>
              <p:nvPr/>
            </p:nvGrpSpPr>
            <p:grpSpPr>
              <a:xfrm>
                <a:off x="4515231" y="4502156"/>
                <a:ext cx="270252" cy="415178"/>
                <a:chOff x="7732350" y="3847025"/>
                <a:chExt cx="199950" cy="307175"/>
              </a:xfrm>
            </p:grpSpPr>
            <p:sp>
              <p:nvSpPr>
                <p:cNvPr id="2473" name="Google Shape;2473;p37"/>
                <p:cNvSpPr/>
                <p:nvPr/>
              </p:nvSpPr>
              <p:spPr>
                <a:xfrm>
                  <a:off x="7732350" y="3847025"/>
                  <a:ext cx="121525" cy="1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" h="5710" extrusionOk="0">
                      <a:moveTo>
                        <a:pt x="2431" y="1112"/>
                      </a:moveTo>
                      <a:cubicBezTo>
                        <a:pt x="2508" y="1502"/>
                        <a:pt x="2663" y="1925"/>
                        <a:pt x="2960" y="2223"/>
                      </a:cubicBezTo>
                      <a:cubicBezTo>
                        <a:pt x="3331" y="2593"/>
                        <a:pt x="3811" y="2771"/>
                        <a:pt x="4186" y="2854"/>
                      </a:cubicBezTo>
                      <a:cubicBezTo>
                        <a:pt x="3811" y="2939"/>
                        <a:pt x="3331" y="3115"/>
                        <a:pt x="2960" y="3487"/>
                      </a:cubicBezTo>
                      <a:cubicBezTo>
                        <a:pt x="2663" y="3785"/>
                        <a:pt x="2508" y="4206"/>
                        <a:pt x="2431" y="4598"/>
                      </a:cubicBezTo>
                      <a:cubicBezTo>
                        <a:pt x="2352" y="4206"/>
                        <a:pt x="2200" y="3785"/>
                        <a:pt x="1902" y="3487"/>
                      </a:cubicBezTo>
                      <a:cubicBezTo>
                        <a:pt x="1530" y="3115"/>
                        <a:pt x="1050" y="2939"/>
                        <a:pt x="676" y="2854"/>
                      </a:cubicBezTo>
                      <a:cubicBezTo>
                        <a:pt x="1050" y="2771"/>
                        <a:pt x="1530" y="2593"/>
                        <a:pt x="1902" y="2223"/>
                      </a:cubicBezTo>
                      <a:cubicBezTo>
                        <a:pt x="2200" y="1925"/>
                        <a:pt x="2352" y="1502"/>
                        <a:pt x="2431" y="1112"/>
                      </a:cubicBezTo>
                      <a:close/>
                      <a:moveTo>
                        <a:pt x="2427" y="1"/>
                      </a:moveTo>
                      <a:cubicBezTo>
                        <a:pt x="2405" y="1"/>
                        <a:pt x="2382" y="8"/>
                        <a:pt x="2368" y="24"/>
                      </a:cubicBezTo>
                      <a:cubicBezTo>
                        <a:pt x="2354" y="39"/>
                        <a:pt x="2348" y="59"/>
                        <a:pt x="2349" y="81"/>
                      </a:cubicBezTo>
                      <a:cubicBezTo>
                        <a:pt x="2349" y="84"/>
                        <a:pt x="2354" y="150"/>
                        <a:pt x="2354" y="260"/>
                      </a:cubicBezTo>
                      <a:cubicBezTo>
                        <a:pt x="2354" y="280"/>
                        <a:pt x="2354" y="303"/>
                        <a:pt x="2354" y="326"/>
                      </a:cubicBezTo>
                      <a:cubicBezTo>
                        <a:pt x="2349" y="752"/>
                        <a:pt x="2278" y="1630"/>
                        <a:pt x="1794" y="2115"/>
                      </a:cubicBezTo>
                      <a:cubicBezTo>
                        <a:pt x="1141" y="2769"/>
                        <a:pt x="87" y="2779"/>
                        <a:pt x="76" y="2779"/>
                      </a:cubicBezTo>
                      <a:cubicBezTo>
                        <a:pt x="34" y="2779"/>
                        <a:pt x="0" y="2813"/>
                        <a:pt x="0" y="2854"/>
                      </a:cubicBezTo>
                      <a:cubicBezTo>
                        <a:pt x="0" y="2896"/>
                        <a:pt x="34" y="2930"/>
                        <a:pt x="76" y="2930"/>
                      </a:cubicBezTo>
                      <a:cubicBezTo>
                        <a:pt x="87" y="2930"/>
                        <a:pt x="1141" y="2941"/>
                        <a:pt x="1794" y="3593"/>
                      </a:cubicBezTo>
                      <a:cubicBezTo>
                        <a:pt x="2281" y="4081"/>
                        <a:pt x="2351" y="4969"/>
                        <a:pt x="2354" y="5391"/>
                      </a:cubicBezTo>
                      <a:lnTo>
                        <a:pt x="2354" y="5442"/>
                      </a:lnTo>
                      <a:cubicBezTo>
                        <a:pt x="2354" y="5555"/>
                        <a:pt x="2349" y="5624"/>
                        <a:pt x="2349" y="5628"/>
                      </a:cubicBezTo>
                      <a:cubicBezTo>
                        <a:pt x="2348" y="5649"/>
                        <a:pt x="2360" y="5669"/>
                        <a:pt x="2376" y="5686"/>
                      </a:cubicBezTo>
                      <a:cubicBezTo>
                        <a:pt x="2389" y="5702"/>
                        <a:pt x="2416" y="5709"/>
                        <a:pt x="2437" y="5709"/>
                      </a:cubicBezTo>
                      <a:cubicBezTo>
                        <a:pt x="2457" y="5709"/>
                        <a:pt x="2477" y="5700"/>
                        <a:pt x="2493" y="5686"/>
                      </a:cubicBezTo>
                      <a:cubicBezTo>
                        <a:pt x="2507" y="5669"/>
                        <a:pt x="2514" y="5649"/>
                        <a:pt x="2513" y="5628"/>
                      </a:cubicBezTo>
                      <a:cubicBezTo>
                        <a:pt x="2513" y="5624"/>
                        <a:pt x="2507" y="5555"/>
                        <a:pt x="2507" y="5442"/>
                      </a:cubicBezTo>
                      <a:cubicBezTo>
                        <a:pt x="2507" y="5425"/>
                        <a:pt x="2507" y="5410"/>
                        <a:pt x="2507" y="5391"/>
                      </a:cubicBezTo>
                      <a:cubicBezTo>
                        <a:pt x="2510" y="4969"/>
                        <a:pt x="2579" y="4081"/>
                        <a:pt x="3067" y="3593"/>
                      </a:cubicBezTo>
                      <a:cubicBezTo>
                        <a:pt x="3721" y="2941"/>
                        <a:pt x="4774" y="2930"/>
                        <a:pt x="4785" y="2930"/>
                      </a:cubicBezTo>
                      <a:cubicBezTo>
                        <a:pt x="4826" y="2930"/>
                        <a:pt x="4860" y="2896"/>
                        <a:pt x="4860" y="2854"/>
                      </a:cubicBezTo>
                      <a:cubicBezTo>
                        <a:pt x="4860" y="2813"/>
                        <a:pt x="4826" y="2779"/>
                        <a:pt x="4785" y="2779"/>
                      </a:cubicBezTo>
                      <a:cubicBezTo>
                        <a:pt x="4774" y="2779"/>
                        <a:pt x="3723" y="2771"/>
                        <a:pt x="3067" y="2115"/>
                      </a:cubicBezTo>
                      <a:cubicBezTo>
                        <a:pt x="2579" y="1627"/>
                        <a:pt x="2510" y="741"/>
                        <a:pt x="2507" y="319"/>
                      </a:cubicBezTo>
                      <a:cubicBezTo>
                        <a:pt x="2507" y="300"/>
                        <a:pt x="2507" y="283"/>
                        <a:pt x="2507" y="266"/>
                      </a:cubicBezTo>
                      <a:cubicBezTo>
                        <a:pt x="2507" y="153"/>
                        <a:pt x="2513" y="84"/>
                        <a:pt x="2513" y="81"/>
                      </a:cubicBezTo>
                      <a:cubicBezTo>
                        <a:pt x="2514" y="59"/>
                        <a:pt x="2501" y="39"/>
                        <a:pt x="2487" y="24"/>
                      </a:cubicBezTo>
                      <a:cubicBezTo>
                        <a:pt x="2472" y="8"/>
                        <a:pt x="2450" y="1"/>
                        <a:pt x="2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4" name="Google Shape;2474;p37"/>
                <p:cNvSpPr/>
                <p:nvPr/>
              </p:nvSpPr>
              <p:spPr>
                <a:xfrm>
                  <a:off x="7852150" y="4060325"/>
                  <a:ext cx="80150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" h="3755" extrusionOk="0">
                      <a:moveTo>
                        <a:pt x="1602" y="866"/>
                      </a:moveTo>
                      <a:cubicBezTo>
                        <a:pt x="1659" y="1090"/>
                        <a:pt x="1758" y="1318"/>
                        <a:pt x="1926" y="1486"/>
                      </a:cubicBezTo>
                      <a:cubicBezTo>
                        <a:pt x="2139" y="1698"/>
                        <a:pt x="2405" y="1813"/>
                        <a:pt x="2632" y="1877"/>
                      </a:cubicBezTo>
                      <a:cubicBezTo>
                        <a:pt x="2405" y="1940"/>
                        <a:pt x="2139" y="2056"/>
                        <a:pt x="1926" y="2269"/>
                      </a:cubicBezTo>
                      <a:cubicBezTo>
                        <a:pt x="1758" y="2437"/>
                        <a:pt x="1659" y="2665"/>
                        <a:pt x="1602" y="2889"/>
                      </a:cubicBezTo>
                      <a:cubicBezTo>
                        <a:pt x="1545" y="2665"/>
                        <a:pt x="1446" y="2437"/>
                        <a:pt x="1278" y="2269"/>
                      </a:cubicBezTo>
                      <a:cubicBezTo>
                        <a:pt x="1067" y="2056"/>
                        <a:pt x="801" y="1940"/>
                        <a:pt x="574" y="1877"/>
                      </a:cubicBezTo>
                      <a:cubicBezTo>
                        <a:pt x="801" y="1813"/>
                        <a:pt x="1067" y="1698"/>
                        <a:pt x="1278" y="1486"/>
                      </a:cubicBezTo>
                      <a:cubicBezTo>
                        <a:pt x="1446" y="1318"/>
                        <a:pt x="1545" y="1090"/>
                        <a:pt x="1602" y="866"/>
                      </a:cubicBezTo>
                      <a:close/>
                      <a:moveTo>
                        <a:pt x="1601" y="0"/>
                      </a:moveTo>
                      <a:cubicBezTo>
                        <a:pt x="1579" y="0"/>
                        <a:pt x="1558" y="8"/>
                        <a:pt x="1544" y="23"/>
                      </a:cubicBezTo>
                      <a:cubicBezTo>
                        <a:pt x="1528" y="39"/>
                        <a:pt x="1522" y="59"/>
                        <a:pt x="1524" y="80"/>
                      </a:cubicBezTo>
                      <a:cubicBezTo>
                        <a:pt x="1524" y="82"/>
                        <a:pt x="1527" y="125"/>
                        <a:pt x="1527" y="195"/>
                      </a:cubicBezTo>
                      <a:cubicBezTo>
                        <a:pt x="1527" y="207"/>
                        <a:pt x="1527" y="221"/>
                        <a:pt x="1527" y="235"/>
                      </a:cubicBezTo>
                      <a:cubicBezTo>
                        <a:pt x="1524" y="506"/>
                        <a:pt x="1479" y="1070"/>
                        <a:pt x="1172" y="1378"/>
                      </a:cubicBezTo>
                      <a:cubicBezTo>
                        <a:pt x="755" y="1795"/>
                        <a:pt x="82" y="1801"/>
                        <a:pt x="76" y="1801"/>
                      </a:cubicBezTo>
                      <a:cubicBezTo>
                        <a:pt x="34" y="1801"/>
                        <a:pt x="0" y="1835"/>
                        <a:pt x="0" y="1877"/>
                      </a:cubicBezTo>
                      <a:cubicBezTo>
                        <a:pt x="0" y="1918"/>
                        <a:pt x="34" y="1952"/>
                        <a:pt x="76" y="1952"/>
                      </a:cubicBezTo>
                      <a:cubicBezTo>
                        <a:pt x="82" y="1952"/>
                        <a:pt x="753" y="1959"/>
                        <a:pt x="1172" y="2375"/>
                      </a:cubicBezTo>
                      <a:cubicBezTo>
                        <a:pt x="1479" y="2684"/>
                        <a:pt x="1524" y="3247"/>
                        <a:pt x="1527" y="3519"/>
                      </a:cubicBezTo>
                      <a:cubicBezTo>
                        <a:pt x="1527" y="3534"/>
                        <a:pt x="1527" y="3547"/>
                        <a:pt x="1527" y="3559"/>
                      </a:cubicBezTo>
                      <a:cubicBezTo>
                        <a:pt x="1527" y="3630"/>
                        <a:pt x="1524" y="3672"/>
                        <a:pt x="1524" y="3675"/>
                      </a:cubicBezTo>
                      <a:cubicBezTo>
                        <a:pt x="1522" y="3695"/>
                        <a:pt x="1533" y="3716"/>
                        <a:pt x="1547" y="3732"/>
                      </a:cubicBezTo>
                      <a:cubicBezTo>
                        <a:pt x="1562" y="3747"/>
                        <a:pt x="1585" y="3755"/>
                        <a:pt x="1607" y="3755"/>
                      </a:cubicBezTo>
                      <a:cubicBezTo>
                        <a:pt x="1629" y="3755"/>
                        <a:pt x="1649" y="3747"/>
                        <a:pt x="1662" y="3732"/>
                      </a:cubicBezTo>
                      <a:cubicBezTo>
                        <a:pt x="1676" y="3716"/>
                        <a:pt x="1684" y="3695"/>
                        <a:pt x="1683" y="3675"/>
                      </a:cubicBezTo>
                      <a:cubicBezTo>
                        <a:pt x="1683" y="3672"/>
                        <a:pt x="1679" y="3630"/>
                        <a:pt x="1679" y="3559"/>
                      </a:cubicBezTo>
                      <a:cubicBezTo>
                        <a:pt x="1679" y="3547"/>
                        <a:pt x="1679" y="3534"/>
                        <a:pt x="1679" y="3519"/>
                      </a:cubicBezTo>
                      <a:cubicBezTo>
                        <a:pt x="1681" y="3247"/>
                        <a:pt x="1726" y="2684"/>
                        <a:pt x="2034" y="2375"/>
                      </a:cubicBezTo>
                      <a:cubicBezTo>
                        <a:pt x="2451" y="1960"/>
                        <a:pt x="3122" y="1952"/>
                        <a:pt x="3130" y="1952"/>
                      </a:cubicBezTo>
                      <a:cubicBezTo>
                        <a:pt x="3172" y="1952"/>
                        <a:pt x="3206" y="1918"/>
                        <a:pt x="3206" y="1877"/>
                      </a:cubicBezTo>
                      <a:cubicBezTo>
                        <a:pt x="3206" y="1835"/>
                        <a:pt x="3172" y="1801"/>
                        <a:pt x="3130" y="1801"/>
                      </a:cubicBezTo>
                      <a:cubicBezTo>
                        <a:pt x="3122" y="1801"/>
                        <a:pt x="2451" y="1796"/>
                        <a:pt x="2034" y="1378"/>
                      </a:cubicBezTo>
                      <a:cubicBezTo>
                        <a:pt x="1726" y="1070"/>
                        <a:pt x="1681" y="506"/>
                        <a:pt x="1679" y="235"/>
                      </a:cubicBezTo>
                      <a:cubicBezTo>
                        <a:pt x="1679" y="221"/>
                        <a:pt x="1679" y="207"/>
                        <a:pt x="1679" y="195"/>
                      </a:cubicBezTo>
                      <a:cubicBezTo>
                        <a:pt x="1679" y="125"/>
                        <a:pt x="1683" y="82"/>
                        <a:pt x="1683" y="80"/>
                      </a:cubicBezTo>
                      <a:cubicBezTo>
                        <a:pt x="1684" y="59"/>
                        <a:pt x="1673" y="39"/>
                        <a:pt x="1658" y="23"/>
                      </a:cubicBezTo>
                      <a:cubicBezTo>
                        <a:pt x="1644" y="8"/>
                        <a:pt x="1622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75" name="Google Shape;2475;p37"/>
              <p:cNvGrpSpPr/>
              <p:nvPr/>
            </p:nvGrpSpPr>
            <p:grpSpPr>
              <a:xfrm>
                <a:off x="4517765" y="4504674"/>
                <a:ext cx="265184" cy="410143"/>
                <a:chOff x="7734225" y="3848875"/>
                <a:chExt cx="196200" cy="303450"/>
              </a:xfrm>
            </p:grpSpPr>
            <p:sp>
              <p:nvSpPr>
                <p:cNvPr id="2476" name="Google Shape;2476;p37"/>
                <p:cNvSpPr/>
                <p:nvPr/>
              </p:nvSpPr>
              <p:spPr>
                <a:xfrm>
                  <a:off x="7734225" y="3848875"/>
                  <a:ext cx="117750" cy="1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0" h="5560" extrusionOk="0">
                      <a:moveTo>
                        <a:pt x="2350" y="1"/>
                      </a:moveTo>
                      <a:cubicBezTo>
                        <a:pt x="2350" y="1"/>
                        <a:pt x="2355" y="68"/>
                        <a:pt x="2356" y="181"/>
                      </a:cubicBezTo>
                      <a:lnTo>
                        <a:pt x="2356" y="181"/>
                      </a:lnTo>
                      <a:cubicBezTo>
                        <a:pt x="2357" y="68"/>
                        <a:pt x="2362" y="1"/>
                        <a:pt x="2362" y="1"/>
                      </a:cubicBezTo>
                      <a:close/>
                      <a:moveTo>
                        <a:pt x="2356" y="181"/>
                      </a:moveTo>
                      <a:cubicBezTo>
                        <a:pt x="2356" y="203"/>
                        <a:pt x="2356" y="227"/>
                        <a:pt x="2356" y="252"/>
                      </a:cubicBezTo>
                      <a:lnTo>
                        <a:pt x="2356" y="252"/>
                      </a:lnTo>
                      <a:cubicBezTo>
                        <a:pt x="2356" y="227"/>
                        <a:pt x="2356" y="203"/>
                        <a:pt x="2356" y="181"/>
                      </a:cubicBezTo>
                      <a:close/>
                      <a:moveTo>
                        <a:pt x="2356" y="252"/>
                      </a:moveTo>
                      <a:cubicBezTo>
                        <a:pt x="2352" y="689"/>
                        <a:pt x="2279" y="1589"/>
                        <a:pt x="1773" y="2095"/>
                      </a:cubicBezTo>
                      <a:cubicBezTo>
                        <a:pt x="1087" y="2780"/>
                        <a:pt x="1" y="2780"/>
                        <a:pt x="1" y="2780"/>
                      </a:cubicBezTo>
                      <a:cubicBezTo>
                        <a:pt x="1" y="2780"/>
                        <a:pt x="1087" y="2782"/>
                        <a:pt x="1773" y="3465"/>
                      </a:cubicBezTo>
                      <a:cubicBezTo>
                        <a:pt x="2279" y="3971"/>
                        <a:pt x="2352" y="4872"/>
                        <a:pt x="2356" y="5308"/>
                      </a:cubicBezTo>
                      <a:lnTo>
                        <a:pt x="2356" y="5308"/>
                      </a:lnTo>
                      <a:cubicBezTo>
                        <a:pt x="2359" y="4872"/>
                        <a:pt x="2432" y="3971"/>
                        <a:pt x="2938" y="3465"/>
                      </a:cubicBezTo>
                      <a:cubicBezTo>
                        <a:pt x="3623" y="2782"/>
                        <a:pt x="4710" y="2780"/>
                        <a:pt x="4710" y="2780"/>
                      </a:cubicBezTo>
                      <a:cubicBezTo>
                        <a:pt x="4710" y="2780"/>
                        <a:pt x="3623" y="2780"/>
                        <a:pt x="2938" y="2095"/>
                      </a:cubicBezTo>
                      <a:cubicBezTo>
                        <a:pt x="2432" y="1589"/>
                        <a:pt x="2359" y="689"/>
                        <a:pt x="2356" y="252"/>
                      </a:cubicBezTo>
                      <a:close/>
                      <a:moveTo>
                        <a:pt x="2356" y="5308"/>
                      </a:moveTo>
                      <a:lnTo>
                        <a:pt x="2356" y="5308"/>
                      </a:lnTo>
                      <a:cubicBezTo>
                        <a:pt x="2356" y="5334"/>
                        <a:pt x="2356" y="5357"/>
                        <a:pt x="2356" y="5379"/>
                      </a:cubicBezTo>
                      <a:lnTo>
                        <a:pt x="2356" y="5379"/>
                      </a:lnTo>
                      <a:cubicBezTo>
                        <a:pt x="2356" y="5357"/>
                        <a:pt x="2356" y="5334"/>
                        <a:pt x="2356" y="5308"/>
                      </a:cubicBezTo>
                      <a:close/>
                      <a:moveTo>
                        <a:pt x="2356" y="5379"/>
                      </a:moveTo>
                      <a:lnTo>
                        <a:pt x="2356" y="5379"/>
                      </a:lnTo>
                      <a:cubicBezTo>
                        <a:pt x="2355" y="5492"/>
                        <a:pt x="2350" y="5560"/>
                        <a:pt x="2350" y="5560"/>
                      </a:cubicBezTo>
                      <a:lnTo>
                        <a:pt x="2362" y="5560"/>
                      </a:lnTo>
                      <a:cubicBezTo>
                        <a:pt x="2362" y="5560"/>
                        <a:pt x="2357" y="5492"/>
                        <a:pt x="2356" y="537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7" name="Google Shape;2477;p37"/>
                <p:cNvSpPr/>
                <p:nvPr/>
              </p:nvSpPr>
              <p:spPr>
                <a:xfrm>
                  <a:off x="7854025" y="4062175"/>
                  <a:ext cx="76400" cy="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3606" extrusionOk="0">
                      <a:moveTo>
                        <a:pt x="1524" y="0"/>
                      </a:moveTo>
                      <a:cubicBezTo>
                        <a:pt x="1524" y="0"/>
                        <a:pt x="1527" y="40"/>
                        <a:pt x="1528" y="107"/>
                      </a:cubicBezTo>
                      <a:lnTo>
                        <a:pt x="1528" y="107"/>
                      </a:lnTo>
                      <a:cubicBezTo>
                        <a:pt x="1529" y="40"/>
                        <a:pt x="1532" y="0"/>
                        <a:pt x="1532" y="0"/>
                      </a:cubicBezTo>
                      <a:close/>
                      <a:moveTo>
                        <a:pt x="1528" y="107"/>
                      </a:moveTo>
                      <a:cubicBezTo>
                        <a:pt x="1528" y="126"/>
                        <a:pt x="1528" y="148"/>
                        <a:pt x="1528" y="172"/>
                      </a:cubicBezTo>
                      <a:lnTo>
                        <a:pt x="1528" y="172"/>
                      </a:lnTo>
                      <a:cubicBezTo>
                        <a:pt x="1528" y="148"/>
                        <a:pt x="1528" y="126"/>
                        <a:pt x="1528" y="107"/>
                      </a:cubicBezTo>
                      <a:close/>
                      <a:moveTo>
                        <a:pt x="1528" y="172"/>
                      </a:moveTo>
                      <a:lnTo>
                        <a:pt x="1528" y="172"/>
                      </a:lnTo>
                      <a:cubicBezTo>
                        <a:pt x="1524" y="458"/>
                        <a:pt x="1474" y="1033"/>
                        <a:pt x="1149" y="1358"/>
                      </a:cubicBezTo>
                      <a:cubicBezTo>
                        <a:pt x="705" y="1803"/>
                        <a:pt x="1" y="1803"/>
                        <a:pt x="1" y="1803"/>
                      </a:cubicBezTo>
                      <a:cubicBezTo>
                        <a:pt x="1" y="1803"/>
                        <a:pt x="705" y="1804"/>
                        <a:pt x="1149" y="2247"/>
                      </a:cubicBezTo>
                      <a:cubicBezTo>
                        <a:pt x="1474" y="2572"/>
                        <a:pt x="1524" y="3148"/>
                        <a:pt x="1528" y="3434"/>
                      </a:cubicBezTo>
                      <a:lnTo>
                        <a:pt x="1528" y="3434"/>
                      </a:lnTo>
                      <a:cubicBezTo>
                        <a:pt x="1531" y="3148"/>
                        <a:pt x="1581" y="2572"/>
                        <a:pt x="1905" y="2247"/>
                      </a:cubicBezTo>
                      <a:cubicBezTo>
                        <a:pt x="2350" y="1803"/>
                        <a:pt x="3055" y="1803"/>
                        <a:pt x="3055" y="1803"/>
                      </a:cubicBezTo>
                      <a:cubicBezTo>
                        <a:pt x="3055" y="1803"/>
                        <a:pt x="2350" y="1803"/>
                        <a:pt x="1905" y="1358"/>
                      </a:cubicBezTo>
                      <a:cubicBezTo>
                        <a:pt x="1581" y="1033"/>
                        <a:pt x="1531" y="458"/>
                        <a:pt x="1528" y="172"/>
                      </a:cubicBezTo>
                      <a:close/>
                      <a:moveTo>
                        <a:pt x="1528" y="3434"/>
                      </a:moveTo>
                      <a:cubicBezTo>
                        <a:pt x="1528" y="3457"/>
                        <a:pt x="1528" y="3479"/>
                        <a:pt x="1528" y="3499"/>
                      </a:cubicBezTo>
                      <a:lnTo>
                        <a:pt x="1528" y="3499"/>
                      </a:lnTo>
                      <a:cubicBezTo>
                        <a:pt x="1528" y="3479"/>
                        <a:pt x="1528" y="3457"/>
                        <a:pt x="1528" y="3434"/>
                      </a:cubicBezTo>
                      <a:close/>
                      <a:moveTo>
                        <a:pt x="1528" y="3499"/>
                      </a:moveTo>
                      <a:lnTo>
                        <a:pt x="1528" y="3499"/>
                      </a:lnTo>
                      <a:cubicBezTo>
                        <a:pt x="1527" y="3566"/>
                        <a:pt x="1524" y="3605"/>
                        <a:pt x="1524" y="3605"/>
                      </a:cubicBezTo>
                      <a:lnTo>
                        <a:pt x="1532" y="3605"/>
                      </a:lnTo>
                      <a:cubicBezTo>
                        <a:pt x="1532" y="3605"/>
                        <a:pt x="1529" y="3566"/>
                        <a:pt x="1528" y="3499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478" name="Google Shape;2478;p37"/>
            <p:cNvGrpSpPr/>
            <p:nvPr/>
          </p:nvGrpSpPr>
          <p:grpSpPr>
            <a:xfrm>
              <a:off x="4606727" y="3454510"/>
              <a:ext cx="108331" cy="126881"/>
              <a:chOff x="4606727" y="3417102"/>
              <a:chExt cx="108331" cy="126881"/>
            </a:xfrm>
          </p:grpSpPr>
          <p:sp>
            <p:nvSpPr>
              <p:cNvPr id="2479" name="Google Shape;2479;p37"/>
              <p:cNvSpPr/>
              <p:nvPr/>
            </p:nvSpPr>
            <p:spPr>
              <a:xfrm>
                <a:off x="4606727" y="3417102"/>
                <a:ext cx="108331" cy="126881"/>
              </a:xfrm>
              <a:custGeom>
                <a:avLst/>
                <a:gdLst/>
                <a:ahLst/>
                <a:cxnLst/>
                <a:rect l="l" t="t" r="r" b="b"/>
                <a:pathLst>
                  <a:path w="3206" h="3755" extrusionOk="0">
                    <a:moveTo>
                      <a:pt x="1602" y="866"/>
                    </a:moveTo>
                    <a:cubicBezTo>
                      <a:pt x="1659" y="1090"/>
                      <a:pt x="1758" y="1318"/>
                      <a:pt x="1926" y="1486"/>
                    </a:cubicBezTo>
                    <a:cubicBezTo>
                      <a:pt x="2139" y="1698"/>
                      <a:pt x="2405" y="1813"/>
                      <a:pt x="2632" y="1877"/>
                    </a:cubicBezTo>
                    <a:cubicBezTo>
                      <a:pt x="2405" y="1940"/>
                      <a:pt x="2139" y="2056"/>
                      <a:pt x="1926" y="2269"/>
                    </a:cubicBezTo>
                    <a:cubicBezTo>
                      <a:pt x="1758" y="2437"/>
                      <a:pt x="1659" y="2665"/>
                      <a:pt x="1602" y="2889"/>
                    </a:cubicBezTo>
                    <a:cubicBezTo>
                      <a:pt x="1545" y="2665"/>
                      <a:pt x="1446" y="2437"/>
                      <a:pt x="1278" y="2269"/>
                    </a:cubicBezTo>
                    <a:cubicBezTo>
                      <a:pt x="1067" y="2056"/>
                      <a:pt x="801" y="1940"/>
                      <a:pt x="574" y="1877"/>
                    </a:cubicBezTo>
                    <a:cubicBezTo>
                      <a:pt x="801" y="1813"/>
                      <a:pt x="1067" y="1698"/>
                      <a:pt x="1278" y="1486"/>
                    </a:cubicBezTo>
                    <a:cubicBezTo>
                      <a:pt x="1446" y="1318"/>
                      <a:pt x="1545" y="1090"/>
                      <a:pt x="1602" y="866"/>
                    </a:cubicBezTo>
                    <a:close/>
                    <a:moveTo>
                      <a:pt x="1601" y="0"/>
                    </a:moveTo>
                    <a:cubicBezTo>
                      <a:pt x="1579" y="0"/>
                      <a:pt x="1558" y="8"/>
                      <a:pt x="1544" y="23"/>
                    </a:cubicBezTo>
                    <a:cubicBezTo>
                      <a:pt x="1528" y="39"/>
                      <a:pt x="1522" y="59"/>
                      <a:pt x="1524" y="80"/>
                    </a:cubicBezTo>
                    <a:cubicBezTo>
                      <a:pt x="1524" y="82"/>
                      <a:pt x="1527" y="125"/>
                      <a:pt x="1527" y="195"/>
                    </a:cubicBezTo>
                    <a:cubicBezTo>
                      <a:pt x="1527" y="207"/>
                      <a:pt x="1527" y="221"/>
                      <a:pt x="1527" y="235"/>
                    </a:cubicBezTo>
                    <a:cubicBezTo>
                      <a:pt x="1524" y="506"/>
                      <a:pt x="1479" y="1070"/>
                      <a:pt x="1172" y="1378"/>
                    </a:cubicBezTo>
                    <a:cubicBezTo>
                      <a:pt x="755" y="1795"/>
                      <a:pt x="82" y="1801"/>
                      <a:pt x="76" y="1801"/>
                    </a:cubicBezTo>
                    <a:cubicBezTo>
                      <a:pt x="34" y="1801"/>
                      <a:pt x="0" y="1835"/>
                      <a:pt x="0" y="1877"/>
                    </a:cubicBezTo>
                    <a:cubicBezTo>
                      <a:pt x="0" y="1918"/>
                      <a:pt x="34" y="1952"/>
                      <a:pt x="76" y="1952"/>
                    </a:cubicBezTo>
                    <a:cubicBezTo>
                      <a:pt x="82" y="1952"/>
                      <a:pt x="753" y="1959"/>
                      <a:pt x="1172" y="2375"/>
                    </a:cubicBezTo>
                    <a:cubicBezTo>
                      <a:pt x="1479" y="2684"/>
                      <a:pt x="1524" y="3247"/>
                      <a:pt x="1527" y="3519"/>
                    </a:cubicBezTo>
                    <a:cubicBezTo>
                      <a:pt x="1527" y="3534"/>
                      <a:pt x="1527" y="3547"/>
                      <a:pt x="1527" y="3559"/>
                    </a:cubicBezTo>
                    <a:cubicBezTo>
                      <a:pt x="1527" y="3630"/>
                      <a:pt x="1524" y="3672"/>
                      <a:pt x="1524" y="3675"/>
                    </a:cubicBezTo>
                    <a:cubicBezTo>
                      <a:pt x="1522" y="3695"/>
                      <a:pt x="1533" y="3716"/>
                      <a:pt x="1547" y="3732"/>
                    </a:cubicBezTo>
                    <a:cubicBezTo>
                      <a:pt x="1562" y="3747"/>
                      <a:pt x="1585" y="3755"/>
                      <a:pt x="1607" y="3755"/>
                    </a:cubicBezTo>
                    <a:cubicBezTo>
                      <a:pt x="1629" y="3755"/>
                      <a:pt x="1649" y="3747"/>
                      <a:pt x="1662" y="3732"/>
                    </a:cubicBezTo>
                    <a:cubicBezTo>
                      <a:pt x="1676" y="3716"/>
                      <a:pt x="1684" y="3695"/>
                      <a:pt x="1683" y="3675"/>
                    </a:cubicBezTo>
                    <a:cubicBezTo>
                      <a:pt x="1683" y="3672"/>
                      <a:pt x="1679" y="3630"/>
                      <a:pt x="1679" y="3559"/>
                    </a:cubicBezTo>
                    <a:cubicBezTo>
                      <a:pt x="1679" y="3547"/>
                      <a:pt x="1679" y="3534"/>
                      <a:pt x="1679" y="3519"/>
                    </a:cubicBezTo>
                    <a:cubicBezTo>
                      <a:pt x="1681" y="3247"/>
                      <a:pt x="1726" y="2684"/>
                      <a:pt x="2034" y="2375"/>
                    </a:cubicBezTo>
                    <a:cubicBezTo>
                      <a:pt x="2451" y="1960"/>
                      <a:pt x="3122" y="1952"/>
                      <a:pt x="3130" y="1952"/>
                    </a:cubicBezTo>
                    <a:cubicBezTo>
                      <a:pt x="3172" y="1952"/>
                      <a:pt x="3206" y="1918"/>
                      <a:pt x="3206" y="1877"/>
                    </a:cubicBezTo>
                    <a:cubicBezTo>
                      <a:pt x="3206" y="1835"/>
                      <a:pt x="3172" y="1801"/>
                      <a:pt x="3130" y="1801"/>
                    </a:cubicBezTo>
                    <a:cubicBezTo>
                      <a:pt x="3122" y="1801"/>
                      <a:pt x="2451" y="1796"/>
                      <a:pt x="2034" y="1378"/>
                    </a:cubicBezTo>
                    <a:cubicBezTo>
                      <a:pt x="1726" y="1070"/>
                      <a:pt x="1681" y="506"/>
                      <a:pt x="1679" y="235"/>
                    </a:cubicBezTo>
                    <a:cubicBezTo>
                      <a:pt x="1679" y="221"/>
                      <a:pt x="1679" y="207"/>
                      <a:pt x="1679" y="195"/>
                    </a:cubicBezTo>
                    <a:cubicBezTo>
                      <a:pt x="1679" y="125"/>
                      <a:pt x="1683" y="82"/>
                      <a:pt x="1683" y="80"/>
                    </a:cubicBezTo>
                    <a:cubicBezTo>
                      <a:pt x="1684" y="59"/>
                      <a:pt x="1673" y="39"/>
                      <a:pt x="1658" y="23"/>
                    </a:cubicBezTo>
                    <a:cubicBezTo>
                      <a:pt x="1644" y="8"/>
                      <a:pt x="1622" y="0"/>
                      <a:pt x="1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0" name="Google Shape;2480;p37"/>
              <p:cNvSpPr/>
              <p:nvPr/>
            </p:nvSpPr>
            <p:spPr>
              <a:xfrm>
                <a:off x="4609262" y="3419620"/>
                <a:ext cx="103262" cy="121847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606" extrusionOk="0">
                    <a:moveTo>
                      <a:pt x="1524" y="0"/>
                    </a:moveTo>
                    <a:cubicBezTo>
                      <a:pt x="1524" y="0"/>
                      <a:pt x="1527" y="40"/>
                      <a:pt x="1528" y="107"/>
                    </a:cubicBezTo>
                    <a:lnTo>
                      <a:pt x="1528" y="107"/>
                    </a:lnTo>
                    <a:cubicBezTo>
                      <a:pt x="1529" y="40"/>
                      <a:pt x="1532" y="0"/>
                      <a:pt x="1532" y="0"/>
                    </a:cubicBezTo>
                    <a:close/>
                    <a:moveTo>
                      <a:pt x="1528" y="107"/>
                    </a:moveTo>
                    <a:cubicBezTo>
                      <a:pt x="1528" y="126"/>
                      <a:pt x="1528" y="148"/>
                      <a:pt x="1528" y="172"/>
                    </a:cubicBezTo>
                    <a:lnTo>
                      <a:pt x="1528" y="172"/>
                    </a:lnTo>
                    <a:cubicBezTo>
                      <a:pt x="1528" y="148"/>
                      <a:pt x="1528" y="126"/>
                      <a:pt x="1528" y="107"/>
                    </a:cubicBezTo>
                    <a:close/>
                    <a:moveTo>
                      <a:pt x="1528" y="172"/>
                    </a:moveTo>
                    <a:lnTo>
                      <a:pt x="1528" y="172"/>
                    </a:lnTo>
                    <a:cubicBezTo>
                      <a:pt x="1524" y="458"/>
                      <a:pt x="1474" y="1033"/>
                      <a:pt x="1149" y="1358"/>
                    </a:cubicBezTo>
                    <a:cubicBezTo>
                      <a:pt x="705" y="1803"/>
                      <a:pt x="1" y="1803"/>
                      <a:pt x="1" y="1803"/>
                    </a:cubicBezTo>
                    <a:cubicBezTo>
                      <a:pt x="1" y="1803"/>
                      <a:pt x="705" y="1804"/>
                      <a:pt x="1149" y="2247"/>
                    </a:cubicBezTo>
                    <a:cubicBezTo>
                      <a:pt x="1474" y="2572"/>
                      <a:pt x="1524" y="3148"/>
                      <a:pt x="1528" y="3434"/>
                    </a:cubicBezTo>
                    <a:lnTo>
                      <a:pt x="1528" y="3434"/>
                    </a:lnTo>
                    <a:cubicBezTo>
                      <a:pt x="1531" y="3148"/>
                      <a:pt x="1581" y="2572"/>
                      <a:pt x="1905" y="2247"/>
                    </a:cubicBezTo>
                    <a:cubicBezTo>
                      <a:pt x="2350" y="1803"/>
                      <a:pt x="3055" y="1803"/>
                      <a:pt x="3055" y="1803"/>
                    </a:cubicBezTo>
                    <a:cubicBezTo>
                      <a:pt x="3055" y="1803"/>
                      <a:pt x="2350" y="1803"/>
                      <a:pt x="1905" y="1358"/>
                    </a:cubicBezTo>
                    <a:cubicBezTo>
                      <a:pt x="1581" y="1033"/>
                      <a:pt x="1531" y="458"/>
                      <a:pt x="1528" y="172"/>
                    </a:cubicBezTo>
                    <a:close/>
                    <a:moveTo>
                      <a:pt x="1528" y="3434"/>
                    </a:moveTo>
                    <a:cubicBezTo>
                      <a:pt x="1528" y="3457"/>
                      <a:pt x="1528" y="3479"/>
                      <a:pt x="1528" y="3499"/>
                    </a:cubicBezTo>
                    <a:lnTo>
                      <a:pt x="1528" y="3499"/>
                    </a:lnTo>
                    <a:cubicBezTo>
                      <a:pt x="1528" y="3479"/>
                      <a:pt x="1528" y="3457"/>
                      <a:pt x="1528" y="3434"/>
                    </a:cubicBezTo>
                    <a:close/>
                    <a:moveTo>
                      <a:pt x="1528" y="3499"/>
                    </a:moveTo>
                    <a:lnTo>
                      <a:pt x="1528" y="3499"/>
                    </a:lnTo>
                    <a:cubicBezTo>
                      <a:pt x="1527" y="3566"/>
                      <a:pt x="1524" y="3605"/>
                      <a:pt x="1524" y="3605"/>
                    </a:cubicBezTo>
                    <a:lnTo>
                      <a:pt x="1532" y="3605"/>
                    </a:lnTo>
                    <a:cubicBezTo>
                      <a:pt x="1532" y="3605"/>
                      <a:pt x="1529" y="3566"/>
                      <a:pt x="1528" y="34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216A1A5-0469-D947-730C-4F1E25D9E9DD}"/>
              </a:ext>
            </a:extLst>
          </p:cNvPr>
          <p:cNvSpPr txBox="1"/>
          <p:nvPr/>
        </p:nvSpPr>
        <p:spPr>
          <a:xfrm>
            <a:off x="446819" y="1530700"/>
            <a:ext cx="7547427" cy="25218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28650" algn="ctr">
              <a:lnSpc>
                <a:spcPct val="115000"/>
              </a:lnSpc>
              <a:buNone/>
              <a:tabLst>
                <a:tab pos="368300" algn="l"/>
              </a:tabLst>
            </a:pPr>
            <a:r>
              <a:rPr lang="en-GB" sz="3600" b="1" dirty="0">
                <a:ln w="10160">
                  <a:solidFill>
                    <a:srgbClr val="FFFFFF"/>
                  </a:solidFill>
                  <a:prstDash val="solid"/>
                </a:ln>
                <a:solidFill>
                  <a:srgbClr val="D8B3E6">
                    <a:lumMod val="75000"/>
                  </a:srgbClr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</a:rPr>
              <a:t>NỘI DUNG 1 - LÍ THUYẾT ÂM NHẠC:</a:t>
            </a:r>
          </a:p>
          <a:p>
            <a:pPr marL="628650" algn="ctr">
              <a:lnSpc>
                <a:spcPct val="115000"/>
              </a:lnSpc>
              <a:buNone/>
              <a:tabLst>
                <a:tab pos="368300" algn="l"/>
              </a:tabLst>
            </a:pPr>
            <a:r>
              <a:rPr lang="en-GB" sz="3600" b="1" dirty="0">
                <a:ln w="10160">
                  <a:solidFill>
                    <a:srgbClr val="FFFFFF"/>
                  </a:solidFill>
                  <a:prstDash val="solid"/>
                </a:ln>
                <a:solidFill>
                  <a:srgbClr val="D8B3E6">
                    <a:lumMod val="75000"/>
                  </a:srgbClr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</a:rPr>
              <a:t> MỘT SỐ HỢP ÂM CỦA GIỌNG </a:t>
            </a:r>
          </a:p>
          <a:p>
            <a:pPr marL="628650" algn="ctr">
              <a:lnSpc>
                <a:spcPct val="115000"/>
              </a:lnSpc>
              <a:buNone/>
              <a:tabLst>
                <a:tab pos="368300" algn="l"/>
              </a:tabLst>
            </a:pPr>
            <a:r>
              <a:rPr lang="en-GB" sz="3600" b="1" dirty="0">
                <a:ln w="10160">
                  <a:solidFill>
                    <a:srgbClr val="FFFFFF"/>
                  </a:solidFill>
                  <a:prstDash val="solid"/>
                </a:ln>
                <a:solidFill>
                  <a:srgbClr val="D8B3E6">
                    <a:lumMod val="75000"/>
                  </a:srgbClr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</a:rPr>
              <a:t>ĐÔ TRƯỞNG VÀ GIỌNG LA THỨ</a:t>
            </a:r>
          </a:p>
          <a:p>
            <a:pPr marL="628650" algn="ctr">
              <a:lnSpc>
                <a:spcPct val="115000"/>
              </a:lnSpc>
              <a:tabLst>
                <a:tab pos="368300" algn="l"/>
              </a:tabLst>
            </a:pPr>
            <a:endParaRPr lang="en-GB" sz="3200" dirty="0">
              <a:ln>
                <a:solidFill>
                  <a:schemeClr val="bg1"/>
                </a:solidFill>
              </a:ln>
              <a:solidFill>
                <a:schemeClr val="accent2"/>
              </a:solidFill>
              <a:effectLst>
                <a:glow rad="63500">
                  <a:schemeClr val="accent6">
                    <a:satMod val="175000"/>
                    <a:alpha val="40000"/>
                  </a:schemeClr>
                </a:glow>
              </a:effectLst>
              <a:latin typeface="Share Tech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C7CCD78B-28B7-15E3-7428-A96CEEE86F56}"/>
              </a:ext>
            </a:extLst>
          </p:cNvPr>
          <p:cNvSpPr txBox="1"/>
          <p:nvPr/>
        </p:nvSpPr>
        <p:spPr>
          <a:xfrm>
            <a:off x="1839953" y="1084796"/>
            <a:ext cx="562356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Nghe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và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cảm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nhận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màu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sắc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của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các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hợp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âm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6443;p46">
            <a:extLst>
              <a:ext uri="{FF2B5EF4-FFF2-40B4-BE49-F238E27FC236}">
                <a16:creationId xmlns:a16="http://schemas.microsoft.com/office/drawing/2014/main" id="{80DDD5B4-17B3-67D3-D736-DE5A9C531A48}"/>
              </a:ext>
            </a:extLst>
          </p:cNvPr>
          <p:cNvSpPr txBox="1">
            <a:spLocks/>
          </p:cNvSpPr>
          <p:nvPr/>
        </p:nvSpPr>
        <p:spPr>
          <a:xfrm>
            <a:off x="3876102" y="300650"/>
            <a:ext cx="1551263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pPr>
              <a:buClr>
                <a:srgbClr val="F7A923"/>
              </a:buClr>
              <a:buSzPts val="990"/>
              <a:defRPr/>
            </a:pPr>
            <a:r>
              <a:rPr lang="en-GB" sz="28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sym typeface="Sue Ellen Francisco"/>
              </a:rPr>
              <a:t>KHỞI ĐỘNG</a:t>
            </a:r>
          </a:p>
        </p:txBody>
      </p:sp>
      <p:pic>
        <p:nvPicPr>
          <p:cNvPr id="31" name="Picture 30" descr="A close-up of a music note&#10;&#10;AI-generated content may be incorrect.">
            <a:extLst>
              <a:ext uri="{FF2B5EF4-FFF2-40B4-BE49-F238E27FC236}">
                <a16:creationId xmlns:a16="http://schemas.microsoft.com/office/drawing/2014/main" id="{C5BBD15C-83ED-A17A-008F-1BBFD0267F1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0177" y="1869584"/>
            <a:ext cx="6241050" cy="208182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32" name="Hop am La truong">
            <a:hlinkClick r:id="" action="ppaction://media"/>
            <a:extLst>
              <a:ext uri="{FF2B5EF4-FFF2-40B4-BE49-F238E27FC236}">
                <a16:creationId xmlns:a16="http://schemas.microsoft.com/office/drawing/2014/main" id="{1BEBECFD-C80C-2762-3222-B65D8C07CCF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6832865" y="3145406"/>
            <a:ext cx="457200" cy="457200"/>
          </a:xfrm>
          <a:prstGeom prst="rect">
            <a:avLst/>
          </a:prstGeom>
        </p:spPr>
      </p:pic>
      <p:pic>
        <p:nvPicPr>
          <p:cNvPr id="33" name="Hop am La thu">
            <a:hlinkClick r:id="" action="ppaction://media"/>
            <a:extLst>
              <a:ext uri="{FF2B5EF4-FFF2-40B4-BE49-F238E27FC236}">
                <a16:creationId xmlns:a16="http://schemas.microsoft.com/office/drawing/2014/main" id="{0EB819B9-7E5D-0B8E-8D65-FDD96A7BF1E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486341" y="3145406"/>
            <a:ext cx="457200" cy="457200"/>
          </a:xfrm>
          <a:prstGeom prst="rect">
            <a:avLst/>
          </a:prstGeom>
        </p:spPr>
      </p:pic>
      <p:pic>
        <p:nvPicPr>
          <p:cNvPr id="34" name="hop am C truong">
            <a:hlinkClick r:id="" action="ppaction://media"/>
            <a:extLst>
              <a:ext uri="{FF2B5EF4-FFF2-40B4-BE49-F238E27FC236}">
                <a16:creationId xmlns:a16="http://schemas.microsoft.com/office/drawing/2014/main" id="{D03A99A3-7999-4F2E-9583-710093B40B8C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486341" y="2175530"/>
            <a:ext cx="457200" cy="457200"/>
          </a:xfrm>
          <a:prstGeom prst="rect">
            <a:avLst/>
          </a:prstGeom>
        </p:spPr>
      </p:pic>
      <p:pic>
        <p:nvPicPr>
          <p:cNvPr id="35" name="hop am Đô thứ">
            <a:hlinkClick r:id="" action="ppaction://media"/>
            <a:extLst>
              <a:ext uri="{FF2B5EF4-FFF2-40B4-BE49-F238E27FC236}">
                <a16:creationId xmlns:a16="http://schemas.microsoft.com/office/drawing/2014/main" id="{C5308242-A079-838A-228C-ADF84EFF5C33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6832865" y="2175530"/>
            <a:ext cx="457200" cy="457200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D6AA142F-F299-4892-FA64-F7D64C4A6C73}"/>
              </a:ext>
            </a:extLst>
          </p:cNvPr>
          <p:cNvGrpSpPr/>
          <p:nvPr/>
        </p:nvGrpSpPr>
        <p:grpSpPr>
          <a:xfrm>
            <a:off x="0" y="4577179"/>
            <a:ext cx="9144000" cy="573941"/>
            <a:chOff x="0" y="4577179"/>
            <a:chExt cx="9144000" cy="573941"/>
          </a:xfrm>
        </p:grpSpPr>
        <p:pic>
          <p:nvPicPr>
            <p:cNvPr id="3" name="Picture 2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4BFFEC59-8E5F-FA04-0C42-55D959F382DF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 b="61961"/>
            <a:stretch/>
          </p:blipFill>
          <p:spPr>
            <a:xfrm rot="10800000">
              <a:off x="1839953" y="4687566"/>
              <a:ext cx="1767839" cy="448315"/>
            </a:xfrm>
            <a:prstGeom prst="rect">
              <a:avLst/>
            </a:prstGeom>
          </p:spPr>
        </p:pic>
        <p:pic>
          <p:nvPicPr>
            <p:cNvPr id="4" name="Picture 3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9376395C-9D50-55CB-1ED4-329AF73B0F9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 t="59314"/>
            <a:stretch/>
          </p:blipFill>
          <p:spPr>
            <a:xfrm>
              <a:off x="4931906" y="4616282"/>
              <a:ext cx="1971814" cy="534838"/>
            </a:xfrm>
            <a:prstGeom prst="rect">
              <a:avLst/>
            </a:prstGeom>
          </p:spPr>
        </p:pic>
        <p:pic>
          <p:nvPicPr>
            <p:cNvPr id="5" name="Picture 4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CF40308C-2DEC-ADB1-EBF3-400A7CE6F5E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 b="61961"/>
            <a:stretch/>
          </p:blipFill>
          <p:spPr>
            <a:xfrm rot="10800000">
              <a:off x="3164066" y="4695185"/>
              <a:ext cx="1767840" cy="448315"/>
            </a:xfrm>
            <a:prstGeom prst="rect">
              <a:avLst/>
            </a:prstGeom>
          </p:spPr>
        </p:pic>
        <p:pic>
          <p:nvPicPr>
            <p:cNvPr id="6" name="Picture 5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6B351357-2176-D7C4-93D0-535538B32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 t="59314"/>
            <a:stretch/>
          </p:blipFill>
          <p:spPr>
            <a:xfrm>
              <a:off x="0" y="4577179"/>
              <a:ext cx="2087880" cy="566320"/>
            </a:xfrm>
            <a:prstGeom prst="rect">
              <a:avLst/>
            </a:prstGeom>
          </p:spPr>
        </p:pic>
        <p:pic>
          <p:nvPicPr>
            <p:cNvPr id="7" name="Picture 6" descr="A group of pink flowers and green leaves&#10;&#10;AI-generated content may be incorrect.">
              <a:extLst>
                <a:ext uri="{FF2B5EF4-FFF2-40B4-BE49-F238E27FC236}">
                  <a16:creationId xmlns:a16="http://schemas.microsoft.com/office/drawing/2014/main" id="{260727C3-B8CD-D83F-2D8E-0AC531E2910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 t="59314"/>
            <a:stretch/>
          </p:blipFill>
          <p:spPr>
            <a:xfrm>
              <a:off x="6903720" y="4608662"/>
              <a:ext cx="2240280" cy="534838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060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341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677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625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6443;p46">
            <a:extLst>
              <a:ext uri="{FF2B5EF4-FFF2-40B4-BE49-F238E27FC236}">
                <a16:creationId xmlns:a16="http://schemas.microsoft.com/office/drawing/2014/main" id="{D547A1A0-B956-0730-2B4B-4E7CC4205045}"/>
              </a:ext>
            </a:extLst>
          </p:cNvPr>
          <p:cNvSpPr txBox="1">
            <a:spLocks/>
          </p:cNvSpPr>
          <p:nvPr/>
        </p:nvSpPr>
        <p:spPr>
          <a:xfrm>
            <a:off x="2586145" y="147594"/>
            <a:ext cx="370035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pPr>
              <a:buClr>
                <a:srgbClr val="F7A923"/>
              </a:buClr>
              <a:buSzPts val="990"/>
              <a:defRPr/>
            </a:pPr>
            <a:r>
              <a:rPr lang="en-GB" sz="28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sym typeface="Sue Ellen Francisco"/>
              </a:rPr>
              <a:t>HÌNH THÀNH KIẾN THỨC MỚI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8473FCC-BBFF-05A3-C18E-ED052939B4A6}"/>
              </a:ext>
            </a:extLst>
          </p:cNvPr>
          <p:cNvSpPr txBox="1"/>
          <p:nvPr/>
        </p:nvSpPr>
        <p:spPr>
          <a:xfrm>
            <a:off x="1975945" y="625794"/>
            <a:ext cx="46140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số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hợp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âm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của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giọng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Đô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trưởng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E78753E-2FE0-86FF-B261-0D3CD31D5414}"/>
              </a:ext>
            </a:extLst>
          </p:cNvPr>
          <p:cNvSpPr txBox="1"/>
          <p:nvPr/>
        </p:nvSpPr>
        <p:spPr>
          <a:xfrm>
            <a:off x="409115" y="1167705"/>
            <a:ext cx="8481060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fr-FR" sz="1800" dirty="0" err="1">
                <a:solidFill>
                  <a:srgbClr val="7030A0"/>
                </a:solidFill>
              </a:rPr>
              <a:t>Trên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mỗi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bậc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của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giọng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Đô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trưởng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có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thể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thành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lập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được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một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ba</a:t>
            </a:r>
            <a:r>
              <a:rPr lang="fr-FR" sz="1800" dirty="0">
                <a:solidFill>
                  <a:srgbClr val="7030A0"/>
                </a:solidFill>
              </a:rPr>
              <a:t>. </a:t>
            </a:r>
            <a:r>
              <a:rPr lang="fr-FR" sz="1800" dirty="0" err="1">
                <a:solidFill>
                  <a:srgbClr val="7030A0"/>
                </a:solidFill>
              </a:rPr>
              <a:t>Trong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đó</a:t>
            </a:r>
            <a:r>
              <a:rPr lang="fr-FR" sz="1800" dirty="0">
                <a:solidFill>
                  <a:srgbClr val="7030A0"/>
                </a:solidFill>
              </a:rPr>
              <a:t>, </a:t>
            </a:r>
            <a:r>
              <a:rPr lang="fr-FR" sz="1800" dirty="0" err="1">
                <a:solidFill>
                  <a:srgbClr val="7030A0"/>
                </a:solidFill>
              </a:rPr>
              <a:t>các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ba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trên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bậc</a:t>
            </a:r>
            <a:r>
              <a:rPr lang="fr-FR" sz="1800" dirty="0">
                <a:solidFill>
                  <a:srgbClr val="7030A0"/>
                </a:solidFill>
              </a:rPr>
              <a:t> I, IV, V là </a:t>
            </a:r>
            <a:r>
              <a:rPr lang="fr-FR" sz="1800" dirty="0" err="1">
                <a:solidFill>
                  <a:srgbClr val="7030A0"/>
                </a:solidFill>
              </a:rPr>
              <a:t>quan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trọng</a:t>
            </a:r>
            <a:r>
              <a:rPr lang="fr-FR" sz="1800" dirty="0">
                <a:solidFill>
                  <a:srgbClr val="7030A0"/>
                </a:solidFill>
              </a:rPr>
              <a:t>:</a:t>
            </a:r>
          </a:p>
          <a:p>
            <a:pPr marL="285750" indent="-285750" algn="just">
              <a:buFontTx/>
              <a:buChar char="-"/>
            </a:pP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Đô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trưởng</a:t>
            </a:r>
            <a:r>
              <a:rPr lang="fr-FR" sz="1800" dirty="0">
                <a:solidFill>
                  <a:srgbClr val="7030A0"/>
                </a:solidFill>
              </a:rPr>
              <a:t>: </a:t>
            </a:r>
            <a:r>
              <a:rPr lang="fr-FR" sz="1800" dirty="0" err="1">
                <a:solidFill>
                  <a:srgbClr val="7030A0"/>
                </a:solidFill>
              </a:rPr>
              <a:t>kí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hiệu</a:t>
            </a:r>
            <a:r>
              <a:rPr lang="fr-FR" sz="1800" dirty="0">
                <a:solidFill>
                  <a:srgbClr val="7030A0"/>
                </a:solidFill>
              </a:rPr>
              <a:t> là C</a:t>
            </a:r>
          </a:p>
          <a:p>
            <a:pPr marL="285750" indent="-285750" algn="just">
              <a:buFontTx/>
              <a:buChar char="-"/>
            </a:pP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Pha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trưởng</a:t>
            </a:r>
            <a:r>
              <a:rPr lang="fr-FR" sz="1800" dirty="0">
                <a:solidFill>
                  <a:srgbClr val="7030A0"/>
                </a:solidFill>
              </a:rPr>
              <a:t>: </a:t>
            </a:r>
            <a:r>
              <a:rPr lang="fr-FR" sz="1800" dirty="0" err="1">
                <a:solidFill>
                  <a:srgbClr val="7030A0"/>
                </a:solidFill>
              </a:rPr>
              <a:t>kí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hiệu</a:t>
            </a:r>
            <a:r>
              <a:rPr lang="fr-FR" sz="1800" dirty="0">
                <a:solidFill>
                  <a:srgbClr val="7030A0"/>
                </a:solidFill>
              </a:rPr>
              <a:t> là F</a:t>
            </a:r>
          </a:p>
          <a:p>
            <a:pPr marL="285750" indent="-285750" algn="just">
              <a:buFontTx/>
              <a:buChar char="-"/>
            </a:pP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Son </a:t>
            </a:r>
            <a:r>
              <a:rPr lang="fr-FR" sz="1800" dirty="0" err="1">
                <a:solidFill>
                  <a:srgbClr val="7030A0"/>
                </a:solidFill>
              </a:rPr>
              <a:t>trưởng</a:t>
            </a:r>
            <a:r>
              <a:rPr lang="fr-FR" sz="1800" dirty="0">
                <a:solidFill>
                  <a:srgbClr val="7030A0"/>
                </a:solidFill>
              </a:rPr>
              <a:t>: </a:t>
            </a:r>
            <a:r>
              <a:rPr lang="fr-FR" sz="1800" dirty="0" err="1">
                <a:solidFill>
                  <a:srgbClr val="7030A0"/>
                </a:solidFill>
              </a:rPr>
              <a:t>kí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hiệu</a:t>
            </a:r>
            <a:r>
              <a:rPr lang="fr-FR" sz="1800" dirty="0">
                <a:solidFill>
                  <a:srgbClr val="7030A0"/>
                </a:solidFill>
              </a:rPr>
              <a:t> là G</a:t>
            </a:r>
            <a:endParaRPr lang="en-GB" sz="1800" dirty="0">
              <a:solidFill>
                <a:srgbClr val="7030A0"/>
              </a:solidFill>
            </a:endParaRPr>
          </a:p>
        </p:txBody>
      </p:sp>
      <p:pic>
        <p:nvPicPr>
          <p:cNvPr id="20" name="Picture 19" descr="A close-up of a music note&#10;&#10;AI-generated content may be incorrect.">
            <a:extLst>
              <a:ext uri="{FF2B5EF4-FFF2-40B4-BE49-F238E27FC236}">
                <a16:creationId xmlns:a16="http://schemas.microsoft.com/office/drawing/2014/main" id="{38D630CC-7F85-80D8-D578-6A2B16F88A3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503" y="2911506"/>
            <a:ext cx="7431917" cy="1389509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21" name="hop am C truong">
            <a:hlinkClick r:id="" action="ppaction://media"/>
            <a:extLst>
              <a:ext uri="{FF2B5EF4-FFF2-40B4-BE49-F238E27FC236}">
                <a16:creationId xmlns:a16="http://schemas.microsoft.com/office/drawing/2014/main" id="{B1F1EB07-9032-0FFF-C580-4853FA5AC41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434179" y="4274466"/>
            <a:ext cx="457200" cy="457200"/>
          </a:xfrm>
          <a:prstGeom prst="rect">
            <a:avLst/>
          </a:prstGeom>
        </p:spPr>
      </p:pic>
      <p:pic>
        <p:nvPicPr>
          <p:cNvPr id="22" name="hop am F truong">
            <a:hlinkClick r:id="" action="ppaction://media"/>
            <a:extLst>
              <a:ext uri="{FF2B5EF4-FFF2-40B4-BE49-F238E27FC236}">
                <a16:creationId xmlns:a16="http://schemas.microsoft.com/office/drawing/2014/main" id="{4B211F6D-BED1-7106-DC72-D724BC9C0D7A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3863556" y="4301015"/>
            <a:ext cx="457200" cy="457200"/>
          </a:xfrm>
          <a:prstGeom prst="rect">
            <a:avLst/>
          </a:prstGeom>
        </p:spPr>
      </p:pic>
      <p:pic>
        <p:nvPicPr>
          <p:cNvPr id="23" name="Hop am Son truong">
            <a:hlinkClick r:id="" action="ppaction://media"/>
            <a:extLst>
              <a:ext uri="{FF2B5EF4-FFF2-40B4-BE49-F238E27FC236}">
                <a16:creationId xmlns:a16="http://schemas.microsoft.com/office/drawing/2014/main" id="{74AC9CEF-AB59-C19C-E264-CD4685E61271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4736533" y="4289106"/>
            <a:ext cx="450322" cy="4572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77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3677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443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5">
          <a:extLst>
            <a:ext uri="{FF2B5EF4-FFF2-40B4-BE49-F238E27FC236}">
              <a16:creationId xmlns:a16="http://schemas.microsoft.com/office/drawing/2014/main" id="{D8CD4789-A339-7500-F783-7D024BB9E4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8B69C10A-BC38-9F48-B799-ADE5E0343343}"/>
              </a:ext>
            </a:extLst>
          </p:cNvPr>
          <p:cNvSpPr txBox="1"/>
          <p:nvPr/>
        </p:nvSpPr>
        <p:spPr>
          <a:xfrm>
            <a:off x="2071808" y="499704"/>
            <a:ext cx="46140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số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hợp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âm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của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giọng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La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thứ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A387F36-0C3C-5E77-9165-C4C9E29A8CCD}"/>
              </a:ext>
            </a:extLst>
          </p:cNvPr>
          <p:cNvSpPr txBox="1"/>
          <p:nvPr/>
        </p:nvSpPr>
        <p:spPr>
          <a:xfrm>
            <a:off x="416998" y="1167616"/>
            <a:ext cx="8481060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fr-FR" sz="1800" dirty="0" err="1">
                <a:solidFill>
                  <a:srgbClr val="7030A0"/>
                </a:solidFill>
              </a:rPr>
              <a:t>Trên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mỗi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bậc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của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giọng</a:t>
            </a:r>
            <a:r>
              <a:rPr lang="fr-FR" sz="1800" dirty="0">
                <a:solidFill>
                  <a:srgbClr val="7030A0"/>
                </a:solidFill>
              </a:rPr>
              <a:t> La </a:t>
            </a:r>
            <a:r>
              <a:rPr lang="fr-FR" sz="1800" dirty="0" err="1">
                <a:solidFill>
                  <a:srgbClr val="7030A0"/>
                </a:solidFill>
              </a:rPr>
              <a:t>thứ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có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thể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thành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lập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được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một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ba</a:t>
            </a:r>
            <a:r>
              <a:rPr lang="fr-FR" sz="1800" dirty="0">
                <a:solidFill>
                  <a:srgbClr val="7030A0"/>
                </a:solidFill>
              </a:rPr>
              <a:t>. </a:t>
            </a:r>
            <a:r>
              <a:rPr lang="fr-FR" sz="1800" dirty="0" err="1">
                <a:solidFill>
                  <a:srgbClr val="7030A0"/>
                </a:solidFill>
              </a:rPr>
              <a:t>Trong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đó</a:t>
            </a:r>
            <a:r>
              <a:rPr lang="fr-FR" sz="1800" dirty="0">
                <a:solidFill>
                  <a:srgbClr val="7030A0"/>
                </a:solidFill>
              </a:rPr>
              <a:t>, </a:t>
            </a:r>
            <a:r>
              <a:rPr lang="fr-FR" sz="1800" dirty="0" err="1">
                <a:solidFill>
                  <a:srgbClr val="7030A0"/>
                </a:solidFill>
              </a:rPr>
              <a:t>các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ba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trên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bậc</a:t>
            </a:r>
            <a:r>
              <a:rPr lang="fr-FR" sz="1800" dirty="0">
                <a:solidFill>
                  <a:srgbClr val="7030A0"/>
                </a:solidFill>
              </a:rPr>
              <a:t> I, IV, V là </a:t>
            </a:r>
            <a:r>
              <a:rPr lang="fr-FR" sz="1800" dirty="0" err="1">
                <a:solidFill>
                  <a:srgbClr val="7030A0"/>
                </a:solidFill>
              </a:rPr>
              <a:t>quan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trọng</a:t>
            </a:r>
            <a:r>
              <a:rPr lang="fr-FR" sz="1800" dirty="0">
                <a:solidFill>
                  <a:srgbClr val="7030A0"/>
                </a:solidFill>
              </a:rPr>
              <a:t>:</a:t>
            </a:r>
          </a:p>
          <a:p>
            <a:pPr marL="285750" indent="-285750" algn="just">
              <a:buFontTx/>
              <a:buChar char="-"/>
            </a:pP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La </a:t>
            </a:r>
            <a:r>
              <a:rPr lang="fr-FR" sz="1800" dirty="0" err="1">
                <a:solidFill>
                  <a:srgbClr val="7030A0"/>
                </a:solidFill>
              </a:rPr>
              <a:t>thứ</a:t>
            </a:r>
            <a:r>
              <a:rPr lang="fr-FR" sz="1800" dirty="0">
                <a:solidFill>
                  <a:srgbClr val="7030A0"/>
                </a:solidFill>
              </a:rPr>
              <a:t>: </a:t>
            </a:r>
            <a:r>
              <a:rPr lang="fr-FR" sz="1800" dirty="0" err="1">
                <a:solidFill>
                  <a:srgbClr val="7030A0"/>
                </a:solidFill>
              </a:rPr>
              <a:t>kí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hiệu</a:t>
            </a:r>
            <a:r>
              <a:rPr lang="fr-FR" sz="1800" dirty="0">
                <a:solidFill>
                  <a:srgbClr val="7030A0"/>
                </a:solidFill>
              </a:rPr>
              <a:t> là Am</a:t>
            </a:r>
          </a:p>
          <a:p>
            <a:pPr marL="285750" indent="-285750" algn="just">
              <a:buFontTx/>
              <a:buChar char="-"/>
            </a:pP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Rê </a:t>
            </a:r>
            <a:r>
              <a:rPr lang="fr-FR" sz="1800" dirty="0" err="1">
                <a:solidFill>
                  <a:srgbClr val="7030A0"/>
                </a:solidFill>
              </a:rPr>
              <a:t>thứ</a:t>
            </a:r>
            <a:r>
              <a:rPr lang="fr-FR" sz="1800" dirty="0">
                <a:solidFill>
                  <a:srgbClr val="7030A0"/>
                </a:solidFill>
              </a:rPr>
              <a:t>: </a:t>
            </a:r>
            <a:r>
              <a:rPr lang="fr-FR" sz="1800" dirty="0" err="1">
                <a:solidFill>
                  <a:srgbClr val="7030A0"/>
                </a:solidFill>
              </a:rPr>
              <a:t>kí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hiệu</a:t>
            </a:r>
            <a:r>
              <a:rPr lang="fr-FR" sz="1800" dirty="0">
                <a:solidFill>
                  <a:srgbClr val="7030A0"/>
                </a:solidFill>
              </a:rPr>
              <a:t> là Dm</a:t>
            </a:r>
          </a:p>
          <a:p>
            <a:pPr marL="285750" indent="-285750" algn="just">
              <a:buFontTx/>
              <a:buChar char="-"/>
            </a:pP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Mi </a:t>
            </a:r>
            <a:r>
              <a:rPr lang="fr-FR" sz="1800" dirty="0" err="1">
                <a:solidFill>
                  <a:srgbClr val="7030A0"/>
                </a:solidFill>
              </a:rPr>
              <a:t>thứ</a:t>
            </a:r>
            <a:r>
              <a:rPr lang="fr-FR" sz="1800" dirty="0">
                <a:solidFill>
                  <a:srgbClr val="7030A0"/>
                </a:solidFill>
              </a:rPr>
              <a:t>: </a:t>
            </a:r>
            <a:r>
              <a:rPr lang="fr-FR" sz="1800" dirty="0" err="1">
                <a:solidFill>
                  <a:srgbClr val="7030A0"/>
                </a:solidFill>
              </a:rPr>
              <a:t>kí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hiệu</a:t>
            </a:r>
            <a:r>
              <a:rPr lang="fr-FR" sz="1800" dirty="0">
                <a:solidFill>
                  <a:srgbClr val="7030A0"/>
                </a:solidFill>
              </a:rPr>
              <a:t> là </a:t>
            </a:r>
            <a:r>
              <a:rPr lang="fr-FR" sz="1800" dirty="0" err="1">
                <a:solidFill>
                  <a:srgbClr val="7030A0"/>
                </a:solidFill>
              </a:rPr>
              <a:t>Em</a:t>
            </a:r>
            <a:endParaRPr lang="en-GB" sz="1800" dirty="0">
              <a:solidFill>
                <a:srgbClr val="7030A0"/>
              </a:solidFill>
            </a:endParaRPr>
          </a:p>
        </p:txBody>
      </p:sp>
      <p:pic>
        <p:nvPicPr>
          <p:cNvPr id="6" name="Picture 5" descr="A close-up of a music note&#10;&#10;AI-generated content may be incorrect.">
            <a:extLst>
              <a:ext uri="{FF2B5EF4-FFF2-40B4-BE49-F238E27FC236}">
                <a16:creationId xmlns:a16="http://schemas.microsoft.com/office/drawing/2014/main" id="{B246C84C-2A4E-9C20-1A32-266675E258E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21" y="2912746"/>
            <a:ext cx="7425557" cy="136404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Hop am La thu">
            <a:hlinkClick r:id="" action="ppaction://media"/>
            <a:extLst>
              <a:ext uri="{FF2B5EF4-FFF2-40B4-BE49-F238E27FC236}">
                <a16:creationId xmlns:a16="http://schemas.microsoft.com/office/drawing/2014/main" id="{A673B585-A6BB-68FF-8A77-BFED14431FD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50628" y="4315996"/>
            <a:ext cx="457200" cy="457200"/>
          </a:xfrm>
          <a:prstGeom prst="rect">
            <a:avLst/>
          </a:prstGeom>
        </p:spPr>
      </p:pic>
      <p:pic>
        <p:nvPicPr>
          <p:cNvPr id="8" name="hop am Re Thu">
            <a:hlinkClick r:id="" action="ppaction://media"/>
            <a:extLst>
              <a:ext uri="{FF2B5EF4-FFF2-40B4-BE49-F238E27FC236}">
                <a16:creationId xmlns:a16="http://schemas.microsoft.com/office/drawing/2014/main" id="{E037B117-B637-5BA1-4A69-9BB52A00B0FE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3921629" y="4315996"/>
            <a:ext cx="457200" cy="457200"/>
          </a:xfrm>
          <a:prstGeom prst="rect">
            <a:avLst/>
          </a:prstGeom>
        </p:spPr>
      </p:pic>
      <p:pic>
        <p:nvPicPr>
          <p:cNvPr id="9" name="Hop am Mi thu">
            <a:hlinkClick r:id="" action="ppaction://media"/>
            <a:extLst>
              <a:ext uri="{FF2B5EF4-FFF2-40B4-BE49-F238E27FC236}">
                <a16:creationId xmlns:a16="http://schemas.microsoft.com/office/drawing/2014/main" id="{0E634849-6E94-AADC-0BFF-57F0C481903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4765173" y="4315996"/>
            <a:ext cx="4572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2210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41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313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4903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16443;p46">
            <a:extLst>
              <a:ext uri="{FF2B5EF4-FFF2-40B4-BE49-F238E27FC236}">
                <a16:creationId xmlns:a16="http://schemas.microsoft.com/office/drawing/2014/main" id="{BD71722F-A8BB-0ACD-0A57-FDEC2EB922CB}"/>
              </a:ext>
            </a:extLst>
          </p:cNvPr>
          <p:cNvSpPr txBox="1">
            <a:spLocks/>
          </p:cNvSpPr>
          <p:nvPr/>
        </p:nvSpPr>
        <p:spPr>
          <a:xfrm>
            <a:off x="3796368" y="179507"/>
            <a:ext cx="1551263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A923"/>
              </a:buClr>
              <a:buSzPts val="990"/>
              <a:buFont typeface="Dancing Script"/>
              <a:buNone/>
              <a:tabLst/>
              <a:defRPr/>
            </a:pPr>
            <a:r>
              <a:rPr lang="en-GB" sz="28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sym typeface="Sue Ellen Francisco"/>
              </a:rPr>
              <a:t>LUYỆN TẬP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2690711-4B24-A336-927D-75D7B7E5FE22}"/>
              </a:ext>
            </a:extLst>
          </p:cNvPr>
          <p:cNvSpPr txBox="1"/>
          <p:nvPr/>
        </p:nvSpPr>
        <p:spPr>
          <a:xfrm>
            <a:off x="315310" y="868160"/>
            <a:ext cx="86852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fr-FR" sz="1800" dirty="0" err="1">
                <a:solidFill>
                  <a:srgbClr val="7030A0"/>
                </a:solidFill>
              </a:rPr>
              <a:t>Luyện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đọc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các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của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Đô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trưởng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và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hợp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âm</a:t>
            </a:r>
            <a:r>
              <a:rPr lang="fr-FR" sz="1800" dirty="0">
                <a:solidFill>
                  <a:srgbClr val="7030A0"/>
                </a:solidFill>
              </a:rPr>
              <a:t> La </a:t>
            </a:r>
            <a:r>
              <a:rPr lang="fr-FR" sz="1800" dirty="0" err="1">
                <a:solidFill>
                  <a:srgbClr val="7030A0"/>
                </a:solidFill>
              </a:rPr>
              <a:t>thứ</a:t>
            </a:r>
            <a:r>
              <a:rPr lang="fr-FR" sz="1800" dirty="0">
                <a:solidFill>
                  <a:srgbClr val="7030A0"/>
                </a:solidFill>
              </a:rPr>
              <a:t> (</a:t>
            </a:r>
            <a:r>
              <a:rPr lang="fr-FR" sz="1800" dirty="0" err="1">
                <a:solidFill>
                  <a:srgbClr val="7030A0"/>
                </a:solidFill>
              </a:rPr>
              <a:t>thực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hiện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theo</a:t>
            </a:r>
            <a:r>
              <a:rPr lang="fr-FR" sz="1800" dirty="0">
                <a:solidFill>
                  <a:srgbClr val="7030A0"/>
                </a:solidFill>
              </a:rPr>
              <a:t> </a:t>
            </a:r>
            <a:r>
              <a:rPr lang="fr-FR" sz="1800" dirty="0" err="1">
                <a:solidFill>
                  <a:srgbClr val="7030A0"/>
                </a:solidFill>
              </a:rPr>
              <a:t>nhóm</a:t>
            </a:r>
            <a:r>
              <a:rPr lang="fr-FR" sz="1800" dirty="0">
                <a:solidFill>
                  <a:srgbClr val="7030A0"/>
                </a:solidFill>
              </a:rPr>
              <a:t>)</a:t>
            </a:r>
            <a:endParaRPr lang="en-GB" sz="1800" dirty="0">
              <a:solidFill>
                <a:srgbClr val="7030A0"/>
              </a:solidFill>
            </a:endParaRPr>
          </a:p>
        </p:txBody>
      </p:sp>
      <p:pic>
        <p:nvPicPr>
          <p:cNvPr id="30" name="Picture 29" descr="A close-up of a music note&#10;&#10;AI-generated content may be incorrect.">
            <a:extLst>
              <a:ext uri="{FF2B5EF4-FFF2-40B4-BE49-F238E27FC236}">
                <a16:creationId xmlns:a16="http://schemas.microsoft.com/office/drawing/2014/main" id="{9E8F4989-125B-BA5B-6246-F0CEE95901B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040" y="1407552"/>
            <a:ext cx="7431917" cy="1389509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31" name="Picture 30" descr="A close-up of a music note&#10;&#10;AI-generated content may be incorrect.">
            <a:extLst>
              <a:ext uri="{FF2B5EF4-FFF2-40B4-BE49-F238E27FC236}">
                <a16:creationId xmlns:a16="http://schemas.microsoft.com/office/drawing/2014/main" id="{B24FDFDA-C998-5BA7-D3B0-CD7FADF4938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040" y="3054636"/>
            <a:ext cx="7425557" cy="136404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8" name="Google Shape;2998;p47"/>
          <p:cNvGrpSpPr/>
          <p:nvPr/>
        </p:nvGrpSpPr>
        <p:grpSpPr>
          <a:xfrm rot="-3280117">
            <a:off x="-638809" y="162690"/>
            <a:ext cx="1935167" cy="1140365"/>
            <a:chOff x="5814600" y="3112362"/>
            <a:chExt cx="306750" cy="180763"/>
          </a:xfrm>
        </p:grpSpPr>
        <p:sp>
          <p:nvSpPr>
            <p:cNvPr id="2999" name="Google Shape;2999;p47"/>
            <p:cNvSpPr/>
            <p:nvPr/>
          </p:nvSpPr>
          <p:spPr>
            <a:xfrm>
              <a:off x="5814600" y="3261575"/>
              <a:ext cx="15300" cy="15075"/>
            </a:xfrm>
            <a:custGeom>
              <a:avLst/>
              <a:gdLst/>
              <a:ahLst/>
              <a:cxnLst/>
              <a:rect l="l" t="t" r="r" b="b"/>
              <a:pathLst>
                <a:path w="612" h="603" extrusionOk="0">
                  <a:moveTo>
                    <a:pt x="316" y="0"/>
                  </a:moveTo>
                  <a:cubicBezTo>
                    <a:pt x="314" y="0"/>
                    <a:pt x="312" y="0"/>
                    <a:pt x="310" y="1"/>
                  </a:cubicBezTo>
                  <a:cubicBezTo>
                    <a:pt x="142" y="2"/>
                    <a:pt x="0" y="158"/>
                    <a:pt x="5" y="335"/>
                  </a:cubicBezTo>
                  <a:cubicBezTo>
                    <a:pt x="9" y="485"/>
                    <a:pt x="137" y="602"/>
                    <a:pt x="292" y="602"/>
                  </a:cubicBezTo>
                  <a:cubicBezTo>
                    <a:pt x="294" y="602"/>
                    <a:pt x="296" y="602"/>
                    <a:pt x="298" y="602"/>
                  </a:cubicBezTo>
                  <a:cubicBezTo>
                    <a:pt x="458" y="599"/>
                    <a:pt x="611" y="439"/>
                    <a:pt x="608" y="278"/>
                  </a:cubicBezTo>
                  <a:cubicBezTo>
                    <a:pt x="605" y="127"/>
                    <a:pt x="472" y="0"/>
                    <a:pt x="31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7"/>
            <p:cNvSpPr/>
            <p:nvPr/>
          </p:nvSpPr>
          <p:spPr>
            <a:xfrm rot="3170892">
              <a:off x="5963946" y="3125576"/>
              <a:ext cx="13074" cy="12974"/>
            </a:xfrm>
            <a:custGeom>
              <a:avLst/>
              <a:gdLst/>
              <a:ahLst/>
              <a:cxnLst/>
              <a:rect l="l" t="t" r="r" b="b"/>
              <a:pathLst>
                <a:path w="523" h="519" extrusionOk="0">
                  <a:moveTo>
                    <a:pt x="262" y="0"/>
                  </a:moveTo>
                  <a:cubicBezTo>
                    <a:pt x="116" y="0"/>
                    <a:pt x="4" y="112"/>
                    <a:pt x="2" y="256"/>
                  </a:cubicBezTo>
                  <a:cubicBezTo>
                    <a:pt x="1" y="403"/>
                    <a:pt x="113" y="519"/>
                    <a:pt x="261" y="519"/>
                  </a:cubicBezTo>
                  <a:cubicBezTo>
                    <a:pt x="262" y="519"/>
                    <a:pt x="263" y="519"/>
                    <a:pt x="264" y="519"/>
                  </a:cubicBezTo>
                  <a:cubicBezTo>
                    <a:pt x="410" y="519"/>
                    <a:pt x="522" y="404"/>
                    <a:pt x="521" y="258"/>
                  </a:cubicBezTo>
                  <a:cubicBezTo>
                    <a:pt x="521" y="113"/>
                    <a:pt x="411" y="2"/>
                    <a:pt x="268" y="0"/>
                  </a:cubicBezTo>
                  <a:cubicBezTo>
                    <a:pt x="266" y="0"/>
                    <a:pt x="264" y="0"/>
                    <a:pt x="26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7"/>
            <p:cNvSpPr/>
            <p:nvPr/>
          </p:nvSpPr>
          <p:spPr>
            <a:xfrm>
              <a:off x="5990250" y="3176275"/>
              <a:ext cx="12425" cy="12725"/>
            </a:xfrm>
            <a:custGeom>
              <a:avLst/>
              <a:gdLst/>
              <a:ahLst/>
              <a:cxnLst/>
              <a:rect l="l" t="t" r="r" b="b"/>
              <a:pathLst>
                <a:path w="497" h="509" extrusionOk="0">
                  <a:moveTo>
                    <a:pt x="260" y="0"/>
                  </a:moveTo>
                  <a:cubicBezTo>
                    <a:pt x="258" y="0"/>
                    <a:pt x="256" y="0"/>
                    <a:pt x="254" y="0"/>
                  </a:cubicBezTo>
                  <a:cubicBezTo>
                    <a:pt x="117" y="3"/>
                    <a:pt x="1" y="131"/>
                    <a:pt x="2" y="275"/>
                  </a:cubicBezTo>
                  <a:cubicBezTo>
                    <a:pt x="5" y="400"/>
                    <a:pt x="113" y="508"/>
                    <a:pt x="236" y="508"/>
                  </a:cubicBezTo>
                  <a:cubicBezTo>
                    <a:pt x="238" y="508"/>
                    <a:pt x="240" y="508"/>
                    <a:pt x="242" y="508"/>
                  </a:cubicBezTo>
                  <a:cubicBezTo>
                    <a:pt x="377" y="505"/>
                    <a:pt x="496" y="372"/>
                    <a:pt x="492" y="232"/>
                  </a:cubicBezTo>
                  <a:cubicBezTo>
                    <a:pt x="489" y="101"/>
                    <a:pt x="385" y="0"/>
                    <a:pt x="2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7"/>
            <p:cNvSpPr/>
            <p:nvPr/>
          </p:nvSpPr>
          <p:spPr>
            <a:xfrm rot="3170892">
              <a:off x="6059794" y="3144571"/>
              <a:ext cx="12449" cy="12224"/>
            </a:xfrm>
            <a:custGeom>
              <a:avLst/>
              <a:gdLst/>
              <a:ahLst/>
              <a:cxnLst/>
              <a:rect l="l" t="t" r="r" b="b"/>
              <a:pathLst>
                <a:path w="498" h="489" extrusionOk="0">
                  <a:moveTo>
                    <a:pt x="231" y="1"/>
                  </a:moveTo>
                  <a:cubicBezTo>
                    <a:pt x="102" y="1"/>
                    <a:pt x="2" y="105"/>
                    <a:pt x="2" y="237"/>
                  </a:cubicBezTo>
                  <a:cubicBezTo>
                    <a:pt x="0" y="375"/>
                    <a:pt x="118" y="488"/>
                    <a:pt x="257" y="488"/>
                  </a:cubicBezTo>
                  <a:cubicBezTo>
                    <a:pt x="258" y="488"/>
                    <a:pt x="259" y="488"/>
                    <a:pt x="260" y="488"/>
                  </a:cubicBezTo>
                  <a:cubicBezTo>
                    <a:pt x="389" y="488"/>
                    <a:pt x="497" y="382"/>
                    <a:pt x="496" y="254"/>
                  </a:cubicBezTo>
                  <a:cubicBezTo>
                    <a:pt x="494" y="121"/>
                    <a:pt x="372" y="2"/>
                    <a:pt x="233" y="1"/>
                  </a:cubicBezTo>
                  <a:cubicBezTo>
                    <a:pt x="232" y="1"/>
                    <a:pt x="232" y="1"/>
                    <a:pt x="23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7"/>
            <p:cNvSpPr/>
            <p:nvPr/>
          </p:nvSpPr>
          <p:spPr>
            <a:xfrm>
              <a:off x="5903375" y="3190400"/>
              <a:ext cx="12400" cy="11750"/>
            </a:xfrm>
            <a:custGeom>
              <a:avLst/>
              <a:gdLst/>
              <a:ahLst/>
              <a:cxnLst/>
              <a:rect l="l" t="t" r="r" b="b"/>
              <a:pathLst>
                <a:path w="496" h="470" extrusionOk="0">
                  <a:moveTo>
                    <a:pt x="256" y="0"/>
                  </a:moveTo>
                  <a:cubicBezTo>
                    <a:pt x="255" y="0"/>
                    <a:pt x="254" y="0"/>
                    <a:pt x="253" y="0"/>
                  </a:cubicBezTo>
                  <a:cubicBezTo>
                    <a:pt x="101" y="2"/>
                    <a:pt x="2" y="90"/>
                    <a:pt x="0" y="225"/>
                  </a:cubicBezTo>
                  <a:cubicBezTo>
                    <a:pt x="0" y="351"/>
                    <a:pt x="124" y="469"/>
                    <a:pt x="257" y="469"/>
                  </a:cubicBezTo>
                  <a:cubicBezTo>
                    <a:pt x="258" y="469"/>
                    <a:pt x="259" y="469"/>
                    <a:pt x="260" y="469"/>
                  </a:cubicBezTo>
                  <a:cubicBezTo>
                    <a:pt x="385" y="466"/>
                    <a:pt x="493" y="357"/>
                    <a:pt x="494" y="229"/>
                  </a:cubicBezTo>
                  <a:cubicBezTo>
                    <a:pt x="496" y="101"/>
                    <a:pt x="389" y="0"/>
                    <a:pt x="25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7"/>
            <p:cNvSpPr/>
            <p:nvPr/>
          </p:nvSpPr>
          <p:spPr>
            <a:xfrm>
              <a:off x="6020975" y="3255700"/>
              <a:ext cx="12250" cy="12075"/>
            </a:xfrm>
            <a:custGeom>
              <a:avLst/>
              <a:gdLst/>
              <a:ahLst/>
              <a:cxnLst/>
              <a:rect l="l" t="t" r="r" b="b"/>
              <a:pathLst>
                <a:path w="490" h="483" extrusionOk="0">
                  <a:moveTo>
                    <a:pt x="248" y="1"/>
                  </a:moveTo>
                  <a:cubicBezTo>
                    <a:pt x="127" y="1"/>
                    <a:pt x="11" y="119"/>
                    <a:pt x="6" y="249"/>
                  </a:cubicBezTo>
                  <a:cubicBezTo>
                    <a:pt x="0" y="371"/>
                    <a:pt x="118" y="479"/>
                    <a:pt x="258" y="482"/>
                  </a:cubicBezTo>
                  <a:cubicBezTo>
                    <a:pt x="260" y="483"/>
                    <a:pt x="262" y="483"/>
                    <a:pt x="264" y="483"/>
                  </a:cubicBezTo>
                  <a:cubicBezTo>
                    <a:pt x="386" y="483"/>
                    <a:pt x="482" y="389"/>
                    <a:pt x="486" y="265"/>
                  </a:cubicBezTo>
                  <a:cubicBezTo>
                    <a:pt x="489" y="129"/>
                    <a:pt x="377" y="2"/>
                    <a:pt x="250" y="1"/>
                  </a:cubicBezTo>
                  <a:cubicBezTo>
                    <a:pt x="249" y="1"/>
                    <a:pt x="249" y="1"/>
                    <a:pt x="2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7"/>
            <p:cNvSpPr/>
            <p:nvPr/>
          </p:nvSpPr>
          <p:spPr>
            <a:xfrm>
              <a:off x="5906500" y="3281300"/>
              <a:ext cx="11700" cy="11825"/>
            </a:xfrm>
            <a:custGeom>
              <a:avLst/>
              <a:gdLst/>
              <a:ahLst/>
              <a:cxnLst/>
              <a:rect l="l" t="t" r="r" b="b"/>
              <a:pathLst>
                <a:path w="468" h="473" extrusionOk="0">
                  <a:moveTo>
                    <a:pt x="230" y="0"/>
                  </a:moveTo>
                  <a:cubicBezTo>
                    <a:pt x="105" y="2"/>
                    <a:pt x="0" y="113"/>
                    <a:pt x="0" y="242"/>
                  </a:cubicBezTo>
                  <a:cubicBezTo>
                    <a:pt x="2" y="364"/>
                    <a:pt x="122" y="472"/>
                    <a:pt x="255" y="472"/>
                  </a:cubicBezTo>
                  <a:cubicBezTo>
                    <a:pt x="256" y="472"/>
                    <a:pt x="257" y="472"/>
                    <a:pt x="258" y="472"/>
                  </a:cubicBezTo>
                  <a:cubicBezTo>
                    <a:pt x="374" y="471"/>
                    <a:pt x="468" y="363"/>
                    <a:pt x="466" y="236"/>
                  </a:cubicBezTo>
                  <a:cubicBezTo>
                    <a:pt x="465" y="108"/>
                    <a:pt x="357" y="0"/>
                    <a:pt x="23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7"/>
            <p:cNvSpPr/>
            <p:nvPr/>
          </p:nvSpPr>
          <p:spPr>
            <a:xfrm>
              <a:off x="6055975" y="3260800"/>
              <a:ext cx="11200" cy="11375"/>
            </a:xfrm>
            <a:custGeom>
              <a:avLst/>
              <a:gdLst/>
              <a:ahLst/>
              <a:cxnLst/>
              <a:rect l="l" t="t" r="r" b="b"/>
              <a:pathLst>
                <a:path w="448" h="455" extrusionOk="0">
                  <a:moveTo>
                    <a:pt x="219" y="1"/>
                  </a:moveTo>
                  <a:cubicBezTo>
                    <a:pt x="107" y="1"/>
                    <a:pt x="8" y="104"/>
                    <a:pt x="3" y="229"/>
                  </a:cubicBezTo>
                  <a:cubicBezTo>
                    <a:pt x="0" y="348"/>
                    <a:pt x="100" y="451"/>
                    <a:pt x="224" y="454"/>
                  </a:cubicBezTo>
                  <a:cubicBezTo>
                    <a:pt x="226" y="454"/>
                    <a:pt x="229" y="455"/>
                    <a:pt x="231" y="455"/>
                  </a:cubicBezTo>
                  <a:cubicBezTo>
                    <a:pt x="344" y="455"/>
                    <a:pt x="443" y="350"/>
                    <a:pt x="446" y="228"/>
                  </a:cubicBezTo>
                  <a:cubicBezTo>
                    <a:pt x="448" y="110"/>
                    <a:pt x="343" y="2"/>
                    <a:pt x="224" y="1"/>
                  </a:cubicBezTo>
                  <a:cubicBezTo>
                    <a:pt x="222" y="1"/>
                    <a:pt x="221" y="1"/>
                    <a:pt x="2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7"/>
            <p:cNvSpPr/>
            <p:nvPr/>
          </p:nvSpPr>
          <p:spPr>
            <a:xfrm>
              <a:off x="6095050" y="3198725"/>
              <a:ext cx="11525" cy="11100"/>
            </a:xfrm>
            <a:custGeom>
              <a:avLst/>
              <a:gdLst/>
              <a:ahLst/>
              <a:cxnLst/>
              <a:rect l="l" t="t" r="r" b="b"/>
              <a:pathLst>
                <a:path w="461" h="444" extrusionOk="0">
                  <a:moveTo>
                    <a:pt x="224" y="0"/>
                  </a:moveTo>
                  <a:cubicBezTo>
                    <a:pt x="102" y="0"/>
                    <a:pt x="11" y="80"/>
                    <a:pt x="7" y="195"/>
                  </a:cubicBezTo>
                  <a:cubicBezTo>
                    <a:pt x="0" y="318"/>
                    <a:pt x="119" y="440"/>
                    <a:pt x="247" y="443"/>
                  </a:cubicBezTo>
                  <a:cubicBezTo>
                    <a:pt x="248" y="443"/>
                    <a:pt x="249" y="443"/>
                    <a:pt x="250" y="443"/>
                  </a:cubicBezTo>
                  <a:cubicBezTo>
                    <a:pt x="360" y="443"/>
                    <a:pt x="451" y="356"/>
                    <a:pt x="456" y="244"/>
                  </a:cubicBezTo>
                  <a:cubicBezTo>
                    <a:pt x="460" y="116"/>
                    <a:pt x="355" y="4"/>
                    <a:pt x="227" y="2"/>
                  </a:cubicBezTo>
                  <a:lnTo>
                    <a:pt x="227" y="0"/>
                  </a:lnTo>
                  <a:cubicBezTo>
                    <a:pt x="226" y="0"/>
                    <a:pt x="225" y="0"/>
                    <a:pt x="2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7"/>
            <p:cNvSpPr/>
            <p:nvPr/>
          </p:nvSpPr>
          <p:spPr>
            <a:xfrm>
              <a:off x="5981925" y="3275375"/>
              <a:ext cx="10825" cy="11200"/>
            </a:xfrm>
            <a:custGeom>
              <a:avLst/>
              <a:gdLst/>
              <a:ahLst/>
              <a:cxnLst/>
              <a:rect l="l" t="t" r="r" b="b"/>
              <a:pathLst>
                <a:path w="433" h="448" extrusionOk="0">
                  <a:moveTo>
                    <a:pt x="208" y="1"/>
                  </a:moveTo>
                  <a:cubicBezTo>
                    <a:pt x="99" y="1"/>
                    <a:pt x="7" y="95"/>
                    <a:pt x="4" y="211"/>
                  </a:cubicBezTo>
                  <a:cubicBezTo>
                    <a:pt x="0" y="343"/>
                    <a:pt x="101" y="447"/>
                    <a:pt x="232" y="447"/>
                  </a:cubicBezTo>
                  <a:cubicBezTo>
                    <a:pt x="233" y="447"/>
                    <a:pt x="234" y="447"/>
                    <a:pt x="235" y="447"/>
                  </a:cubicBezTo>
                  <a:cubicBezTo>
                    <a:pt x="352" y="445"/>
                    <a:pt x="431" y="362"/>
                    <a:pt x="433" y="242"/>
                  </a:cubicBezTo>
                  <a:cubicBezTo>
                    <a:pt x="433" y="112"/>
                    <a:pt x="335" y="4"/>
                    <a:pt x="213" y="1"/>
                  </a:cubicBezTo>
                  <a:cubicBezTo>
                    <a:pt x="212" y="1"/>
                    <a:pt x="210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7"/>
            <p:cNvSpPr/>
            <p:nvPr/>
          </p:nvSpPr>
          <p:spPr>
            <a:xfrm>
              <a:off x="5967725" y="3215650"/>
              <a:ext cx="10450" cy="11150"/>
            </a:xfrm>
            <a:custGeom>
              <a:avLst/>
              <a:gdLst/>
              <a:ahLst/>
              <a:cxnLst/>
              <a:rect l="l" t="t" r="r" b="b"/>
              <a:pathLst>
                <a:path w="418" h="446" extrusionOk="0">
                  <a:moveTo>
                    <a:pt x="208" y="1"/>
                  </a:moveTo>
                  <a:cubicBezTo>
                    <a:pt x="206" y="1"/>
                    <a:pt x="204" y="1"/>
                    <a:pt x="203" y="1"/>
                  </a:cubicBezTo>
                  <a:cubicBezTo>
                    <a:pt x="93" y="3"/>
                    <a:pt x="0" y="97"/>
                    <a:pt x="2" y="208"/>
                  </a:cubicBezTo>
                  <a:cubicBezTo>
                    <a:pt x="4" y="336"/>
                    <a:pt x="101" y="446"/>
                    <a:pt x="216" y="446"/>
                  </a:cubicBezTo>
                  <a:cubicBezTo>
                    <a:pt x="218" y="446"/>
                    <a:pt x="220" y="446"/>
                    <a:pt x="223" y="445"/>
                  </a:cubicBezTo>
                  <a:cubicBezTo>
                    <a:pt x="334" y="441"/>
                    <a:pt x="417" y="344"/>
                    <a:pt x="416" y="220"/>
                  </a:cubicBezTo>
                  <a:cubicBezTo>
                    <a:pt x="414" y="97"/>
                    <a:pt x="323" y="1"/>
                    <a:pt x="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47"/>
            <p:cNvSpPr/>
            <p:nvPr/>
          </p:nvSpPr>
          <p:spPr>
            <a:xfrm>
              <a:off x="5861575" y="3223925"/>
              <a:ext cx="11000" cy="10600"/>
            </a:xfrm>
            <a:custGeom>
              <a:avLst/>
              <a:gdLst/>
              <a:ahLst/>
              <a:cxnLst/>
              <a:rect l="l" t="t" r="r" b="b"/>
              <a:pathLst>
                <a:path w="440" h="424" extrusionOk="0">
                  <a:moveTo>
                    <a:pt x="222" y="0"/>
                  </a:moveTo>
                  <a:cubicBezTo>
                    <a:pt x="221" y="0"/>
                    <a:pt x="219" y="0"/>
                    <a:pt x="218" y="0"/>
                  </a:cubicBezTo>
                  <a:cubicBezTo>
                    <a:pt x="97" y="0"/>
                    <a:pt x="1" y="94"/>
                    <a:pt x="2" y="212"/>
                  </a:cubicBezTo>
                  <a:cubicBezTo>
                    <a:pt x="2" y="330"/>
                    <a:pt x="106" y="423"/>
                    <a:pt x="231" y="423"/>
                  </a:cubicBezTo>
                  <a:cubicBezTo>
                    <a:pt x="232" y="423"/>
                    <a:pt x="233" y="423"/>
                    <a:pt x="234" y="423"/>
                  </a:cubicBezTo>
                  <a:cubicBezTo>
                    <a:pt x="351" y="422"/>
                    <a:pt x="439" y="329"/>
                    <a:pt x="438" y="210"/>
                  </a:cubicBezTo>
                  <a:cubicBezTo>
                    <a:pt x="436" y="91"/>
                    <a:pt x="343" y="0"/>
                    <a:pt x="22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47"/>
            <p:cNvSpPr/>
            <p:nvPr/>
          </p:nvSpPr>
          <p:spPr>
            <a:xfrm rot="3170892">
              <a:off x="6021016" y="3114417"/>
              <a:ext cx="10300" cy="10350"/>
            </a:xfrm>
            <a:custGeom>
              <a:avLst/>
              <a:gdLst/>
              <a:ahLst/>
              <a:cxnLst/>
              <a:rect l="l" t="t" r="r" b="b"/>
              <a:pathLst>
                <a:path w="412" h="414" extrusionOk="0">
                  <a:moveTo>
                    <a:pt x="189" y="1"/>
                  </a:moveTo>
                  <a:cubicBezTo>
                    <a:pt x="83" y="1"/>
                    <a:pt x="2" y="85"/>
                    <a:pt x="2" y="197"/>
                  </a:cubicBezTo>
                  <a:cubicBezTo>
                    <a:pt x="1" y="313"/>
                    <a:pt x="98" y="410"/>
                    <a:pt x="220" y="413"/>
                  </a:cubicBezTo>
                  <a:cubicBezTo>
                    <a:pt x="223" y="413"/>
                    <a:pt x="225" y="413"/>
                    <a:pt x="228" y="413"/>
                  </a:cubicBezTo>
                  <a:cubicBezTo>
                    <a:pt x="326" y="413"/>
                    <a:pt x="405" y="331"/>
                    <a:pt x="408" y="223"/>
                  </a:cubicBezTo>
                  <a:cubicBezTo>
                    <a:pt x="411" y="110"/>
                    <a:pt x="309" y="4"/>
                    <a:pt x="195" y="1"/>
                  </a:cubicBezTo>
                  <a:cubicBezTo>
                    <a:pt x="193" y="1"/>
                    <a:pt x="191" y="1"/>
                    <a:pt x="18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47"/>
            <p:cNvSpPr/>
            <p:nvPr/>
          </p:nvSpPr>
          <p:spPr>
            <a:xfrm>
              <a:off x="5892675" y="3259425"/>
              <a:ext cx="10150" cy="10200"/>
            </a:xfrm>
            <a:custGeom>
              <a:avLst/>
              <a:gdLst/>
              <a:ahLst/>
              <a:cxnLst/>
              <a:rect l="l" t="t" r="r" b="b"/>
              <a:pathLst>
                <a:path w="406" h="408" extrusionOk="0">
                  <a:moveTo>
                    <a:pt x="189" y="0"/>
                  </a:moveTo>
                  <a:cubicBezTo>
                    <a:pt x="188" y="0"/>
                    <a:pt x="187" y="0"/>
                    <a:pt x="186" y="0"/>
                  </a:cubicBezTo>
                  <a:cubicBezTo>
                    <a:pt x="79" y="2"/>
                    <a:pt x="1" y="91"/>
                    <a:pt x="1" y="207"/>
                  </a:cubicBezTo>
                  <a:cubicBezTo>
                    <a:pt x="1" y="318"/>
                    <a:pt x="90" y="408"/>
                    <a:pt x="206" y="408"/>
                  </a:cubicBezTo>
                  <a:cubicBezTo>
                    <a:pt x="207" y="408"/>
                    <a:pt x="208" y="408"/>
                    <a:pt x="209" y="408"/>
                  </a:cubicBezTo>
                  <a:cubicBezTo>
                    <a:pt x="319" y="408"/>
                    <a:pt x="405" y="323"/>
                    <a:pt x="405" y="215"/>
                  </a:cubicBezTo>
                  <a:cubicBezTo>
                    <a:pt x="404" y="100"/>
                    <a:pt x="303" y="0"/>
                    <a:pt x="1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47"/>
            <p:cNvSpPr/>
            <p:nvPr/>
          </p:nvSpPr>
          <p:spPr>
            <a:xfrm>
              <a:off x="6111450" y="3237925"/>
              <a:ext cx="9900" cy="9675"/>
            </a:xfrm>
            <a:custGeom>
              <a:avLst/>
              <a:gdLst/>
              <a:ahLst/>
              <a:cxnLst/>
              <a:rect l="l" t="t" r="r" b="b"/>
              <a:pathLst>
                <a:path w="396" h="387" extrusionOk="0">
                  <a:moveTo>
                    <a:pt x="195" y="0"/>
                  </a:moveTo>
                  <a:cubicBezTo>
                    <a:pt x="100" y="0"/>
                    <a:pt x="12" y="83"/>
                    <a:pt x="6" y="180"/>
                  </a:cubicBezTo>
                  <a:cubicBezTo>
                    <a:pt x="0" y="288"/>
                    <a:pt x="91" y="382"/>
                    <a:pt x="202" y="386"/>
                  </a:cubicBezTo>
                  <a:cubicBezTo>
                    <a:pt x="204" y="386"/>
                    <a:pt x="206" y="386"/>
                    <a:pt x="208" y="386"/>
                  </a:cubicBezTo>
                  <a:cubicBezTo>
                    <a:pt x="308" y="386"/>
                    <a:pt x="386" y="312"/>
                    <a:pt x="391" y="210"/>
                  </a:cubicBezTo>
                  <a:cubicBezTo>
                    <a:pt x="395" y="109"/>
                    <a:pt x="306" y="7"/>
                    <a:pt x="206" y="0"/>
                  </a:cubicBezTo>
                  <a:cubicBezTo>
                    <a:pt x="202" y="0"/>
                    <a:pt x="199" y="0"/>
                    <a:pt x="1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47"/>
            <p:cNvSpPr/>
            <p:nvPr/>
          </p:nvSpPr>
          <p:spPr>
            <a:xfrm>
              <a:off x="6101600" y="3256825"/>
              <a:ext cx="9125" cy="9300"/>
            </a:xfrm>
            <a:custGeom>
              <a:avLst/>
              <a:gdLst/>
              <a:ahLst/>
              <a:cxnLst/>
              <a:rect l="l" t="t" r="r" b="b"/>
              <a:pathLst>
                <a:path w="365" h="372" extrusionOk="0">
                  <a:moveTo>
                    <a:pt x="172" y="1"/>
                  </a:moveTo>
                  <a:cubicBezTo>
                    <a:pt x="78" y="1"/>
                    <a:pt x="2" y="79"/>
                    <a:pt x="1" y="178"/>
                  </a:cubicBezTo>
                  <a:cubicBezTo>
                    <a:pt x="1" y="280"/>
                    <a:pt x="89" y="370"/>
                    <a:pt x="191" y="371"/>
                  </a:cubicBezTo>
                  <a:cubicBezTo>
                    <a:pt x="286" y="371"/>
                    <a:pt x="365" y="292"/>
                    <a:pt x="365" y="194"/>
                  </a:cubicBezTo>
                  <a:cubicBezTo>
                    <a:pt x="363" y="95"/>
                    <a:pt x="272" y="2"/>
                    <a:pt x="175" y="1"/>
                  </a:cubicBezTo>
                  <a:cubicBezTo>
                    <a:pt x="174" y="1"/>
                    <a:pt x="173" y="1"/>
                    <a:pt x="17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47"/>
            <p:cNvSpPr/>
            <p:nvPr/>
          </p:nvSpPr>
          <p:spPr>
            <a:xfrm>
              <a:off x="6025625" y="3230975"/>
              <a:ext cx="8150" cy="8550"/>
            </a:xfrm>
            <a:custGeom>
              <a:avLst/>
              <a:gdLst/>
              <a:ahLst/>
              <a:cxnLst/>
              <a:rect l="l" t="t" r="r" b="b"/>
              <a:pathLst>
                <a:path w="326" h="342" extrusionOk="0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66" y="4"/>
                    <a:pt x="1" y="79"/>
                    <a:pt x="1" y="184"/>
                  </a:cubicBezTo>
                  <a:cubicBezTo>
                    <a:pt x="1" y="276"/>
                    <a:pt x="63" y="342"/>
                    <a:pt x="149" y="342"/>
                  </a:cubicBezTo>
                  <a:cubicBezTo>
                    <a:pt x="150" y="342"/>
                    <a:pt x="151" y="342"/>
                    <a:pt x="152" y="342"/>
                  </a:cubicBezTo>
                  <a:cubicBezTo>
                    <a:pt x="246" y="342"/>
                    <a:pt x="325" y="257"/>
                    <a:pt x="322" y="160"/>
                  </a:cubicBezTo>
                  <a:cubicBezTo>
                    <a:pt x="320" y="72"/>
                    <a:pt x="248" y="1"/>
                    <a:pt x="16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47"/>
            <p:cNvSpPr/>
            <p:nvPr/>
          </p:nvSpPr>
          <p:spPr>
            <a:xfrm>
              <a:off x="6039150" y="3174875"/>
              <a:ext cx="7800" cy="7875"/>
            </a:xfrm>
            <a:custGeom>
              <a:avLst/>
              <a:gdLst/>
              <a:ahLst/>
              <a:cxnLst/>
              <a:rect l="l" t="t" r="r" b="b"/>
              <a:pathLst>
                <a:path w="312" h="315" extrusionOk="0">
                  <a:moveTo>
                    <a:pt x="167" y="1"/>
                  </a:moveTo>
                  <a:cubicBezTo>
                    <a:pt x="85" y="1"/>
                    <a:pt x="8" y="76"/>
                    <a:pt x="5" y="161"/>
                  </a:cubicBezTo>
                  <a:cubicBezTo>
                    <a:pt x="0" y="245"/>
                    <a:pt x="65" y="312"/>
                    <a:pt x="150" y="314"/>
                  </a:cubicBezTo>
                  <a:cubicBezTo>
                    <a:pt x="151" y="314"/>
                    <a:pt x="152" y="314"/>
                    <a:pt x="153" y="314"/>
                  </a:cubicBezTo>
                  <a:cubicBezTo>
                    <a:pt x="241" y="314"/>
                    <a:pt x="312" y="241"/>
                    <a:pt x="312" y="149"/>
                  </a:cubicBezTo>
                  <a:cubicBezTo>
                    <a:pt x="310" y="67"/>
                    <a:pt x="253" y="5"/>
                    <a:pt x="171" y="1"/>
                  </a:cubicBezTo>
                  <a:cubicBezTo>
                    <a:pt x="170" y="1"/>
                    <a:pt x="168" y="1"/>
                    <a:pt x="1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47"/>
            <p:cNvSpPr/>
            <p:nvPr/>
          </p:nvSpPr>
          <p:spPr>
            <a:xfrm>
              <a:off x="5956225" y="3194525"/>
              <a:ext cx="7925" cy="7625"/>
            </a:xfrm>
            <a:custGeom>
              <a:avLst/>
              <a:gdLst/>
              <a:ahLst/>
              <a:cxnLst/>
              <a:rect l="l" t="t" r="r" b="b"/>
              <a:pathLst>
                <a:path w="317" h="305" extrusionOk="0">
                  <a:moveTo>
                    <a:pt x="160" y="0"/>
                  </a:moveTo>
                  <a:cubicBezTo>
                    <a:pt x="78" y="0"/>
                    <a:pt x="10" y="63"/>
                    <a:pt x="5" y="144"/>
                  </a:cubicBezTo>
                  <a:cubicBezTo>
                    <a:pt x="1" y="232"/>
                    <a:pt x="67" y="301"/>
                    <a:pt x="155" y="304"/>
                  </a:cubicBezTo>
                  <a:cubicBezTo>
                    <a:pt x="156" y="304"/>
                    <a:pt x="157" y="304"/>
                    <a:pt x="158" y="304"/>
                  </a:cubicBezTo>
                  <a:cubicBezTo>
                    <a:pt x="243" y="304"/>
                    <a:pt x="308" y="245"/>
                    <a:pt x="312" y="161"/>
                  </a:cubicBezTo>
                  <a:cubicBezTo>
                    <a:pt x="317" y="73"/>
                    <a:pt x="251" y="3"/>
                    <a:pt x="163" y="0"/>
                  </a:cubicBezTo>
                  <a:cubicBezTo>
                    <a:pt x="162" y="0"/>
                    <a:pt x="161" y="0"/>
                    <a:pt x="16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47"/>
            <p:cNvSpPr/>
            <p:nvPr/>
          </p:nvSpPr>
          <p:spPr>
            <a:xfrm>
              <a:off x="5903225" y="3224925"/>
              <a:ext cx="7775" cy="7225"/>
            </a:xfrm>
            <a:custGeom>
              <a:avLst/>
              <a:gdLst/>
              <a:ahLst/>
              <a:cxnLst/>
              <a:rect l="l" t="t" r="r" b="b"/>
              <a:pathLst>
                <a:path w="311" h="289" extrusionOk="0">
                  <a:moveTo>
                    <a:pt x="161" y="0"/>
                  </a:moveTo>
                  <a:cubicBezTo>
                    <a:pt x="159" y="0"/>
                    <a:pt x="157" y="0"/>
                    <a:pt x="154" y="0"/>
                  </a:cubicBezTo>
                  <a:cubicBezTo>
                    <a:pt x="57" y="3"/>
                    <a:pt x="0" y="57"/>
                    <a:pt x="3" y="144"/>
                  </a:cubicBezTo>
                  <a:cubicBezTo>
                    <a:pt x="5" y="229"/>
                    <a:pt x="70" y="287"/>
                    <a:pt x="157" y="289"/>
                  </a:cubicBezTo>
                  <a:cubicBezTo>
                    <a:pt x="245" y="289"/>
                    <a:pt x="310" y="226"/>
                    <a:pt x="309" y="141"/>
                  </a:cubicBezTo>
                  <a:cubicBezTo>
                    <a:pt x="307" y="58"/>
                    <a:pt x="247" y="0"/>
                    <a:pt x="16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47"/>
            <p:cNvSpPr/>
            <p:nvPr/>
          </p:nvSpPr>
          <p:spPr>
            <a:xfrm>
              <a:off x="6014525" y="3199850"/>
              <a:ext cx="7425" cy="7575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7" y="0"/>
                  </a:moveTo>
                  <a:cubicBezTo>
                    <a:pt x="65" y="0"/>
                    <a:pt x="8" y="55"/>
                    <a:pt x="5" y="139"/>
                  </a:cubicBezTo>
                  <a:cubicBezTo>
                    <a:pt x="1" y="229"/>
                    <a:pt x="67" y="303"/>
                    <a:pt x="151" y="303"/>
                  </a:cubicBezTo>
                  <a:cubicBezTo>
                    <a:pt x="152" y="303"/>
                    <a:pt x="152" y="303"/>
                    <a:pt x="153" y="303"/>
                  </a:cubicBezTo>
                  <a:cubicBezTo>
                    <a:pt x="230" y="301"/>
                    <a:pt x="294" y="236"/>
                    <a:pt x="295" y="156"/>
                  </a:cubicBezTo>
                  <a:cubicBezTo>
                    <a:pt x="297" y="70"/>
                    <a:pt x="235" y="3"/>
                    <a:pt x="150" y="0"/>
                  </a:cubicBezTo>
                  <a:cubicBezTo>
                    <a:pt x="149" y="0"/>
                    <a:pt x="148" y="0"/>
                    <a:pt x="14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47"/>
            <p:cNvSpPr/>
            <p:nvPr/>
          </p:nvSpPr>
          <p:spPr>
            <a:xfrm rot="3170892">
              <a:off x="6001690" y="3144299"/>
              <a:ext cx="7625" cy="7525"/>
            </a:xfrm>
            <a:custGeom>
              <a:avLst/>
              <a:gdLst/>
              <a:ahLst/>
              <a:cxnLst/>
              <a:rect l="l" t="t" r="r" b="b"/>
              <a:pathLst>
                <a:path w="305" h="301" extrusionOk="0">
                  <a:moveTo>
                    <a:pt x="150" y="1"/>
                  </a:moveTo>
                  <a:cubicBezTo>
                    <a:pt x="70" y="1"/>
                    <a:pt x="6" y="61"/>
                    <a:pt x="3" y="143"/>
                  </a:cubicBezTo>
                  <a:cubicBezTo>
                    <a:pt x="0" y="225"/>
                    <a:pt x="67" y="297"/>
                    <a:pt x="148" y="300"/>
                  </a:cubicBezTo>
                  <a:cubicBezTo>
                    <a:pt x="150" y="300"/>
                    <a:pt x="152" y="300"/>
                    <a:pt x="154" y="300"/>
                  </a:cubicBezTo>
                  <a:cubicBezTo>
                    <a:pt x="227" y="300"/>
                    <a:pt x="294" y="237"/>
                    <a:pt x="298" y="160"/>
                  </a:cubicBezTo>
                  <a:cubicBezTo>
                    <a:pt x="304" y="78"/>
                    <a:pt x="241" y="5"/>
                    <a:pt x="159" y="1"/>
                  </a:cubicBezTo>
                  <a:cubicBezTo>
                    <a:pt x="156" y="1"/>
                    <a:pt x="153" y="1"/>
                    <a:pt x="1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47"/>
            <p:cNvSpPr/>
            <p:nvPr/>
          </p:nvSpPr>
          <p:spPr>
            <a:xfrm>
              <a:off x="6071750" y="3224025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36" y="1"/>
                  </a:moveTo>
                  <a:cubicBezTo>
                    <a:pt x="135" y="1"/>
                    <a:pt x="134" y="1"/>
                    <a:pt x="133" y="1"/>
                  </a:cubicBezTo>
                  <a:cubicBezTo>
                    <a:pt x="54" y="2"/>
                    <a:pt x="0" y="61"/>
                    <a:pt x="3" y="141"/>
                  </a:cubicBezTo>
                  <a:cubicBezTo>
                    <a:pt x="5" y="218"/>
                    <a:pt x="65" y="277"/>
                    <a:pt x="139" y="277"/>
                  </a:cubicBezTo>
                  <a:cubicBezTo>
                    <a:pt x="140" y="277"/>
                    <a:pt x="141" y="277"/>
                    <a:pt x="142" y="277"/>
                  </a:cubicBezTo>
                  <a:cubicBezTo>
                    <a:pt x="215" y="277"/>
                    <a:pt x="280" y="212"/>
                    <a:pt x="280" y="140"/>
                  </a:cubicBezTo>
                  <a:cubicBezTo>
                    <a:pt x="281" y="62"/>
                    <a:pt x="216" y="1"/>
                    <a:pt x="13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47"/>
            <p:cNvSpPr/>
            <p:nvPr/>
          </p:nvSpPr>
          <p:spPr>
            <a:xfrm>
              <a:off x="5947625" y="3223225"/>
              <a:ext cx="6975" cy="6650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45" y="0"/>
                  </a:moveTo>
                  <a:cubicBezTo>
                    <a:pt x="67" y="0"/>
                    <a:pt x="8" y="52"/>
                    <a:pt x="3" y="127"/>
                  </a:cubicBezTo>
                  <a:cubicBezTo>
                    <a:pt x="0" y="201"/>
                    <a:pt x="61" y="266"/>
                    <a:pt x="136" y="266"/>
                  </a:cubicBezTo>
                  <a:cubicBezTo>
                    <a:pt x="137" y="266"/>
                    <a:pt x="138" y="266"/>
                    <a:pt x="139" y="266"/>
                  </a:cubicBezTo>
                  <a:cubicBezTo>
                    <a:pt x="212" y="266"/>
                    <a:pt x="274" y="205"/>
                    <a:pt x="277" y="132"/>
                  </a:cubicBezTo>
                  <a:cubicBezTo>
                    <a:pt x="278" y="56"/>
                    <a:pt x="226" y="4"/>
                    <a:pt x="149" y="0"/>
                  </a:cubicBezTo>
                  <a:cubicBezTo>
                    <a:pt x="147" y="0"/>
                    <a:pt x="146" y="0"/>
                    <a:pt x="1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47"/>
            <p:cNvSpPr/>
            <p:nvPr/>
          </p:nvSpPr>
          <p:spPr>
            <a:xfrm>
              <a:off x="5859700" y="32713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136" y="0"/>
                  </a:moveTo>
                  <a:cubicBezTo>
                    <a:pt x="60" y="2"/>
                    <a:pt x="0" y="61"/>
                    <a:pt x="0" y="136"/>
                  </a:cubicBezTo>
                  <a:cubicBezTo>
                    <a:pt x="0" y="213"/>
                    <a:pt x="59" y="272"/>
                    <a:pt x="136" y="272"/>
                  </a:cubicBezTo>
                  <a:cubicBezTo>
                    <a:pt x="212" y="272"/>
                    <a:pt x="270" y="213"/>
                    <a:pt x="272" y="136"/>
                  </a:cubicBezTo>
                  <a:cubicBezTo>
                    <a:pt x="272" y="59"/>
                    <a:pt x="213" y="0"/>
                    <a:pt x="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47"/>
            <p:cNvSpPr/>
            <p:nvPr/>
          </p:nvSpPr>
          <p:spPr>
            <a:xfrm>
              <a:off x="6053600" y="3200925"/>
              <a:ext cx="6750" cy="6575"/>
            </a:xfrm>
            <a:custGeom>
              <a:avLst/>
              <a:gdLst/>
              <a:ahLst/>
              <a:cxnLst/>
              <a:rect l="l" t="t" r="r" b="b"/>
              <a:pathLst>
                <a:path w="270" h="263" extrusionOk="0">
                  <a:moveTo>
                    <a:pt x="134" y="0"/>
                  </a:moveTo>
                  <a:cubicBezTo>
                    <a:pt x="63" y="0"/>
                    <a:pt x="10" y="51"/>
                    <a:pt x="6" y="122"/>
                  </a:cubicBezTo>
                  <a:cubicBezTo>
                    <a:pt x="1" y="204"/>
                    <a:pt x="55" y="263"/>
                    <a:pt x="134" y="263"/>
                  </a:cubicBezTo>
                  <a:cubicBezTo>
                    <a:pt x="135" y="263"/>
                    <a:pt x="136" y="263"/>
                    <a:pt x="137" y="263"/>
                  </a:cubicBezTo>
                  <a:cubicBezTo>
                    <a:pt x="209" y="263"/>
                    <a:pt x="266" y="209"/>
                    <a:pt x="268" y="138"/>
                  </a:cubicBezTo>
                  <a:cubicBezTo>
                    <a:pt x="269" y="65"/>
                    <a:pt x="214" y="5"/>
                    <a:pt x="143" y="0"/>
                  </a:cubicBezTo>
                  <a:cubicBezTo>
                    <a:pt x="140" y="0"/>
                    <a:pt x="137" y="0"/>
                    <a:pt x="1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7"/>
            <p:cNvSpPr/>
            <p:nvPr/>
          </p:nvSpPr>
          <p:spPr>
            <a:xfrm>
              <a:off x="5992600" y="3265125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131" y="0"/>
                  </a:moveTo>
                  <a:cubicBezTo>
                    <a:pt x="63" y="0"/>
                    <a:pt x="4" y="58"/>
                    <a:pt x="2" y="127"/>
                  </a:cubicBezTo>
                  <a:cubicBezTo>
                    <a:pt x="1" y="200"/>
                    <a:pt x="55" y="257"/>
                    <a:pt x="129" y="260"/>
                  </a:cubicBezTo>
                  <a:cubicBezTo>
                    <a:pt x="130" y="260"/>
                    <a:pt x="131" y="260"/>
                    <a:pt x="132" y="260"/>
                  </a:cubicBezTo>
                  <a:cubicBezTo>
                    <a:pt x="205" y="260"/>
                    <a:pt x="262" y="206"/>
                    <a:pt x="263" y="135"/>
                  </a:cubicBezTo>
                  <a:cubicBezTo>
                    <a:pt x="265" y="64"/>
                    <a:pt x="208" y="4"/>
                    <a:pt x="137" y="1"/>
                  </a:cubicBezTo>
                  <a:cubicBezTo>
                    <a:pt x="135" y="0"/>
                    <a:pt x="133" y="0"/>
                    <a:pt x="13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47"/>
            <p:cNvSpPr/>
            <p:nvPr/>
          </p:nvSpPr>
          <p:spPr>
            <a:xfrm>
              <a:off x="5931225" y="3262050"/>
              <a:ext cx="6200" cy="6375"/>
            </a:xfrm>
            <a:custGeom>
              <a:avLst/>
              <a:gdLst/>
              <a:ahLst/>
              <a:cxnLst/>
              <a:rect l="l" t="t" r="r" b="b"/>
              <a:pathLst>
                <a:path w="248" h="255" extrusionOk="0">
                  <a:moveTo>
                    <a:pt x="129" y="0"/>
                  </a:moveTo>
                  <a:cubicBezTo>
                    <a:pt x="55" y="0"/>
                    <a:pt x="1" y="56"/>
                    <a:pt x="2" y="131"/>
                  </a:cubicBezTo>
                  <a:cubicBezTo>
                    <a:pt x="4" y="201"/>
                    <a:pt x="56" y="255"/>
                    <a:pt x="124" y="255"/>
                  </a:cubicBezTo>
                  <a:cubicBezTo>
                    <a:pt x="125" y="255"/>
                    <a:pt x="126" y="255"/>
                    <a:pt x="127" y="255"/>
                  </a:cubicBezTo>
                  <a:cubicBezTo>
                    <a:pt x="193" y="253"/>
                    <a:pt x="246" y="199"/>
                    <a:pt x="246" y="127"/>
                  </a:cubicBezTo>
                  <a:cubicBezTo>
                    <a:pt x="247" y="53"/>
                    <a:pt x="198" y="0"/>
                    <a:pt x="1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47"/>
            <p:cNvSpPr/>
            <p:nvPr/>
          </p:nvSpPr>
          <p:spPr>
            <a:xfrm>
              <a:off x="5847150" y="3244325"/>
              <a:ext cx="6125" cy="6050"/>
            </a:xfrm>
            <a:custGeom>
              <a:avLst/>
              <a:gdLst/>
              <a:ahLst/>
              <a:cxnLst/>
              <a:rect l="l" t="t" r="r" b="b"/>
              <a:pathLst>
                <a:path w="245" h="242" extrusionOk="0">
                  <a:moveTo>
                    <a:pt x="114" y="1"/>
                  </a:moveTo>
                  <a:cubicBezTo>
                    <a:pt x="112" y="1"/>
                    <a:pt x="110" y="1"/>
                    <a:pt x="109" y="1"/>
                  </a:cubicBezTo>
                  <a:cubicBezTo>
                    <a:pt x="47" y="4"/>
                    <a:pt x="1" y="61"/>
                    <a:pt x="2" y="130"/>
                  </a:cubicBezTo>
                  <a:cubicBezTo>
                    <a:pt x="2" y="197"/>
                    <a:pt x="50" y="241"/>
                    <a:pt x="118" y="241"/>
                  </a:cubicBezTo>
                  <a:cubicBezTo>
                    <a:pt x="119" y="241"/>
                    <a:pt x="120" y="241"/>
                    <a:pt x="121" y="241"/>
                  </a:cubicBezTo>
                  <a:cubicBezTo>
                    <a:pt x="190" y="240"/>
                    <a:pt x="244" y="184"/>
                    <a:pt x="241" y="116"/>
                  </a:cubicBezTo>
                  <a:cubicBezTo>
                    <a:pt x="238" y="55"/>
                    <a:pt x="177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7"/>
            <p:cNvSpPr/>
            <p:nvPr/>
          </p:nvSpPr>
          <p:spPr>
            <a:xfrm>
              <a:off x="5995625" y="32412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4" y="0"/>
                  </a:moveTo>
                  <a:cubicBezTo>
                    <a:pt x="47" y="0"/>
                    <a:pt x="0" y="48"/>
                    <a:pt x="0" y="117"/>
                  </a:cubicBezTo>
                  <a:cubicBezTo>
                    <a:pt x="0" y="182"/>
                    <a:pt x="50" y="235"/>
                    <a:pt x="114" y="236"/>
                  </a:cubicBezTo>
                  <a:cubicBezTo>
                    <a:pt x="115" y="236"/>
                    <a:pt x="116" y="236"/>
                    <a:pt x="117" y="236"/>
                  </a:cubicBezTo>
                  <a:cubicBezTo>
                    <a:pt x="179" y="236"/>
                    <a:pt x="235" y="185"/>
                    <a:pt x="238" y="124"/>
                  </a:cubicBezTo>
                  <a:cubicBezTo>
                    <a:pt x="240" y="57"/>
                    <a:pt x="182" y="0"/>
                    <a:pt x="11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7"/>
            <p:cNvSpPr/>
            <p:nvPr/>
          </p:nvSpPr>
          <p:spPr>
            <a:xfrm>
              <a:off x="6087325" y="3245800"/>
              <a:ext cx="5675" cy="5800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115" y="0"/>
                  </a:moveTo>
                  <a:cubicBezTo>
                    <a:pt x="52" y="0"/>
                    <a:pt x="1" y="54"/>
                    <a:pt x="2" y="121"/>
                  </a:cubicBezTo>
                  <a:cubicBezTo>
                    <a:pt x="2" y="184"/>
                    <a:pt x="47" y="232"/>
                    <a:pt x="107" y="232"/>
                  </a:cubicBezTo>
                  <a:cubicBezTo>
                    <a:pt x="108" y="232"/>
                    <a:pt x="109" y="232"/>
                    <a:pt x="110" y="232"/>
                  </a:cubicBezTo>
                  <a:cubicBezTo>
                    <a:pt x="174" y="232"/>
                    <a:pt x="226" y="176"/>
                    <a:pt x="226" y="111"/>
                  </a:cubicBezTo>
                  <a:cubicBezTo>
                    <a:pt x="225" y="51"/>
                    <a:pt x="175" y="0"/>
                    <a:pt x="1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7"/>
            <p:cNvSpPr/>
            <p:nvPr/>
          </p:nvSpPr>
          <p:spPr>
            <a:xfrm>
              <a:off x="5956800" y="3170127"/>
              <a:ext cx="5775" cy="5750"/>
            </a:xfrm>
            <a:custGeom>
              <a:avLst/>
              <a:gdLst/>
              <a:ahLst/>
              <a:cxnLst/>
              <a:rect l="l" t="t" r="r" b="b"/>
              <a:pathLst>
                <a:path w="231" h="230" extrusionOk="0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46" y="4"/>
                    <a:pt x="1" y="55"/>
                    <a:pt x="4" y="123"/>
                  </a:cubicBezTo>
                  <a:cubicBezTo>
                    <a:pt x="7" y="186"/>
                    <a:pt x="50" y="229"/>
                    <a:pt x="112" y="229"/>
                  </a:cubicBezTo>
                  <a:cubicBezTo>
                    <a:pt x="113" y="229"/>
                    <a:pt x="114" y="229"/>
                    <a:pt x="115" y="229"/>
                  </a:cubicBezTo>
                  <a:cubicBezTo>
                    <a:pt x="181" y="229"/>
                    <a:pt x="231" y="178"/>
                    <a:pt x="229" y="113"/>
                  </a:cubicBezTo>
                  <a:cubicBezTo>
                    <a:pt x="229" y="47"/>
                    <a:pt x="181" y="1"/>
                    <a:pt x="11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7"/>
            <p:cNvSpPr/>
            <p:nvPr/>
          </p:nvSpPr>
          <p:spPr>
            <a:xfrm rot="3170892">
              <a:off x="6035725" y="3142061"/>
              <a:ext cx="5550" cy="5625"/>
            </a:xfrm>
            <a:custGeom>
              <a:avLst/>
              <a:gdLst/>
              <a:ahLst/>
              <a:cxnLst/>
              <a:rect l="l" t="t" r="r" b="b"/>
              <a:pathLst>
                <a:path w="222" h="225" extrusionOk="0">
                  <a:moveTo>
                    <a:pt x="109" y="1"/>
                  </a:moveTo>
                  <a:cubicBezTo>
                    <a:pt x="47" y="1"/>
                    <a:pt x="1" y="50"/>
                    <a:pt x="2" y="115"/>
                  </a:cubicBezTo>
                  <a:cubicBezTo>
                    <a:pt x="2" y="178"/>
                    <a:pt x="49" y="224"/>
                    <a:pt x="112" y="224"/>
                  </a:cubicBezTo>
                  <a:cubicBezTo>
                    <a:pt x="113" y="224"/>
                    <a:pt x="114" y="224"/>
                    <a:pt x="115" y="224"/>
                  </a:cubicBezTo>
                  <a:cubicBezTo>
                    <a:pt x="172" y="224"/>
                    <a:pt x="219" y="180"/>
                    <a:pt x="220" y="124"/>
                  </a:cubicBezTo>
                  <a:cubicBezTo>
                    <a:pt x="222" y="62"/>
                    <a:pt x="165" y="1"/>
                    <a:pt x="10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7"/>
            <p:cNvSpPr/>
            <p:nvPr/>
          </p:nvSpPr>
          <p:spPr>
            <a:xfrm>
              <a:off x="5949000" y="3286225"/>
              <a:ext cx="5475" cy="5425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14" y="1"/>
                  </a:moveTo>
                  <a:cubicBezTo>
                    <a:pt x="50" y="2"/>
                    <a:pt x="1" y="53"/>
                    <a:pt x="3" y="113"/>
                  </a:cubicBezTo>
                  <a:cubicBezTo>
                    <a:pt x="4" y="169"/>
                    <a:pt x="55" y="217"/>
                    <a:pt x="111" y="217"/>
                  </a:cubicBezTo>
                  <a:cubicBezTo>
                    <a:pt x="172" y="215"/>
                    <a:pt x="219" y="164"/>
                    <a:pt x="219" y="103"/>
                  </a:cubicBezTo>
                  <a:cubicBezTo>
                    <a:pt x="217" y="41"/>
                    <a:pt x="175" y="1"/>
                    <a:pt x="11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7"/>
            <p:cNvSpPr/>
            <p:nvPr/>
          </p:nvSpPr>
          <p:spPr>
            <a:xfrm>
              <a:off x="6061950" y="3187075"/>
              <a:ext cx="5650" cy="5425"/>
            </a:xfrm>
            <a:custGeom>
              <a:avLst/>
              <a:gdLst/>
              <a:ahLst/>
              <a:cxnLst/>
              <a:rect l="l" t="t" r="r" b="b"/>
              <a:pathLst>
                <a:path w="226" h="217" extrusionOk="0">
                  <a:moveTo>
                    <a:pt x="112" y="0"/>
                  </a:moveTo>
                  <a:cubicBezTo>
                    <a:pt x="59" y="0"/>
                    <a:pt x="11" y="44"/>
                    <a:pt x="6" y="99"/>
                  </a:cubicBezTo>
                  <a:cubicBezTo>
                    <a:pt x="0" y="159"/>
                    <a:pt x="48" y="213"/>
                    <a:pt x="108" y="216"/>
                  </a:cubicBezTo>
                  <a:cubicBezTo>
                    <a:pt x="109" y="216"/>
                    <a:pt x="110" y="217"/>
                    <a:pt x="111" y="217"/>
                  </a:cubicBezTo>
                  <a:cubicBezTo>
                    <a:pt x="169" y="217"/>
                    <a:pt x="216" y="174"/>
                    <a:pt x="221" y="118"/>
                  </a:cubicBezTo>
                  <a:cubicBezTo>
                    <a:pt x="226" y="58"/>
                    <a:pt x="178" y="2"/>
                    <a:pt x="118" y="0"/>
                  </a:cubicBezTo>
                  <a:cubicBezTo>
                    <a:pt x="116" y="0"/>
                    <a:pt x="114" y="0"/>
                    <a:pt x="11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7"/>
            <p:cNvSpPr/>
            <p:nvPr/>
          </p:nvSpPr>
          <p:spPr>
            <a:xfrm>
              <a:off x="6054525" y="3236850"/>
              <a:ext cx="5525" cy="5275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09" y="0"/>
                  </a:moveTo>
                  <a:cubicBezTo>
                    <a:pt x="47" y="0"/>
                    <a:pt x="1" y="46"/>
                    <a:pt x="1" y="107"/>
                  </a:cubicBezTo>
                  <a:cubicBezTo>
                    <a:pt x="1" y="164"/>
                    <a:pt x="47" y="209"/>
                    <a:pt x="106" y="210"/>
                  </a:cubicBezTo>
                  <a:cubicBezTo>
                    <a:pt x="107" y="210"/>
                    <a:pt x="108" y="210"/>
                    <a:pt x="109" y="210"/>
                  </a:cubicBezTo>
                  <a:cubicBezTo>
                    <a:pt x="168" y="210"/>
                    <a:pt x="212" y="171"/>
                    <a:pt x="215" y="114"/>
                  </a:cubicBezTo>
                  <a:cubicBezTo>
                    <a:pt x="220" y="51"/>
                    <a:pt x="175" y="2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7"/>
            <p:cNvSpPr/>
            <p:nvPr/>
          </p:nvSpPr>
          <p:spPr>
            <a:xfrm>
              <a:off x="5960625" y="3245825"/>
              <a:ext cx="5400" cy="5250"/>
            </a:xfrm>
            <a:custGeom>
              <a:avLst/>
              <a:gdLst/>
              <a:ahLst/>
              <a:cxnLst/>
              <a:rect l="l" t="t" r="r" b="b"/>
              <a:pathLst>
                <a:path w="216" h="210" extrusionOk="0">
                  <a:moveTo>
                    <a:pt x="107" y="1"/>
                  </a:moveTo>
                  <a:cubicBezTo>
                    <a:pt x="45" y="1"/>
                    <a:pt x="1" y="46"/>
                    <a:pt x="2" y="107"/>
                  </a:cubicBezTo>
                  <a:cubicBezTo>
                    <a:pt x="2" y="166"/>
                    <a:pt x="47" y="209"/>
                    <a:pt x="107" y="209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67" y="209"/>
                    <a:pt x="212" y="167"/>
                    <a:pt x="213" y="109"/>
                  </a:cubicBezTo>
                  <a:cubicBezTo>
                    <a:pt x="215" y="49"/>
                    <a:pt x="172" y="4"/>
                    <a:pt x="113" y="1"/>
                  </a:cubicBezTo>
                  <a:cubicBezTo>
                    <a:pt x="111" y="1"/>
                    <a:pt x="109" y="1"/>
                    <a:pt x="10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7"/>
            <p:cNvSpPr/>
            <p:nvPr/>
          </p:nvSpPr>
          <p:spPr>
            <a:xfrm>
              <a:off x="5961100" y="3269825"/>
              <a:ext cx="4650" cy="4900"/>
            </a:xfrm>
            <a:custGeom>
              <a:avLst/>
              <a:gdLst/>
              <a:ahLst/>
              <a:cxnLst/>
              <a:rect l="l" t="t" r="r" b="b"/>
              <a:pathLst>
                <a:path w="186" h="196" extrusionOk="0">
                  <a:moveTo>
                    <a:pt x="97" y="1"/>
                  </a:moveTo>
                  <a:cubicBezTo>
                    <a:pt x="49" y="1"/>
                    <a:pt x="9" y="39"/>
                    <a:pt x="5" y="89"/>
                  </a:cubicBezTo>
                  <a:cubicBezTo>
                    <a:pt x="0" y="146"/>
                    <a:pt x="37" y="194"/>
                    <a:pt x="88" y="195"/>
                  </a:cubicBezTo>
                  <a:cubicBezTo>
                    <a:pt x="90" y="195"/>
                    <a:pt x="91" y="195"/>
                    <a:pt x="93" y="195"/>
                  </a:cubicBezTo>
                  <a:cubicBezTo>
                    <a:pt x="142" y="195"/>
                    <a:pt x="182" y="152"/>
                    <a:pt x="184" y="98"/>
                  </a:cubicBezTo>
                  <a:cubicBezTo>
                    <a:pt x="185" y="47"/>
                    <a:pt x="148" y="4"/>
                    <a:pt x="99" y="1"/>
                  </a:cubicBezTo>
                  <a:lnTo>
                    <a:pt x="100" y="1"/>
                  </a:lnTo>
                  <a:cubicBezTo>
                    <a:pt x="99" y="1"/>
                    <a:pt x="98" y="1"/>
                    <a:pt x="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47"/>
            <p:cNvSpPr/>
            <p:nvPr/>
          </p:nvSpPr>
          <p:spPr>
            <a:xfrm>
              <a:off x="5924825" y="3243600"/>
              <a:ext cx="5025" cy="4825"/>
            </a:xfrm>
            <a:custGeom>
              <a:avLst/>
              <a:gdLst/>
              <a:ahLst/>
              <a:cxnLst/>
              <a:rect l="l" t="t" r="r" b="b"/>
              <a:pathLst>
                <a:path w="201" h="193" extrusionOk="0">
                  <a:moveTo>
                    <a:pt x="104" y="0"/>
                  </a:moveTo>
                  <a:cubicBezTo>
                    <a:pt x="20" y="36"/>
                    <a:pt x="0" y="61"/>
                    <a:pt x="10" y="116"/>
                  </a:cubicBezTo>
                  <a:cubicBezTo>
                    <a:pt x="19" y="164"/>
                    <a:pt x="50" y="189"/>
                    <a:pt x="93" y="192"/>
                  </a:cubicBezTo>
                  <a:cubicBezTo>
                    <a:pt x="97" y="192"/>
                    <a:pt x="100" y="192"/>
                    <a:pt x="104" y="192"/>
                  </a:cubicBezTo>
                  <a:cubicBezTo>
                    <a:pt x="144" y="192"/>
                    <a:pt x="173" y="168"/>
                    <a:pt x="186" y="128"/>
                  </a:cubicBezTo>
                  <a:cubicBezTo>
                    <a:pt x="201" y="78"/>
                    <a:pt x="181" y="45"/>
                    <a:pt x="10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33000">
                  <a:srgbClr val="D2BF9B"/>
                </a:gs>
                <a:gs pos="6700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32" name="Google Shape;3132;p47"/>
          <p:cNvSpPr/>
          <p:nvPr/>
        </p:nvSpPr>
        <p:spPr>
          <a:xfrm rot="-4499858">
            <a:off x="7731393" y="-271333"/>
            <a:ext cx="1152688" cy="2008398"/>
          </a:xfrm>
          <a:custGeom>
            <a:avLst/>
            <a:gdLst/>
            <a:ahLst/>
            <a:cxnLst/>
            <a:rect l="l" t="t" r="r" b="b"/>
            <a:pathLst>
              <a:path w="18900" h="32928" extrusionOk="0">
                <a:moveTo>
                  <a:pt x="5972" y="15209"/>
                </a:moveTo>
                <a:cubicBezTo>
                  <a:pt x="6949" y="15823"/>
                  <a:pt x="7875" y="16508"/>
                  <a:pt x="8739" y="17283"/>
                </a:cubicBezTo>
                <a:cubicBezTo>
                  <a:pt x="8668" y="17261"/>
                  <a:pt x="8601" y="17227"/>
                  <a:pt x="8535" y="17199"/>
                </a:cubicBezTo>
                <a:cubicBezTo>
                  <a:pt x="8243" y="17076"/>
                  <a:pt x="7956" y="16946"/>
                  <a:pt x="7662" y="16837"/>
                </a:cubicBezTo>
                <a:cubicBezTo>
                  <a:pt x="7393" y="16738"/>
                  <a:pt x="7118" y="16648"/>
                  <a:pt x="6841" y="16579"/>
                </a:cubicBezTo>
                <a:cubicBezTo>
                  <a:pt x="6581" y="16514"/>
                  <a:pt x="6319" y="16468"/>
                  <a:pt x="6053" y="16437"/>
                </a:cubicBezTo>
                <a:cubicBezTo>
                  <a:pt x="6047" y="16385"/>
                  <a:pt x="6040" y="16331"/>
                  <a:pt x="6029" y="16280"/>
                </a:cubicBezTo>
                <a:cubicBezTo>
                  <a:pt x="5979" y="16043"/>
                  <a:pt x="5876" y="15832"/>
                  <a:pt x="5714" y="15651"/>
                </a:cubicBezTo>
                <a:cubicBezTo>
                  <a:pt x="5674" y="15604"/>
                  <a:pt x="5634" y="15556"/>
                  <a:pt x="5583" y="15496"/>
                </a:cubicBezTo>
                <a:cubicBezTo>
                  <a:pt x="5674" y="15439"/>
                  <a:pt x="5754" y="15394"/>
                  <a:pt x="5828" y="15341"/>
                </a:cubicBezTo>
                <a:cubicBezTo>
                  <a:pt x="5884" y="15301"/>
                  <a:pt x="5930" y="15256"/>
                  <a:pt x="5972" y="15209"/>
                </a:cubicBezTo>
                <a:close/>
                <a:moveTo>
                  <a:pt x="4403" y="0"/>
                </a:moveTo>
                <a:cubicBezTo>
                  <a:pt x="3997" y="0"/>
                  <a:pt x="3691" y="341"/>
                  <a:pt x="3649" y="709"/>
                </a:cubicBezTo>
                <a:cubicBezTo>
                  <a:pt x="3590" y="1234"/>
                  <a:pt x="3884" y="1660"/>
                  <a:pt x="4399" y="1777"/>
                </a:cubicBezTo>
                <a:cubicBezTo>
                  <a:pt x="4452" y="1789"/>
                  <a:pt x="4505" y="1794"/>
                  <a:pt x="4556" y="1794"/>
                </a:cubicBezTo>
                <a:cubicBezTo>
                  <a:pt x="4563" y="1794"/>
                  <a:pt x="4570" y="1794"/>
                  <a:pt x="4576" y="1794"/>
                </a:cubicBezTo>
                <a:cubicBezTo>
                  <a:pt x="4688" y="2314"/>
                  <a:pt x="4836" y="2904"/>
                  <a:pt x="4976" y="3351"/>
                </a:cubicBezTo>
                <a:cubicBezTo>
                  <a:pt x="5259" y="4246"/>
                  <a:pt x="5533" y="5145"/>
                  <a:pt x="5959" y="5987"/>
                </a:cubicBezTo>
                <a:cubicBezTo>
                  <a:pt x="5496" y="5453"/>
                  <a:pt x="5044" y="4912"/>
                  <a:pt x="4581" y="4381"/>
                </a:cubicBezTo>
                <a:cubicBezTo>
                  <a:pt x="4363" y="4132"/>
                  <a:pt x="4143" y="3885"/>
                  <a:pt x="3917" y="3641"/>
                </a:cubicBezTo>
                <a:cubicBezTo>
                  <a:pt x="3961" y="3592"/>
                  <a:pt x="4001" y="3540"/>
                  <a:pt x="4035" y="3483"/>
                </a:cubicBezTo>
                <a:cubicBezTo>
                  <a:pt x="4255" y="3097"/>
                  <a:pt x="4209" y="2720"/>
                  <a:pt x="3860" y="2447"/>
                </a:cubicBezTo>
                <a:cubicBezTo>
                  <a:pt x="3799" y="2399"/>
                  <a:pt x="3735" y="2351"/>
                  <a:pt x="3667" y="2311"/>
                </a:cubicBezTo>
                <a:cubicBezTo>
                  <a:pt x="3498" y="2209"/>
                  <a:pt x="3359" y="2080"/>
                  <a:pt x="3266" y="1904"/>
                </a:cubicBezTo>
                <a:cubicBezTo>
                  <a:pt x="3249" y="1871"/>
                  <a:pt x="3226" y="1844"/>
                  <a:pt x="3204" y="1816"/>
                </a:cubicBezTo>
                <a:cubicBezTo>
                  <a:pt x="3046" y="1614"/>
                  <a:pt x="2824" y="1516"/>
                  <a:pt x="2604" y="1516"/>
                </a:cubicBezTo>
                <a:cubicBezTo>
                  <a:pt x="2346" y="1516"/>
                  <a:pt x="2091" y="1651"/>
                  <a:pt x="1944" y="1913"/>
                </a:cubicBezTo>
                <a:cubicBezTo>
                  <a:pt x="1849" y="2080"/>
                  <a:pt x="1811" y="2257"/>
                  <a:pt x="1797" y="2447"/>
                </a:cubicBezTo>
                <a:cubicBezTo>
                  <a:pt x="1749" y="3152"/>
                  <a:pt x="2215" y="3796"/>
                  <a:pt x="2939" y="3976"/>
                </a:cubicBezTo>
                <a:cubicBezTo>
                  <a:pt x="2973" y="3981"/>
                  <a:pt x="3042" y="3996"/>
                  <a:pt x="3113" y="4004"/>
                </a:cubicBezTo>
                <a:cubicBezTo>
                  <a:pt x="3149" y="4008"/>
                  <a:pt x="3184" y="4010"/>
                  <a:pt x="3219" y="4010"/>
                </a:cubicBezTo>
                <a:cubicBezTo>
                  <a:pt x="3357" y="4010"/>
                  <a:pt x="3490" y="3979"/>
                  <a:pt x="3610" y="3902"/>
                </a:cubicBezTo>
                <a:cubicBezTo>
                  <a:pt x="3697" y="3847"/>
                  <a:pt x="3777" y="3785"/>
                  <a:pt x="3851" y="3716"/>
                </a:cubicBezTo>
                <a:cubicBezTo>
                  <a:pt x="4539" y="4500"/>
                  <a:pt x="5211" y="5301"/>
                  <a:pt x="5850" y="6126"/>
                </a:cubicBezTo>
                <a:cubicBezTo>
                  <a:pt x="6719" y="7251"/>
                  <a:pt x="7543" y="8406"/>
                  <a:pt x="8316" y="9609"/>
                </a:cubicBezTo>
                <a:cubicBezTo>
                  <a:pt x="8293" y="9608"/>
                  <a:pt x="8285" y="9609"/>
                  <a:pt x="8280" y="9606"/>
                </a:cubicBezTo>
                <a:cubicBezTo>
                  <a:pt x="8259" y="9586"/>
                  <a:pt x="8239" y="9566"/>
                  <a:pt x="8220" y="9546"/>
                </a:cubicBezTo>
                <a:cubicBezTo>
                  <a:pt x="7848" y="9150"/>
                  <a:pt x="7453" y="8779"/>
                  <a:pt x="7037" y="8433"/>
                </a:cubicBezTo>
                <a:cubicBezTo>
                  <a:pt x="5708" y="7333"/>
                  <a:pt x="4262" y="6433"/>
                  <a:pt x="2664" y="5787"/>
                </a:cubicBezTo>
                <a:cubicBezTo>
                  <a:pt x="2694" y="5597"/>
                  <a:pt x="2660" y="5412"/>
                  <a:pt x="2575" y="5236"/>
                </a:cubicBezTo>
                <a:cubicBezTo>
                  <a:pt x="2369" y="4803"/>
                  <a:pt x="1959" y="4494"/>
                  <a:pt x="1433" y="4494"/>
                </a:cubicBezTo>
                <a:cubicBezTo>
                  <a:pt x="1318" y="4494"/>
                  <a:pt x="1196" y="4509"/>
                  <a:pt x="1070" y="4541"/>
                </a:cubicBezTo>
                <a:cubicBezTo>
                  <a:pt x="890" y="4586"/>
                  <a:pt x="710" y="4637"/>
                  <a:pt x="533" y="4691"/>
                </a:cubicBezTo>
                <a:cubicBezTo>
                  <a:pt x="247" y="4777"/>
                  <a:pt x="67" y="4963"/>
                  <a:pt x="22" y="5265"/>
                </a:cubicBezTo>
                <a:cubicBezTo>
                  <a:pt x="1" y="5419"/>
                  <a:pt x="36" y="5564"/>
                  <a:pt x="99" y="5705"/>
                </a:cubicBezTo>
                <a:cubicBezTo>
                  <a:pt x="295" y="6139"/>
                  <a:pt x="633" y="6404"/>
                  <a:pt x="1201" y="6557"/>
                </a:cubicBezTo>
                <a:cubicBezTo>
                  <a:pt x="1271" y="6577"/>
                  <a:pt x="1354" y="6588"/>
                  <a:pt x="1445" y="6588"/>
                </a:cubicBezTo>
                <a:cubicBezTo>
                  <a:pt x="1610" y="6588"/>
                  <a:pt x="1802" y="6550"/>
                  <a:pt x="1988" y="6455"/>
                </a:cubicBezTo>
                <a:cubicBezTo>
                  <a:pt x="2038" y="6429"/>
                  <a:pt x="2095" y="6415"/>
                  <a:pt x="2150" y="6399"/>
                </a:cubicBezTo>
                <a:cubicBezTo>
                  <a:pt x="2403" y="6327"/>
                  <a:pt x="2558" y="6159"/>
                  <a:pt x="2635" y="5916"/>
                </a:cubicBezTo>
                <a:cubicBezTo>
                  <a:pt x="3018" y="6075"/>
                  <a:pt x="3391" y="6254"/>
                  <a:pt x="3757" y="6449"/>
                </a:cubicBezTo>
                <a:cubicBezTo>
                  <a:pt x="5481" y="7365"/>
                  <a:pt x="7023" y="8523"/>
                  <a:pt x="8351" y="9958"/>
                </a:cubicBezTo>
                <a:cubicBezTo>
                  <a:pt x="8669" y="10299"/>
                  <a:pt x="8975" y="10651"/>
                  <a:pt x="9214" y="11056"/>
                </a:cubicBezTo>
                <a:cubicBezTo>
                  <a:pt x="9725" y="11920"/>
                  <a:pt x="10216" y="12792"/>
                  <a:pt x="10680" y="13679"/>
                </a:cubicBezTo>
                <a:cubicBezTo>
                  <a:pt x="12035" y="16269"/>
                  <a:pt x="13159" y="18954"/>
                  <a:pt x="14039" y="21741"/>
                </a:cubicBezTo>
                <a:cubicBezTo>
                  <a:pt x="14446" y="23035"/>
                  <a:pt x="14793" y="24345"/>
                  <a:pt x="15077" y="25672"/>
                </a:cubicBezTo>
                <a:cubicBezTo>
                  <a:pt x="15083" y="25708"/>
                  <a:pt x="15086" y="25743"/>
                  <a:pt x="15094" y="25800"/>
                </a:cubicBezTo>
                <a:cubicBezTo>
                  <a:pt x="15074" y="25774"/>
                  <a:pt x="15068" y="25769"/>
                  <a:pt x="15065" y="25763"/>
                </a:cubicBezTo>
                <a:cubicBezTo>
                  <a:pt x="15056" y="25745"/>
                  <a:pt x="15048" y="25725"/>
                  <a:pt x="15040" y="25705"/>
                </a:cubicBezTo>
                <a:cubicBezTo>
                  <a:pt x="14039" y="23203"/>
                  <a:pt x="12602" y="20977"/>
                  <a:pt x="10787" y="18991"/>
                </a:cubicBezTo>
                <a:cubicBezTo>
                  <a:pt x="10501" y="18678"/>
                  <a:pt x="10203" y="18374"/>
                  <a:pt x="9941" y="18044"/>
                </a:cubicBezTo>
                <a:cubicBezTo>
                  <a:pt x="9015" y="16878"/>
                  <a:pt x="8174" y="15653"/>
                  <a:pt x="7401" y="14383"/>
                </a:cubicBezTo>
                <a:cubicBezTo>
                  <a:pt x="7160" y="13989"/>
                  <a:pt x="6928" y="13591"/>
                  <a:pt x="6708" y="13187"/>
                </a:cubicBezTo>
                <a:cubicBezTo>
                  <a:pt x="6756" y="13156"/>
                  <a:pt x="6803" y="13122"/>
                  <a:pt x="6850" y="13079"/>
                </a:cubicBezTo>
                <a:cubicBezTo>
                  <a:pt x="6990" y="12949"/>
                  <a:pt x="7077" y="12786"/>
                  <a:pt x="7126" y="12577"/>
                </a:cubicBezTo>
                <a:cubicBezTo>
                  <a:pt x="7246" y="12105"/>
                  <a:pt x="6992" y="11421"/>
                  <a:pt x="6570" y="11131"/>
                </a:cubicBezTo>
                <a:cubicBezTo>
                  <a:pt x="6427" y="11031"/>
                  <a:pt x="6271" y="10977"/>
                  <a:pt x="6106" y="10977"/>
                </a:cubicBezTo>
                <a:cubicBezTo>
                  <a:pt x="6045" y="10977"/>
                  <a:pt x="5982" y="10984"/>
                  <a:pt x="5918" y="11000"/>
                </a:cubicBezTo>
                <a:cubicBezTo>
                  <a:pt x="5793" y="11031"/>
                  <a:pt x="5671" y="11074"/>
                  <a:pt x="5549" y="11119"/>
                </a:cubicBezTo>
                <a:cubicBezTo>
                  <a:pt x="5286" y="11216"/>
                  <a:pt x="5149" y="11418"/>
                  <a:pt x="5127" y="11688"/>
                </a:cubicBezTo>
                <a:cubicBezTo>
                  <a:pt x="5086" y="12178"/>
                  <a:pt x="5245" y="12605"/>
                  <a:pt x="5566" y="12972"/>
                </a:cubicBezTo>
                <a:cubicBezTo>
                  <a:pt x="5677" y="13099"/>
                  <a:pt x="5816" y="13188"/>
                  <a:pt x="5973" y="13247"/>
                </a:cubicBezTo>
                <a:cubicBezTo>
                  <a:pt x="6084" y="13288"/>
                  <a:pt x="6191" y="13308"/>
                  <a:pt x="6295" y="13308"/>
                </a:cubicBezTo>
                <a:cubicBezTo>
                  <a:pt x="6408" y="13308"/>
                  <a:pt x="6516" y="13284"/>
                  <a:pt x="6620" y="13235"/>
                </a:cubicBezTo>
                <a:cubicBezTo>
                  <a:pt x="6734" y="13460"/>
                  <a:pt x="6850" y="13685"/>
                  <a:pt x="6972" y="13906"/>
                </a:cubicBezTo>
                <a:cubicBezTo>
                  <a:pt x="7635" y="15108"/>
                  <a:pt x="8356" y="16273"/>
                  <a:pt x="9186" y="17371"/>
                </a:cubicBezTo>
                <a:cubicBezTo>
                  <a:pt x="9202" y="17392"/>
                  <a:pt x="9216" y="17417"/>
                  <a:pt x="9231" y="17442"/>
                </a:cubicBezTo>
                <a:cubicBezTo>
                  <a:pt x="9185" y="17422"/>
                  <a:pt x="9151" y="17394"/>
                  <a:pt x="9118" y="17366"/>
                </a:cubicBezTo>
                <a:cubicBezTo>
                  <a:pt x="8458" y="16786"/>
                  <a:pt x="7765" y="16247"/>
                  <a:pt x="7032" y="15758"/>
                </a:cubicBezTo>
                <a:cubicBezTo>
                  <a:pt x="6705" y="15540"/>
                  <a:pt x="6371" y="15330"/>
                  <a:pt x="6030" y="15134"/>
                </a:cubicBezTo>
                <a:cubicBezTo>
                  <a:pt x="6182" y="14911"/>
                  <a:pt x="6191" y="14631"/>
                  <a:pt x="6046" y="14369"/>
                </a:cubicBezTo>
                <a:cubicBezTo>
                  <a:pt x="5836" y="13994"/>
                  <a:pt x="5432" y="13840"/>
                  <a:pt x="5112" y="13840"/>
                </a:cubicBezTo>
                <a:cubicBezTo>
                  <a:pt x="5076" y="13840"/>
                  <a:pt x="5042" y="13842"/>
                  <a:pt x="5009" y="13846"/>
                </a:cubicBezTo>
                <a:cubicBezTo>
                  <a:pt x="4552" y="13897"/>
                  <a:pt x="4078" y="14463"/>
                  <a:pt x="4387" y="15011"/>
                </a:cubicBezTo>
                <a:cubicBezTo>
                  <a:pt x="4408" y="15048"/>
                  <a:pt x="4424" y="15088"/>
                  <a:pt x="4441" y="15122"/>
                </a:cubicBezTo>
                <a:cubicBezTo>
                  <a:pt x="4431" y="15134"/>
                  <a:pt x="4428" y="15142"/>
                  <a:pt x="4424" y="15147"/>
                </a:cubicBezTo>
                <a:cubicBezTo>
                  <a:pt x="4401" y="15164"/>
                  <a:pt x="4379" y="15182"/>
                  <a:pt x="4354" y="15195"/>
                </a:cubicBezTo>
                <a:cubicBezTo>
                  <a:pt x="4041" y="15358"/>
                  <a:pt x="3831" y="15613"/>
                  <a:pt x="3691" y="15932"/>
                </a:cubicBezTo>
                <a:cubicBezTo>
                  <a:pt x="3465" y="16442"/>
                  <a:pt x="3610" y="16965"/>
                  <a:pt x="4072" y="17278"/>
                </a:cubicBezTo>
                <a:cubicBezTo>
                  <a:pt x="4352" y="17467"/>
                  <a:pt x="4661" y="17560"/>
                  <a:pt x="4993" y="17560"/>
                </a:cubicBezTo>
                <a:cubicBezTo>
                  <a:pt x="5032" y="17560"/>
                  <a:pt x="5072" y="17559"/>
                  <a:pt x="5112" y="17556"/>
                </a:cubicBezTo>
                <a:cubicBezTo>
                  <a:pt x="5672" y="17519"/>
                  <a:pt x="6041" y="17138"/>
                  <a:pt x="6058" y="16577"/>
                </a:cubicBezTo>
                <a:cubicBezTo>
                  <a:pt x="6060" y="16564"/>
                  <a:pt x="6057" y="16548"/>
                  <a:pt x="6057" y="16534"/>
                </a:cubicBezTo>
                <a:lnTo>
                  <a:pt x="6057" y="16534"/>
                </a:lnTo>
                <a:cubicBezTo>
                  <a:pt x="6203" y="16556"/>
                  <a:pt x="6350" y="16582"/>
                  <a:pt x="6495" y="16611"/>
                </a:cubicBezTo>
                <a:cubicBezTo>
                  <a:pt x="6830" y="16678"/>
                  <a:pt x="7160" y="16767"/>
                  <a:pt x="7475" y="16897"/>
                </a:cubicBezTo>
                <a:cubicBezTo>
                  <a:pt x="7847" y="17050"/>
                  <a:pt x="8220" y="17196"/>
                  <a:pt x="8584" y="17363"/>
                </a:cubicBezTo>
                <a:cubicBezTo>
                  <a:pt x="8919" y="17516"/>
                  <a:pt x="9231" y="17709"/>
                  <a:pt x="9497" y="17965"/>
                </a:cubicBezTo>
                <a:cubicBezTo>
                  <a:pt x="10909" y="19323"/>
                  <a:pt x="12139" y="20829"/>
                  <a:pt x="13171" y="22493"/>
                </a:cubicBezTo>
                <a:cubicBezTo>
                  <a:pt x="13983" y="23800"/>
                  <a:pt x="14657" y="25174"/>
                  <a:pt x="15164" y="26627"/>
                </a:cubicBezTo>
                <a:cubicBezTo>
                  <a:pt x="15278" y="26956"/>
                  <a:pt x="15395" y="27283"/>
                  <a:pt x="15452" y="27631"/>
                </a:cubicBezTo>
                <a:cubicBezTo>
                  <a:pt x="15727" y="29325"/>
                  <a:pt x="15906" y="31027"/>
                  <a:pt x="15901" y="32745"/>
                </a:cubicBezTo>
                <a:cubicBezTo>
                  <a:pt x="15901" y="32778"/>
                  <a:pt x="15904" y="32811"/>
                  <a:pt x="15914" y="32841"/>
                </a:cubicBezTo>
                <a:cubicBezTo>
                  <a:pt x="15931" y="32899"/>
                  <a:pt x="15975" y="32927"/>
                  <a:pt x="16036" y="32927"/>
                </a:cubicBezTo>
                <a:cubicBezTo>
                  <a:pt x="16037" y="32927"/>
                  <a:pt x="16038" y="32927"/>
                  <a:pt x="16039" y="32927"/>
                </a:cubicBezTo>
                <a:cubicBezTo>
                  <a:pt x="16096" y="32927"/>
                  <a:pt x="16132" y="32894"/>
                  <a:pt x="16147" y="32842"/>
                </a:cubicBezTo>
                <a:cubicBezTo>
                  <a:pt x="16157" y="32802"/>
                  <a:pt x="16162" y="32757"/>
                  <a:pt x="16162" y="32716"/>
                </a:cubicBezTo>
                <a:cubicBezTo>
                  <a:pt x="16153" y="32342"/>
                  <a:pt x="16145" y="31970"/>
                  <a:pt x="16131" y="31597"/>
                </a:cubicBezTo>
                <a:cubicBezTo>
                  <a:pt x="16054" y="29578"/>
                  <a:pt x="15790" y="27583"/>
                  <a:pt x="15370" y="25607"/>
                </a:cubicBezTo>
                <a:cubicBezTo>
                  <a:pt x="15295" y="25246"/>
                  <a:pt x="15198" y="24888"/>
                  <a:pt x="15139" y="24525"/>
                </a:cubicBezTo>
                <a:cubicBezTo>
                  <a:pt x="14998" y="23663"/>
                  <a:pt x="14948" y="22794"/>
                  <a:pt x="14938" y="21922"/>
                </a:cubicBezTo>
                <a:cubicBezTo>
                  <a:pt x="14920" y="20399"/>
                  <a:pt x="15023" y="18883"/>
                  <a:pt x="15253" y="17377"/>
                </a:cubicBezTo>
                <a:cubicBezTo>
                  <a:pt x="15273" y="17246"/>
                  <a:pt x="15296" y="17115"/>
                  <a:pt x="15350" y="16991"/>
                </a:cubicBezTo>
                <a:cubicBezTo>
                  <a:pt x="15383" y="16920"/>
                  <a:pt x="15414" y="16848"/>
                  <a:pt x="15444" y="16775"/>
                </a:cubicBezTo>
                <a:cubicBezTo>
                  <a:pt x="15631" y="16343"/>
                  <a:pt x="15849" y="15928"/>
                  <a:pt x="16128" y="15547"/>
                </a:cubicBezTo>
                <a:cubicBezTo>
                  <a:pt x="16434" y="15131"/>
                  <a:pt x="16778" y="14755"/>
                  <a:pt x="17161" y="14421"/>
                </a:cubicBezTo>
                <a:cubicBezTo>
                  <a:pt x="17205" y="14471"/>
                  <a:pt x="17258" y="14517"/>
                  <a:pt x="17321" y="14553"/>
                </a:cubicBezTo>
                <a:cubicBezTo>
                  <a:pt x="17428" y="14610"/>
                  <a:pt x="17543" y="14650"/>
                  <a:pt x="17654" y="14698"/>
                </a:cubicBezTo>
                <a:cubicBezTo>
                  <a:pt x="17656" y="14693"/>
                  <a:pt x="17659" y="14687"/>
                  <a:pt x="17661" y="14682"/>
                </a:cubicBezTo>
                <a:cubicBezTo>
                  <a:pt x="17709" y="14695"/>
                  <a:pt x="17756" y="14712"/>
                  <a:pt x="17806" y="14718"/>
                </a:cubicBezTo>
                <a:cubicBezTo>
                  <a:pt x="17854" y="14725"/>
                  <a:pt x="17901" y="14729"/>
                  <a:pt x="17948" y="14729"/>
                </a:cubicBezTo>
                <a:cubicBezTo>
                  <a:pt x="18305" y="14729"/>
                  <a:pt x="18618" y="14519"/>
                  <a:pt x="18752" y="14176"/>
                </a:cubicBezTo>
                <a:cubicBezTo>
                  <a:pt x="18900" y="13795"/>
                  <a:pt x="18756" y="13414"/>
                  <a:pt x="18394" y="13232"/>
                </a:cubicBezTo>
                <a:cubicBezTo>
                  <a:pt x="18318" y="13193"/>
                  <a:pt x="18239" y="13158"/>
                  <a:pt x="18161" y="13122"/>
                </a:cubicBezTo>
                <a:cubicBezTo>
                  <a:pt x="18037" y="13064"/>
                  <a:pt x="17911" y="13038"/>
                  <a:pt x="17790" y="13038"/>
                </a:cubicBezTo>
                <a:cubicBezTo>
                  <a:pt x="17359" y="13038"/>
                  <a:pt x="16989" y="13376"/>
                  <a:pt x="16982" y="13861"/>
                </a:cubicBezTo>
                <a:cubicBezTo>
                  <a:pt x="16980" y="13932"/>
                  <a:pt x="16982" y="14005"/>
                  <a:pt x="16992" y="14076"/>
                </a:cubicBezTo>
                <a:cubicBezTo>
                  <a:pt x="17008" y="14170"/>
                  <a:pt x="17042" y="14253"/>
                  <a:pt x="17087" y="14329"/>
                </a:cubicBezTo>
                <a:cubicBezTo>
                  <a:pt x="16372" y="14906"/>
                  <a:pt x="15815" y="15611"/>
                  <a:pt x="15424" y="16454"/>
                </a:cubicBezTo>
                <a:cubicBezTo>
                  <a:pt x="15505" y="15932"/>
                  <a:pt x="15610" y="15417"/>
                  <a:pt x="15741" y="14909"/>
                </a:cubicBezTo>
                <a:cubicBezTo>
                  <a:pt x="15874" y="14398"/>
                  <a:pt x="16008" y="13887"/>
                  <a:pt x="16159" y="13383"/>
                </a:cubicBezTo>
                <a:cubicBezTo>
                  <a:pt x="16310" y="12875"/>
                  <a:pt x="16483" y="12372"/>
                  <a:pt x="16690" y="11883"/>
                </a:cubicBezTo>
                <a:cubicBezTo>
                  <a:pt x="16758" y="11722"/>
                  <a:pt x="16829" y="11563"/>
                  <a:pt x="16898" y="11403"/>
                </a:cubicBezTo>
                <a:cubicBezTo>
                  <a:pt x="16903" y="11406"/>
                  <a:pt x="16906" y="11409"/>
                  <a:pt x="16909" y="11412"/>
                </a:cubicBezTo>
                <a:cubicBezTo>
                  <a:pt x="16931" y="11429"/>
                  <a:pt x="16960" y="11440"/>
                  <a:pt x="16986" y="11451"/>
                </a:cubicBezTo>
                <a:cubicBezTo>
                  <a:pt x="17070" y="11484"/>
                  <a:pt x="17151" y="11501"/>
                  <a:pt x="17228" y="11501"/>
                </a:cubicBezTo>
                <a:cubicBezTo>
                  <a:pt x="17386" y="11501"/>
                  <a:pt x="17530" y="11433"/>
                  <a:pt x="17661" y="11310"/>
                </a:cubicBezTo>
                <a:cubicBezTo>
                  <a:pt x="17804" y="11174"/>
                  <a:pt x="17895" y="11003"/>
                  <a:pt x="17945" y="10812"/>
                </a:cubicBezTo>
                <a:cubicBezTo>
                  <a:pt x="18022" y="10517"/>
                  <a:pt x="17940" y="10265"/>
                  <a:pt x="17709" y="10108"/>
                </a:cubicBezTo>
                <a:cubicBezTo>
                  <a:pt x="17575" y="10018"/>
                  <a:pt x="17437" y="9971"/>
                  <a:pt x="17297" y="9971"/>
                </a:cubicBezTo>
                <a:cubicBezTo>
                  <a:pt x="17183" y="9971"/>
                  <a:pt x="17068" y="10002"/>
                  <a:pt x="16954" y="10063"/>
                </a:cubicBezTo>
                <a:cubicBezTo>
                  <a:pt x="16475" y="10319"/>
                  <a:pt x="16421" y="10931"/>
                  <a:pt x="16818" y="11330"/>
                </a:cubicBezTo>
                <a:cubicBezTo>
                  <a:pt x="16588" y="11801"/>
                  <a:pt x="16386" y="12284"/>
                  <a:pt x="16205" y="12776"/>
                </a:cubicBezTo>
                <a:cubicBezTo>
                  <a:pt x="16032" y="13244"/>
                  <a:pt x="15877" y="13718"/>
                  <a:pt x="15735" y="14195"/>
                </a:cubicBezTo>
                <a:cubicBezTo>
                  <a:pt x="15610" y="14611"/>
                  <a:pt x="15514" y="15036"/>
                  <a:pt x="15406" y="15455"/>
                </a:cubicBezTo>
                <a:cubicBezTo>
                  <a:pt x="15397" y="15491"/>
                  <a:pt x="15387" y="15526"/>
                  <a:pt x="15378" y="15560"/>
                </a:cubicBezTo>
                <a:cubicBezTo>
                  <a:pt x="15357" y="15519"/>
                  <a:pt x="15350" y="15480"/>
                  <a:pt x="15349" y="15442"/>
                </a:cubicBezTo>
                <a:cubicBezTo>
                  <a:pt x="15296" y="14513"/>
                  <a:pt x="15113" y="13613"/>
                  <a:pt x="14802" y="12742"/>
                </a:cubicBezTo>
                <a:cubicBezTo>
                  <a:pt x="14957" y="12676"/>
                  <a:pt x="15080" y="12545"/>
                  <a:pt x="15150" y="12364"/>
                </a:cubicBezTo>
                <a:cubicBezTo>
                  <a:pt x="15167" y="12316"/>
                  <a:pt x="15181" y="12269"/>
                  <a:pt x="15210" y="12174"/>
                </a:cubicBezTo>
                <a:cubicBezTo>
                  <a:pt x="15218" y="12071"/>
                  <a:pt x="15236" y="11921"/>
                  <a:pt x="15236" y="11772"/>
                </a:cubicBezTo>
                <a:cubicBezTo>
                  <a:pt x="15236" y="11573"/>
                  <a:pt x="15165" y="11392"/>
                  <a:pt x="15042" y="11235"/>
                </a:cubicBezTo>
                <a:cubicBezTo>
                  <a:pt x="14833" y="10974"/>
                  <a:pt x="14563" y="10827"/>
                  <a:pt x="14230" y="10802"/>
                </a:cubicBezTo>
                <a:cubicBezTo>
                  <a:pt x="14209" y="10801"/>
                  <a:pt x="14189" y="10800"/>
                  <a:pt x="14169" y="10800"/>
                </a:cubicBezTo>
                <a:cubicBezTo>
                  <a:pt x="13799" y="10800"/>
                  <a:pt x="13489" y="11040"/>
                  <a:pt x="13393" y="11401"/>
                </a:cubicBezTo>
                <a:cubicBezTo>
                  <a:pt x="13281" y="11824"/>
                  <a:pt x="13461" y="12293"/>
                  <a:pt x="13838" y="12553"/>
                </a:cubicBezTo>
                <a:cubicBezTo>
                  <a:pt x="14018" y="12676"/>
                  <a:pt x="14221" y="12752"/>
                  <a:pt x="14435" y="12787"/>
                </a:cubicBezTo>
                <a:cubicBezTo>
                  <a:pt x="14471" y="12793"/>
                  <a:pt x="14507" y="12796"/>
                  <a:pt x="14542" y="12796"/>
                </a:cubicBezTo>
                <a:cubicBezTo>
                  <a:pt x="14600" y="12796"/>
                  <a:pt x="14657" y="12788"/>
                  <a:pt x="14711" y="12773"/>
                </a:cubicBezTo>
                <a:cubicBezTo>
                  <a:pt x="14969" y="13551"/>
                  <a:pt x="15131" y="14352"/>
                  <a:pt x="15191" y="15179"/>
                </a:cubicBezTo>
                <a:cubicBezTo>
                  <a:pt x="15228" y="15687"/>
                  <a:pt x="15248" y="16193"/>
                  <a:pt x="15150" y="16701"/>
                </a:cubicBezTo>
                <a:cubicBezTo>
                  <a:pt x="15059" y="17164"/>
                  <a:pt x="14992" y="17635"/>
                  <a:pt x="14935" y="18104"/>
                </a:cubicBezTo>
                <a:cubicBezTo>
                  <a:pt x="14869" y="18649"/>
                  <a:pt x="14812" y="19195"/>
                  <a:pt x="14772" y="19741"/>
                </a:cubicBezTo>
                <a:cubicBezTo>
                  <a:pt x="14690" y="20845"/>
                  <a:pt x="14691" y="21948"/>
                  <a:pt x="14775" y="23052"/>
                </a:cubicBezTo>
                <a:cubicBezTo>
                  <a:pt x="14776" y="23076"/>
                  <a:pt x="14775" y="23103"/>
                  <a:pt x="14775" y="23129"/>
                </a:cubicBezTo>
                <a:cubicBezTo>
                  <a:pt x="14750" y="23096"/>
                  <a:pt x="14738" y="23062"/>
                  <a:pt x="14728" y="23028"/>
                </a:cubicBezTo>
                <a:cubicBezTo>
                  <a:pt x="14211" y="21195"/>
                  <a:pt x="13580" y="19402"/>
                  <a:pt x="12839" y="17647"/>
                </a:cubicBezTo>
                <a:cubicBezTo>
                  <a:pt x="12622" y="17128"/>
                  <a:pt x="12393" y="16613"/>
                  <a:pt x="12233" y="16071"/>
                </a:cubicBezTo>
                <a:cubicBezTo>
                  <a:pt x="11872" y="14844"/>
                  <a:pt x="11580" y="13602"/>
                  <a:pt x="11316" y="12352"/>
                </a:cubicBezTo>
                <a:cubicBezTo>
                  <a:pt x="11205" y="11824"/>
                  <a:pt x="11160" y="11298"/>
                  <a:pt x="11185" y="10761"/>
                </a:cubicBezTo>
                <a:cubicBezTo>
                  <a:pt x="11210" y="10216"/>
                  <a:pt x="11257" y="9674"/>
                  <a:pt x="11339" y="9134"/>
                </a:cubicBezTo>
                <a:cubicBezTo>
                  <a:pt x="11410" y="8677"/>
                  <a:pt x="11486" y="8220"/>
                  <a:pt x="11602" y="7771"/>
                </a:cubicBezTo>
                <a:cubicBezTo>
                  <a:pt x="11708" y="7362"/>
                  <a:pt x="11821" y="6953"/>
                  <a:pt x="11933" y="6546"/>
                </a:cubicBezTo>
                <a:cubicBezTo>
                  <a:pt x="11957" y="6461"/>
                  <a:pt x="11986" y="6376"/>
                  <a:pt x="12014" y="6293"/>
                </a:cubicBezTo>
                <a:cubicBezTo>
                  <a:pt x="12099" y="6339"/>
                  <a:pt x="12194" y="6379"/>
                  <a:pt x="12307" y="6402"/>
                </a:cubicBezTo>
                <a:cubicBezTo>
                  <a:pt x="12356" y="6415"/>
                  <a:pt x="12406" y="6424"/>
                  <a:pt x="12455" y="6430"/>
                </a:cubicBezTo>
                <a:cubicBezTo>
                  <a:pt x="12499" y="6436"/>
                  <a:pt x="12541" y="6439"/>
                  <a:pt x="12582" y="6439"/>
                </a:cubicBezTo>
                <a:cubicBezTo>
                  <a:pt x="12844" y="6439"/>
                  <a:pt x="13056" y="6324"/>
                  <a:pt x="13221" y="6098"/>
                </a:cubicBezTo>
                <a:cubicBezTo>
                  <a:pt x="13318" y="5964"/>
                  <a:pt x="13380" y="5811"/>
                  <a:pt x="13438" y="5571"/>
                </a:cubicBezTo>
                <a:cubicBezTo>
                  <a:pt x="13471" y="5443"/>
                  <a:pt x="13480" y="5226"/>
                  <a:pt x="13444" y="5054"/>
                </a:cubicBezTo>
                <a:cubicBezTo>
                  <a:pt x="13367" y="4685"/>
                  <a:pt x="13077" y="4396"/>
                  <a:pt x="12725" y="4345"/>
                </a:cubicBezTo>
                <a:cubicBezTo>
                  <a:pt x="12676" y="4338"/>
                  <a:pt x="12627" y="4335"/>
                  <a:pt x="12577" y="4335"/>
                </a:cubicBezTo>
                <a:cubicBezTo>
                  <a:pt x="12195" y="4335"/>
                  <a:pt x="11810" y="4544"/>
                  <a:pt x="11645" y="4946"/>
                </a:cubicBezTo>
                <a:cubicBezTo>
                  <a:pt x="11578" y="5109"/>
                  <a:pt x="11548" y="5276"/>
                  <a:pt x="11549" y="5449"/>
                </a:cubicBezTo>
                <a:cubicBezTo>
                  <a:pt x="11551" y="5751"/>
                  <a:pt x="11656" y="6043"/>
                  <a:pt x="11916" y="6231"/>
                </a:cubicBezTo>
                <a:cubicBezTo>
                  <a:pt x="11733" y="6727"/>
                  <a:pt x="11582" y="7233"/>
                  <a:pt x="11450" y="7748"/>
                </a:cubicBezTo>
                <a:cubicBezTo>
                  <a:pt x="11214" y="8683"/>
                  <a:pt x="11069" y="9631"/>
                  <a:pt x="11004" y="10596"/>
                </a:cubicBezTo>
                <a:cubicBezTo>
                  <a:pt x="10639" y="8318"/>
                  <a:pt x="10330" y="6037"/>
                  <a:pt x="10264" y="3733"/>
                </a:cubicBezTo>
                <a:lnTo>
                  <a:pt x="10264" y="3733"/>
                </a:lnTo>
                <a:cubicBezTo>
                  <a:pt x="10314" y="3744"/>
                  <a:pt x="10364" y="3750"/>
                  <a:pt x="10411" y="3750"/>
                </a:cubicBezTo>
                <a:cubicBezTo>
                  <a:pt x="10601" y="3750"/>
                  <a:pt x="10767" y="3662"/>
                  <a:pt x="10910" y="3509"/>
                </a:cubicBezTo>
                <a:cubicBezTo>
                  <a:pt x="11034" y="3375"/>
                  <a:pt x="11115" y="3216"/>
                  <a:pt x="11157" y="3038"/>
                </a:cubicBezTo>
                <a:cubicBezTo>
                  <a:pt x="11251" y="2671"/>
                  <a:pt x="11139" y="2347"/>
                  <a:pt x="10848" y="2148"/>
                </a:cubicBezTo>
                <a:cubicBezTo>
                  <a:pt x="10711" y="2054"/>
                  <a:pt x="10562" y="2009"/>
                  <a:pt x="10418" y="2009"/>
                </a:cubicBezTo>
                <a:cubicBezTo>
                  <a:pt x="10154" y="2009"/>
                  <a:pt x="9908" y="2159"/>
                  <a:pt x="9782" y="2433"/>
                </a:cubicBezTo>
                <a:cubicBezTo>
                  <a:pt x="9750" y="2503"/>
                  <a:pt x="9722" y="2583"/>
                  <a:pt x="9719" y="2658"/>
                </a:cubicBezTo>
                <a:cubicBezTo>
                  <a:pt x="9713" y="2830"/>
                  <a:pt x="9705" y="3004"/>
                  <a:pt x="9731" y="3172"/>
                </a:cubicBezTo>
                <a:cubicBezTo>
                  <a:pt x="9773" y="3445"/>
                  <a:pt x="9935" y="3634"/>
                  <a:pt x="10200" y="3717"/>
                </a:cubicBezTo>
                <a:cubicBezTo>
                  <a:pt x="10188" y="4338"/>
                  <a:pt x="10206" y="4956"/>
                  <a:pt x="10236" y="5577"/>
                </a:cubicBezTo>
                <a:cubicBezTo>
                  <a:pt x="10281" y="6529"/>
                  <a:pt x="10369" y="7477"/>
                  <a:pt x="10473" y="8424"/>
                </a:cubicBezTo>
                <a:cubicBezTo>
                  <a:pt x="10449" y="8392"/>
                  <a:pt x="10435" y="8358"/>
                  <a:pt x="10424" y="8321"/>
                </a:cubicBezTo>
                <a:cubicBezTo>
                  <a:pt x="10072" y="7247"/>
                  <a:pt x="9674" y="6191"/>
                  <a:pt x="9223" y="5154"/>
                </a:cubicBezTo>
                <a:cubicBezTo>
                  <a:pt x="9271" y="5114"/>
                  <a:pt x="9316" y="5072"/>
                  <a:pt x="9361" y="5020"/>
                </a:cubicBezTo>
                <a:cubicBezTo>
                  <a:pt x="9492" y="4864"/>
                  <a:pt x="9586" y="4688"/>
                  <a:pt x="9640" y="4475"/>
                </a:cubicBezTo>
                <a:cubicBezTo>
                  <a:pt x="9713" y="4240"/>
                  <a:pt x="9686" y="4003"/>
                  <a:pt x="9537" y="3790"/>
                </a:cubicBezTo>
                <a:cubicBezTo>
                  <a:pt x="9362" y="3543"/>
                  <a:pt x="9199" y="3291"/>
                  <a:pt x="9043" y="3032"/>
                </a:cubicBezTo>
                <a:cubicBezTo>
                  <a:pt x="8912" y="2816"/>
                  <a:pt x="8713" y="2677"/>
                  <a:pt x="8463" y="2620"/>
                </a:cubicBezTo>
                <a:cubicBezTo>
                  <a:pt x="8406" y="2607"/>
                  <a:pt x="8351" y="2601"/>
                  <a:pt x="8297" y="2601"/>
                </a:cubicBezTo>
                <a:cubicBezTo>
                  <a:pt x="8077" y="2601"/>
                  <a:pt x="7889" y="2710"/>
                  <a:pt x="7762" y="2916"/>
                </a:cubicBezTo>
                <a:cubicBezTo>
                  <a:pt x="7677" y="3055"/>
                  <a:pt x="7638" y="3209"/>
                  <a:pt x="7629" y="3367"/>
                </a:cubicBezTo>
                <a:cubicBezTo>
                  <a:pt x="7606" y="3742"/>
                  <a:pt x="7634" y="4114"/>
                  <a:pt x="7760" y="4470"/>
                </a:cubicBezTo>
                <a:cubicBezTo>
                  <a:pt x="7807" y="4605"/>
                  <a:pt x="7871" y="4736"/>
                  <a:pt x="7944" y="4858"/>
                </a:cubicBezTo>
                <a:cubicBezTo>
                  <a:pt x="8041" y="5021"/>
                  <a:pt x="8182" y="5146"/>
                  <a:pt x="8356" y="5226"/>
                </a:cubicBezTo>
                <a:cubicBezTo>
                  <a:pt x="8503" y="5295"/>
                  <a:pt x="8640" y="5329"/>
                  <a:pt x="8767" y="5329"/>
                </a:cubicBezTo>
                <a:cubicBezTo>
                  <a:pt x="8896" y="5329"/>
                  <a:pt x="9016" y="5294"/>
                  <a:pt x="9128" y="5225"/>
                </a:cubicBezTo>
                <a:cubicBezTo>
                  <a:pt x="9409" y="5932"/>
                  <a:pt x="9679" y="6643"/>
                  <a:pt x="9935" y="7361"/>
                </a:cubicBezTo>
                <a:cubicBezTo>
                  <a:pt x="10321" y="8447"/>
                  <a:pt x="10632" y="9552"/>
                  <a:pt x="10815" y="10694"/>
                </a:cubicBezTo>
                <a:cubicBezTo>
                  <a:pt x="11055" y="12216"/>
                  <a:pt x="11372" y="13721"/>
                  <a:pt x="11781" y="15207"/>
                </a:cubicBezTo>
                <a:cubicBezTo>
                  <a:pt x="11788" y="15233"/>
                  <a:pt x="11791" y="15259"/>
                  <a:pt x="11798" y="15286"/>
                </a:cubicBezTo>
                <a:cubicBezTo>
                  <a:pt x="11761" y="15255"/>
                  <a:pt x="11742" y="15218"/>
                  <a:pt x="11724" y="15179"/>
                </a:cubicBezTo>
                <a:cubicBezTo>
                  <a:pt x="10384" y="12420"/>
                  <a:pt x="8797" y="9809"/>
                  <a:pt x="6975" y="7342"/>
                </a:cubicBezTo>
                <a:cubicBezTo>
                  <a:pt x="6841" y="7160"/>
                  <a:pt x="6695" y="6984"/>
                  <a:pt x="6581" y="6790"/>
                </a:cubicBezTo>
                <a:cubicBezTo>
                  <a:pt x="6396" y="6470"/>
                  <a:pt x="6219" y="6145"/>
                  <a:pt x="6060" y="5811"/>
                </a:cubicBezTo>
                <a:cubicBezTo>
                  <a:pt x="5580" y="4808"/>
                  <a:pt x="5212" y="3762"/>
                  <a:pt x="4913" y="2692"/>
                </a:cubicBezTo>
                <a:cubicBezTo>
                  <a:pt x="4828" y="2390"/>
                  <a:pt x="4752" y="2084"/>
                  <a:pt x="4681" y="1779"/>
                </a:cubicBezTo>
                <a:cubicBezTo>
                  <a:pt x="4800" y="1752"/>
                  <a:pt x="4910" y="1695"/>
                  <a:pt x="5007" y="1598"/>
                </a:cubicBezTo>
                <a:cubicBezTo>
                  <a:pt x="5127" y="1478"/>
                  <a:pt x="5198" y="1331"/>
                  <a:pt x="5239" y="1168"/>
                </a:cubicBezTo>
                <a:cubicBezTo>
                  <a:pt x="5248" y="1112"/>
                  <a:pt x="5263" y="1056"/>
                  <a:pt x="5268" y="999"/>
                </a:cubicBezTo>
                <a:cubicBezTo>
                  <a:pt x="5297" y="643"/>
                  <a:pt x="5181" y="342"/>
                  <a:pt x="4876" y="149"/>
                </a:cubicBezTo>
                <a:cubicBezTo>
                  <a:pt x="4711" y="45"/>
                  <a:pt x="4550" y="0"/>
                  <a:pt x="4403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33000">
                <a:srgbClr val="D2BF9B"/>
              </a:gs>
              <a:gs pos="6700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9320D6E-B374-3613-0673-C8839661205D}"/>
              </a:ext>
            </a:extLst>
          </p:cNvPr>
          <p:cNvSpPr txBox="1"/>
          <p:nvPr/>
        </p:nvSpPr>
        <p:spPr>
          <a:xfrm>
            <a:off x="523686" y="1707621"/>
            <a:ext cx="7547427" cy="13214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28650" algn="ctr">
              <a:lnSpc>
                <a:spcPct val="115000"/>
              </a:lnSpc>
              <a:tabLst>
                <a:tab pos="368300" algn="l"/>
              </a:tabLst>
            </a:pPr>
            <a:r>
              <a:rPr lang="en-GB" sz="3600" b="1" dirty="0">
                <a:ln w="10160">
                  <a:solidFill>
                    <a:srgbClr val="FFFFFF"/>
                  </a:solidFill>
                  <a:prstDash val="solid"/>
                </a:ln>
                <a:solidFill>
                  <a:srgbClr val="D8B3E6">
                    <a:lumMod val="75000"/>
                  </a:srgbClr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</a:rPr>
              <a:t>NỘI DUNG 2 - ĐỌC NHẠC: </a:t>
            </a:r>
          </a:p>
          <a:p>
            <a:pPr marL="628650" algn="ctr">
              <a:lnSpc>
                <a:spcPct val="115000"/>
              </a:lnSpc>
              <a:tabLst>
                <a:tab pos="368300" algn="l"/>
              </a:tabLst>
            </a:pPr>
            <a:r>
              <a:rPr lang="en-GB" sz="3600" b="1" dirty="0">
                <a:ln w="10160">
                  <a:solidFill>
                    <a:srgbClr val="FFFFFF"/>
                  </a:solidFill>
                  <a:prstDash val="solid"/>
                </a:ln>
                <a:solidFill>
                  <a:srgbClr val="D8B3E6">
                    <a:lumMod val="75000"/>
                  </a:srgbClr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</a:rPr>
              <a:t>BÀI ĐỌC NHẠC SỐ 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A9BB7FB5-FAD6-CA7F-0397-8498C1D563BD}"/>
              </a:ext>
            </a:extLst>
          </p:cNvPr>
          <p:cNvSpPr txBox="1"/>
          <p:nvPr/>
        </p:nvSpPr>
        <p:spPr>
          <a:xfrm>
            <a:off x="2186940" y="470803"/>
            <a:ext cx="51435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Nghe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và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cảm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nhận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Bài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đọc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nhạc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số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</a:p>
        </p:txBody>
      </p:sp>
      <p:sp>
        <p:nvSpPr>
          <p:cNvPr id="7" name="Google Shape;16443;p46">
            <a:extLst>
              <a:ext uri="{FF2B5EF4-FFF2-40B4-BE49-F238E27FC236}">
                <a16:creationId xmlns:a16="http://schemas.microsoft.com/office/drawing/2014/main" id="{4E561A43-BB2E-0C79-6FDC-CA1C89C441E8}"/>
              </a:ext>
            </a:extLst>
          </p:cNvPr>
          <p:cNvSpPr txBox="1">
            <a:spLocks/>
          </p:cNvSpPr>
          <p:nvPr/>
        </p:nvSpPr>
        <p:spPr>
          <a:xfrm>
            <a:off x="3796367" y="61550"/>
            <a:ext cx="1551263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pPr>
              <a:buClr>
                <a:srgbClr val="F7A923"/>
              </a:buClr>
              <a:buSzPts val="990"/>
              <a:defRPr/>
            </a:pPr>
            <a:r>
              <a:rPr lang="en-GB" sz="2800" b="1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sym typeface="Sue Ellen Francisco"/>
              </a:rPr>
              <a:t>KHỞI ĐỘNG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9FD1676-087B-D95B-CDBE-6CD09DEBA6C0}"/>
              </a:ext>
            </a:extLst>
          </p:cNvPr>
          <p:cNvGrpSpPr/>
          <p:nvPr/>
        </p:nvGrpSpPr>
        <p:grpSpPr>
          <a:xfrm>
            <a:off x="933420" y="1202077"/>
            <a:ext cx="7277158" cy="3770313"/>
            <a:chOff x="822960" y="1202077"/>
            <a:chExt cx="7277158" cy="3770313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176B2C5-B16E-3656-7780-04718DF9E9AA}"/>
                </a:ext>
              </a:extLst>
            </p:cNvPr>
            <p:cNvSpPr/>
            <p:nvPr/>
          </p:nvSpPr>
          <p:spPr>
            <a:xfrm>
              <a:off x="822960" y="1202077"/>
              <a:ext cx="7277158" cy="3770313"/>
            </a:xfrm>
            <a:prstGeom prst="rect">
              <a:avLst/>
            </a:prstGeom>
            <a:solidFill>
              <a:schemeClr val="accent2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noFill/>
              </a:endParaRP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DCEC458-7220-BF37-8B3E-B745329E63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9834" t="18370" r="23417" b="20148"/>
            <a:stretch/>
          </p:blipFill>
          <p:spPr>
            <a:xfrm>
              <a:off x="822960" y="1202077"/>
              <a:ext cx="7277158" cy="3770313"/>
            </a:xfrm>
            <a:prstGeom prst="rect">
              <a:avLst/>
            </a:prstGeom>
          </p:spPr>
        </p:pic>
      </p:grpSp>
      <p:sp>
        <p:nvSpPr>
          <p:cNvPr id="3" name="TextBox 2">
            <a:hlinkClick r:id="rId4"/>
            <a:extLst>
              <a:ext uri="{FF2B5EF4-FFF2-40B4-BE49-F238E27FC236}">
                <a16:creationId xmlns:a16="http://schemas.microsoft.com/office/drawing/2014/main" id="{CA7F4F04-F89C-7467-589E-FC9F8F9DAEF3}"/>
              </a:ext>
            </a:extLst>
          </p:cNvPr>
          <p:cNvSpPr txBox="1"/>
          <p:nvPr/>
        </p:nvSpPr>
        <p:spPr>
          <a:xfrm>
            <a:off x="2472690" y="795114"/>
            <a:ext cx="4572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dirty="0"/>
              <a:t>https://</a:t>
            </a:r>
            <a:r>
              <a:rPr lang="en-GB" dirty="0" err="1"/>
              <a:t>www.youtube.com</a:t>
            </a:r>
            <a:r>
              <a:rPr lang="en-GB" dirty="0"/>
              <a:t>/</a:t>
            </a:r>
            <a:r>
              <a:rPr lang="en-GB" dirty="0" err="1"/>
              <a:t>watch?v</a:t>
            </a:r>
            <a:r>
              <a:rPr lang="en-GB" dirty="0"/>
              <a:t>=</a:t>
            </a:r>
            <a:r>
              <a:rPr lang="en-GB" dirty="0" err="1"/>
              <a:t>zIxu8MxcAEg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4414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5">
          <a:extLst>
            <a:ext uri="{FF2B5EF4-FFF2-40B4-BE49-F238E27FC236}">
              <a16:creationId xmlns:a16="http://schemas.microsoft.com/office/drawing/2014/main" id="{A23F3839-F577-1330-3E4A-87DB34AD2A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78C64FFF-6504-D780-70F4-D3B2D583D45F}"/>
              </a:ext>
            </a:extLst>
          </p:cNvPr>
          <p:cNvSpPr txBox="1"/>
          <p:nvPr/>
        </p:nvSpPr>
        <p:spPr>
          <a:xfrm>
            <a:off x="3108959" y="656930"/>
            <a:ext cx="292608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Tìm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hiểu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bài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đọc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nhạc</a:t>
            </a:r>
            <a:endParaRPr kumimoji="0" lang="en-US" sz="2000" b="1" i="1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9D16DC7-49A8-43BD-D391-99F123AA1BB1}"/>
              </a:ext>
            </a:extLst>
          </p:cNvPr>
          <p:cNvGrpSpPr/>
          <p:nvPr/>
        </p:nvGrpSpPr>
        <p:grpSpPr>
          <a:xfrm>
            <a:off x="4891581" y="1245464"/>
            <a:ext cx="4145432" cy="3158895"/>
            <a:chOff x="822960" y="1202077"/>
            <a:chExt cx="7277158" cy="3770313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FC668DE-8117-773F-521F-D010CDD38DF3}"/>
                </a:ext>
              </a:extLst>
            </p:cNvPr>
            <p:cNvSpPr/>
            <p:nvPr/>
          </p:nvSpPr>
          <p:spPr>
            <a:xfrm>
              <a:off x="822960" y="1202077"/>
              <a:ext cx="7277158" cy="3770313"/>
            </a:xfrm>
            <a:prstGeom prst="rect">
              <a:avLst/>
            </a:prstGeom>
            <a:solidFill>
              <a:schemeClr val="accent2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1234C9AE-8A38-7C51-9B5B-E0572FD55C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9834" t="18370" r="23417" b="20148"/>
            <a:stretch/>
          </p:blipFill>
          <p:spPr>
            <a:xfrm>
              <a:off x="822960" y="1202077"/>
              <a:ext cx="7277158" cy="3770313"/>
            </a:xfrm>
            <a:prstGeom prst="rect">
              <a:avLst/>
            </a:prstGeom>
          </p:spPr>
        </p:pic>
      </p:grpSp>
      <p:sp>
        <p:nvSpPr>
          <p:cNvPr id="2" name="Google Shape;16443;p46">
            <a:extLst>
              <a:ext uri="{FF2B5EF4-FFF2-40B4-BE49-F238E27FC236}">
                <a16:creationId xmlns:a16="http://schemas.microsoft.com/office/drawing/2014/main" id="{D92EC758-3E63-EB38-B4DF-131C6606BDD0}"/>
              </a:ext>
            </a:extLst>
          </p:cNvPr>
          <p:cNvSpPr txBox="1">
            <a:spLocks/>
          </p:cNvSpPr>
          <p:nvPr/>
        </p:nvSpPr>
        <p:spPr>
          <a:xfrm>
            <a:off x="2933700" y="178730"/>
            <a:ext cx="352806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 b="0" i="0" u="none" strike="noStrike" cap="none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A923"/>
              </a:buClr>
              <a:buSzPts val="990"/>
              <a:buFont typeface="Dancing Script"/>
              <a:buNone/>
              <a:tabLst/>
              <a:defRPr/>
            </a:pPr>
            <a:r>
              <a:rPr kumimoji="0" lang="en-GB" sz="2800" b="1" i="0" u="none" strike="noStrike" kern="0" cap="none" spc="0" normalizeH="0" baseline="0" noProof="0" dirty="0">
                <a:ln w="10160">
                  <a:solidFill>
                    <a:srgbClr val="FF0000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sym typeface="Sue Ellen Francisco"/>
              </a:rPr>
              <a:t>HÌNH THÀNH KIẾN THỨC MỚI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2E0AAA-5644-5344-2911-82AC630FBC4D}"/>
              </a:ext>
            </a:extLst>
          </p:cNvPr>
          <p:cNvGrpSpPr/>
          <p:nvPr/>
        </p:nvGrpSpPr>
        <p:grpSpPr>
          <a:xfrm>
            <a:off x="160785" y="1267394"/>
            <a:ext cx="588365" cy="571470"/>
            <a:chOff x="1170947" y="1376930"/>
            <a:chExt cx="3617192" cy="3624439"/>
          </a:xfrm>
        </p:grpSpPr>
        <p:pic>
          <p:nvPicPr>
            <p:cNvPr id="4" name="Picture 3" descr="Logo&#10;&#10;Description automatically generated">
              <a:extLst>
                <a:ext uri="{FF2B5EF4-FFF2-40B4-BE49-F238E27FC236}">
                  <a16:creationId xmlns:a16="http://schemas.microsoft.com/office/drawing/2014/main" id="{B0E21FA9-4F08-3143-5942-CE7D24E5EAD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170947" y="1376930"/>
              <a:ext cx="3617192" cy="3624439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5967567-8328-3B6F-30B5-85780509B5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42348" t="87652" r="50000" b="2763"/>
            <a:stretch/>
          </p:blipFill>
          <p:spPr>
            <a:xfrm>
              <a:off x="2629685" y="3371354"/>
              <a:ext cx="1012012" cy="391004"/>
            </a:xfrm>
            <a:prstGeom prst="rect">
              <a:avLst/>
            </a:prstGeom>
          </p:spPr>
        </p:pic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6A6F09AB-CDBD-21F1-F7D8-0C4D2F97D76D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66678"/>
          <a:stretch/>
        </p:blipFill>
        <p:spPr>
          <a:xfrm>
            <a:off x="-154355" y="2625763"/>
            <a:ext cx="896062" cy="89430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CFF48BD-3980-64EC-8DA5-FFA998CBA340}"/>
              </a:ext>
            </a:extLst>
          </p:cNvPr>
          <p:cNvSpPr txBox="1"/>
          <p:nvPr/>
        </p:nvSpPr>
        <p:spPr>
          <a:xfrm>
            <a:off x="480366" y="1394460"/>
            <a:ext cx="4091634" cy="12926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algn="just"/>
            <a:r>
              <a:rPr lang="en-GB" b="1" dirty="0">
                <a:solidFill>
                  <a:prstClr val="black"/>
                </a:solidFill>
              </a:rPr>
              <a:t>- </a:t>
            </a:r>
            <a:r>
              <a:rPr lang="en-GB" sz="1600" dirty="0" err="1">
                <a:solidFill>
                  <a:prstClr val="black"/>
                </a:solidFill>
              </a:rPr>
              <a:t>Bài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đọc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nhạc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viết</a:t>
            </a:r>
            <a:r>
              <a:rPr lang="en-GB" sz="1600" dirty="0">
                <a:solidFill>
                  <a:prstClr val="black"/>
                </a:solidFill>
              </a:rPr>
              <a:t> ở </a:t>
            </a:r>
            <a:r>
              <a:rPr lang="en-GB" sz="1600" dirty="0" err="1">
                <a:solidFill>
                  <a:prstClr val="black"/>
                </a:solidFill>
              </a:rPr>
              <a:t>nhịp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gì</a:t>
            </a:r>
            <a:r>
              <a:rPr lang="en-GB" sz="1600" dirty="0">
                <a:solidFill>
                  <a:prstClr val="black"/>
                </a:solidFill>
              </a:rPr>
              <a:t>? </a:t>
            </a:r>
            <a:r>
              <a:rPr lang="en-GB" sz="1600" dirty="0" err="1">
                <a:solidFill>
                  <a:prstClr val="black"/>
                </a:solidFill>
              </a:rPr>
              <a:t>Nhận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xét</a:t>
            </a:r>
            <a:r>
              <a:rPr lang="en-GB" sz="1600" dirty="0">
                <a:solidFill>
                  <a:prstClr val="black"/>
                </a:solidFill>
              </a:rPr>
              <a:t> ô </a:t>
            </a:r>
            <a:r>
              <a:rPr lang="en-GB" sz="1600" dirty="0" err="1">
                <a:solidFill>
                  <a:prstClr val="black"/>
                </a:solidFill>
              </a:rPr>
              <a:t>nhịp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đầu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tiên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của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bài</a:t>
            </a:r>
            <a:r>
              <a:rPr lang="en-GB" sz="1600" dirty="0">
                <a:solidFill>
                  <a:prstClr val="black"/>
                </a:solidFill>
              </a:rPr>
              <a:t>?</a:t>
            </a:r>
          </a:p>
          <a:p>
            <a:pPr marL="114300" algn="just"/>
            <a:r>
              <a:rPr lang="en-GB" sz="1600" dirty="0">
                <a:solidFill>
                  <a:prstClr val="black"/>
                </a:solidFill>
              </a:rPr>
              <a:t>- </a:t>
            </a:r>
            <a:r>
              <a:rPr lang="en-GB" sz="1600" dirty="0" err="1">
                <a:solidFill>
                  <a:prstClr val="black"/>
                </a:solidFill>
              </a:rPr>
              <a:t>Kể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tên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các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cao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độ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và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trường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độ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có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trong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bài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đọc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nhạc</a:t>
            </a:r>
            <a:r>
              <a:rPr lang="en-GB" sz="1600" dirty="0">
                <a:solidFill>
                  <a:prstClr val="black"/>
                </a:solidFill>
              </a:rPr>
              <a:t>.</a:t>
            </a:r>
          </a:p>
          <a:p>
            <a:pPr marL="12700" algn="just"/>
            <a:r>
              <a:rPr lang="en-GB" sz="1400" dirty="0">
                <a:effectLst/>
              </a:rPr>
              <a:t> </a:t>
            </a: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A50FD02-DD90-7520-F0D9-60E388928E4D}"/>
              </a:ext>
            </a:extLst>
          </p:cNvPr>
          <p:cNvSpPr txBox="1"/>
          <p:nvPr/>
        </p:nvSpPr>
        <p:spPr>
          <a:xfrm>
            <a:off x="405291" y="2814188"/>
            <a:ext cx="4455870" cy="17422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algn="just"/>
            <a:r>
              <a:rPr lang="en-GB" sz="1600" b="1" dirty="0">
                <a:solidFill>
                  <a:prstClr val="black"/>
                </a:solidFill>
              </a:rPr>
              <a:t>- </a:t>
            </a:r>
            <a:r>
              <a:rPr lang="en-GB" sz="1600" dirty="0" err="1">
                <a:solidFill>
                  <a:prstClr val="black"/>
                </a:solidFill>
              </a:rPr>
              <a:t>Bài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đọc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nhạc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được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viết</a:t>
            </a:r>
            <a:r>
              <a:rPr lang="en-GB" sz="1600" dirty="0">
                <a:solidFill>
                  <a:prstClr val="black"/>
                </a:solidFill>
              </a:rPr>
              <a:t> ở </a:t>
            </a:r>
            <a:r>
              <a:rPr lang="en-GB" sz="1600" dirty="0" err="1">
                <a:solidFill>
                  <a:prstClr val="black"/>
                </a:solidFill>
              </a:rPr>
              <a:t>nhịp</a:t>
            </a:r>
            <a:r>
              <a:rPr lang="en-GB" sz="1600" dirty="0">
                <a:solidFill>
                  <a:prstClr val="black"/>
                </a:solidFill>
              </a:rPr>
              <a:t> 2/4. Ô </a:t>
            </a:r>
            <a:r>
              <a:rPr lang="en-GB" sz="1600" dirty="0" err="1">
                <a:solidFill>
                  <a:prstClr val="black"/>
                </a:solidFill>
              </a:rPr>
              <a:t>nhịp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đầu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tiên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là</a:t>
            </a:r>
            <a:r>
              <a:rPr lang="en-GB" sz="1600" dirty="0">
                <a:solidFill>
                  <a:prstClr val="black"/>
                </a:solidFill>
              </a:rPr>
              <a:t> ô </a:t>
            </a:r>
            <a:r>
              <a:rPr lang="en-GB" sz="1600" dirty="0" err="1">
                <a:solidFill>
                  <a:prstClr val="black"/>
                </a:solidFill>
              </a:rPr>
              <a:t>nhịp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thiếu</a:t>
            </a:r>
            <a:r>
              <a:rPr lang="en-GB" sz="1600" dirty="0">
                <a:solidFill>
                  <a:prstClr val="black"/>
                </a:solidFill>
              </a:rPr>
              <a:t> hay </a:t>
            </a:r>
            <a:r>
              <a:rPr lang="en-GB" sz="1600" dirty="0" err="1">
                <a:solidFill>
                  <a:prstClr val="black"/>
                </a:solidFill>
              </a:rPr>
              <a:t>còn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gọi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là</a:t>
            </a:r>
            <a:r>
              <a:rPr lang="en-GB" sz="1600" dirty="0">
                <a:solidFill>
                  <a:prstClr val="black"/>
                </a:solidFill>
              </a:rPr>
              <a:t> ô </a:t>
            </a:r>
            <a:r>
              <a:rPr lang="en-GB" sz="1600" dirty="0" err="1">
                <a:solidFill>
                  <a:prstClr val="black"/>
                </a:solidFill>
              </a:rPr>
              <a:t>nhịp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lấy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đà</a:t>
            </a:r>
            <a:r>
              <a:rPr lang="en-GB" sz="1600" dirty="0">
                <a:solidFill>
                  <a:prstClr val="black"/>
                </a:solidFill>
              </a:rPr>
              <a:t>.</a:t>
            </a:r>
          </a:p>
          <a:p>
            <a:pPr algn="l">
              <a:lnSpc>
                <a:spcPct val="122000"/>
              </a:lnSpc>
              <a:spcAft>
                <a:spcPts val="300"/>
              </a:spcAft>
            </a:pPr>
            <a:r>
              <a:rPr lang="en-GB" sz="1600" dirty="0">
                <a:solidFill>
                  <a:prstClr val="black"/>
                </a:solidFill>
              </a:rPr>
              <a:t>  - Cao </a:t>
            </a:r>
            <a:r>
              <a:rPr lang="en-GB" sz="1600" dirty="0" err="1">
                <a:solidFill>
                  <a:prstClr val="black"/>
                </a:solidFill>
              </a:rPr>
              <a:t>độ</a:t>
            </a:r>
            <a:r>
              <a:rPr lang="en-GB" sz="1600" dirty="0">
                <a:solidFill>
                  <a:prstClr val="black"/>
                </a:solidFill>
              </a:rPr>
              <a:t>: A, B, C, D, E, F.</a:t>
            </a:r>
          </a:p>
          <a:p>
            <a:pPr algn="l">
              <a:lnSpc>
                <a:spcPct val="122000"/>
              </a:lnSpc>
              <a:spcAft>
                <a:spcPts val="300"/>
              </a:spcAft>
            </a:pPr>
            <a:r>
              <a:rPr lang="en-GB" sz="1600" dirty="0">
                <a:solidFill>
                  <a:prstClr val="black"/>
                </a:solidFill>
              </a:rPr>
              <a:t>  - Trường </a:t>
            </a:r>
            <a:r>
              <a:rPr lang="en-GB" sz="1600" dirty="0" err="1">
                <a:solidFill>
                  <a:prstClr val="black"/>
                </a:solidFill>
              </a:rPr>
              <a:t>độ</a:t>
            </a:r>
            <a:r>
              <a:rPr lang="en-GB" sz="1600" dirty="0">
                <a:solidFill>
                  <a:prstClr val="black"/>
                </a:solidFill>
              </a:rPr>
              <a:t>: </a:t>
            </a:r>
            <a:r>
              <a:rPr lang="en-GB" sz="1600" dirty="0" err="1">
                <a:solidFill>
                  <a:prstClr val="black"/>
                </a:solidFill>
              </a:rPr>
              <a:t>Trắng</a:t>
            </a:r>
            <a:r>
              <a:rPr lang="en-GB" sz="1600" dirty="0">
                <a:solidFill>
                  <a:prstClr val="black"/>
                </a:solidFill>
              </a:rPr>
              <a:t>, </a:t>
            </a:r>
            <a:r>
              <a:rPr lang="en-GB" sz="1600" dirty="0" err="1">
                <a:solidFill>
                  <a:prstClr val="black"/>
                </a:solidFill>
              </a:rPr>
              <a:t>đen</a:t>
            </a:r>
            <a:r>
              <a:rPr lang="en-GB" sz="1600" dirty="0">
                <a:solidFill>
                  <a:prstClr val="black"/>
                </a:solidFill>
              </a:rPr>
              <a:t>, </a:t>
            </a:r>
            <a:r>
              <a:rPr lang="en-GB" sz="1600" dirty="0" err="1">
                <a:solidFill>
                  <a:prstClr val="black"/>
                </a:solidFill>
              </a:rPr>
              <a:t>đơn</a:t>
            </a:r>
            <a:r>
              <a:rPr lang="en-GB" sz="1600" dirty="0">
                <a:solidFill>
                  <a:prstClr val="black"/>
                </a:solidFill>
              </a:rPr>
              <a:t>, </a:t>
            </a:r>
            <a:r>
              <a:rPr lang="en-GB" sz="1600" dirty="0" err="1">
                <a:solidFill>
                  <a:prstClr val="black"/>
                </a:solidFill>
              </a:rPr>
              <a:t>kép</a:t>
            </a:r>
            <a:r>
              <a:rPr lang="en-GB" sz="1600" dirty="0">
                <a:solidFill>
                  <a:prstClr val="black"/>
                </a:solidFill>
              </a:rPr>
              <a:t>, </a:t>
            </a:r>
            <a:r>
              <a:rPr lang="en-GB" sz="1600" dirty="0" err="1">
                <a:solidFill>
                  <a:prstClr val="black"/>
                </a:solidFill>
              </a:rPr>
              <a:t>đen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chấm</a:t>
            </a:r>
            <a:r>
              <a:rPr lang="en-GB" sz="1600" dirty="0">
                <a:solidFill>
                  <a:prstClr val="black"/>
                </a:solidFill>
              </a:rPr>
              <a:t> </a:t>
            </a:r>
            <a:r>
              <a:rPr lang="en-GB" sz="1600" dirty="0" err="1">
                <a:solidFill>
                  <a:prstClr val="black"/>
                </a:solidFill>
              </a:rPr>
              <a:t>dôi</a:t>
            </a:r>
            <a:r>
              <a:rPr lang="en-GB" sz="1600" dirty="0">
                <a:solidFill>
                  <a:prstClr val="black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62404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inimalist Aesthetics Business Plan XL by Slidesgo">
  <a:themeElements>
    <a:clrScheme name="Simple Light">
      <a:dk1>
        <a:srgbClr val="01083A"/>
      </a:dk1>
      <a:lt1>
        <a:srgbClr val="E5E8FF"/>
      </a:lt1>
      <a:dk2>
        <a:srgbClr val="B9C2FF"/>
      </a:dk2>
      <a:lt2>
        <a:srgbClr val="97A4FF"/>
      </a:lt2>
      <a:accent1>
        <a:srgbClr val="233294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108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ynamic Data Architecture Plan by Slidesgo">
  <a:themeElements>
    <a:clrScheme name="Simple Light">
      <a:dk1>
        <a:srgbClr val="0D0036"/>
      </a:dk1>
      <a:lt1>
        <a:srgbClr val="FFFFFF"/>
      </a:lt1>
      <a:dk2>
        <a:srgbClr val="18FFFF"/>
      </a:dk2>
      <a:lt2>
        <a:srgbClr val="651FFF"/>
      </a:lt2>
      <a:accent1>
        <a:srgbClr val="D500F9"/>
      </a:accent1>
      <a:accent2>
        <a:srgbClr val="7C4DFF"/>
      </a:accent2>
      <a:accent3>
        <a:srgbClr val="D789FF"/>
      </a:accent3>
      <a:accent4>
        <a:srgbClr val="0D0036"/>
      </a:accent4>
      <a:accent5>
        <a:srgbClr val="FFFFFF"/>
      </a:accent5>
      <a:accent6>
        <a:srgbClr val="18FFFF"/>
      </a:accent6>
      <a:hlink>
        <a:srgbClr val="D789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ight Magic Watercolor Minitheme by Slidesgo">
  <a:themeElements>
    <a:clrScheme name="Simple Light">
      <a:dk1>
        <a:srgbClr val="261E38"/>
      </a:dk1>
      <a:lt1>
        <a:srgbClr val="FEF7FF"/>
      </a:lt1>
      <a:dk2>
        <a:srgbClr val="7E6A96"/>
      </a:dk2>
      <a:lt2>
        <a:srgbClr val="D8B3E6"/>
      </a:lt2>
      <a:accent1>
        <a:srgbClr val="CCB47F"/>
      </a:accent1>
      <a:accent2>
        <a:srgbClr val="D8CAB6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261E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Light Magic Watercolor Minitheme by Slidesgo">
  <a:themeElements>
    <a:clrScheme name="Simple Light">
      <a:dk1>
        <a:srgbClr val="261E38"/>
      </a:dk1>
      <a:lt1>
        <a:srgbClr val="FEF7FF"/>
      </a:lt1>
      <a:dk2>
        <a:srgbClr val="7E6A96"/>
      </a:dk2>
      <a:lt2>
        <a:srgbClr val="D8B3E6"/>
      </a:lt2>
      <a:accent1>
        <a:srgbClr val="CCB47F"/>
      </a:accent1>
      <a:accent2>
        <a:srgbClr val="D8CAB6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261E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1678</TotalTime>
  <Words>466</Words>
  <Application>Microsoft Office PowerPoint</Application>
  <PresentationFormat>On-screen Show (16:9)</PresentationFormat>
  <Paragraphs>49</Paragraphs>
  <Slides>14</Slides>
  <Notes>14</Notes>
  <HiddenSlides>0</HiddenSlides>
  <MMClips>10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14</vt:i4>
      </vt:variant>
    </vt:vector>
  </HeadingPairs>
  <TitlesOfParts>
    <vt:vector size="36" baseType="lpstr">
      <vt:lpstr>Anaheim</vt:lpstr>
      <vt:lpstr>Quicksand</vt:lpstr>
      <vt:lpstr>Bahnschrift Condensed</vt:lpstr>
      <vt:lpstr>Nunito Light</vt:lpstr>
      <vt:lpstr>Dancing Script</vt:lpstr>
      <vt:lpstr>Times New Roman</vt:lpstr>
      <vt:lpstr>Bebas Neue</vt:lpstr>
      <vt:lpstr>PT Sans</vt:lpstr>
      <vt:lpstr>Calibri</vt:lpstr>
      <vt:lpstr>Lora</vt:lpstr>
      <vt:lpstr>Maven Pro</vt:lpstr>
      <vt:lpstr>Archivo</vt:lpstr>
      <vt:lpstr>Josefin Sans</vt:lpstr>
      <vt:lpstr>Arial</vt:lpstr>
      <vt:lpstr>Roboto Condensed Light</vt:lpstr>
      <vt:lpstr>Share Tech</vt:lpstr>
      <vt:lpstr>Sue Ellen Francisco</vt:lpstr>
      <vt:lpstr>Archivo Light</vt:lpstr>
      <vt:lpstr>Minimalist Aesthetics Business Plan XL by Slidesgo</vt:lpstr>
      <vt:lpstr>Dynamic Data Architecture Plan by Slidesgo</vt:lpstr>
      <vt:lpstr>Light Magic Watercolor Minitheme by Slidesgo</vt:lpstr>
      <vt:lpstr>1_Light Magic Watercolor Minitheme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Dell</dc:creator>
  <cp:lastModifiedBy>Admin</cp:lastModifiedBy>
  <cp:revision>20</cp:revision>
  <dcterms:modified xsi:type="dcterms:W3CDTF">2025-03-24T13:27:58Z</dcterms:modified>
</cp:coreProperties>
</file>