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336935-4AEE-4CB9-899A-775C858A546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04642F-F5F7-435F-96E5-C64FDF93F499}">
      <dgm:prSet/>
      <dgm:spPr/>
      <dgm:t>
        <a:bodyPr/>
        <a:lstStyle/>
        <a:p>
          <a:endParaRPr lang="en-US"/>
        </a:p>
      </dgm:t>
    </dgm:pt>
    <dgm:pt modelId="{F9A37E12-DC55-447E-B500-029F37E0CA0B}" type="parTrans" cxnId="{CEEC1438-3A70-4E46-8389-A76DE7C36A55}">
      <dgm:prSet/>
      <dgm:spPr/>
      <dgm:t>
        <a:bodyPr/>
        <a:lstStyle/>
        <a:p>
          <a:endParaRPr lang="en-US"/>
        </a:p>
      </dgm:t>
    </dgm:pt>
    <dgm:pt modelId="{7D1F7E2F-EFD3-4643-83C0-48BD2397B4C4}" type="sibTrans" cxnId="{CEEC1438-3A70-4E46-8389-A76DE7C36A55}">
      <dgm:prSet/>
      <dgm:spPr/>
      <dgm:t>
        <a:bodyPr/>
        <a:lstStyle/>
        <a:p>
          <a:endParaRPr lang="en-US"/>
        </a:p>
      </dgm:t>
    </dgm:pt>
    <dgm:pt modelId="{510395F0-30F4-46D8-A463-336168DA4D89}">
      <dgm:prSet phldrT="[Text]" phldr="1"/>
      <dgm:spPr/>
      <dgm:t>
        <a:bodyPr/>
        <a:lstStyle/>
        <a:p>
          <a:endParaRPr lang="en-US"/>
        </a:p>
      </dgm:t>
    </dgm:pt>
    <dgm:pt modelId="{E772E508-F01C-4B24-9C58-9AA888CFBF57}" type="parTrans" cxnId="{E81AA1F0-AC0B-4691-8A8C-8F7488F3D4CE}">
      <dgm:prSet/>
      <dgm:spPr/>
      <dgm:t>
        <a:bodyPr/>
        <a:lstStyle/>
        <a:p>
          <a:endParaRPr lang="en-US"/>
        </a:p>
      </dgm:t>
    </dgm:pt>
    <dgm:pt modelId="{11854CDA-B3B8-4691-98E6-E7B535D04A0E}" type="sibTrans" cxnId="{E81AA1F0-AC0B-4691-8A8C-8F7488F3D4CE}">
      <dgm:prSet/>
      <dgm:spPr/>
      <dgm:t>
        <a:bodyPr/>
        <a:lstStyle/>
        <a:p>
          <a:endParaRPr lang="en-US"/>
        </a:p>
      </dgm:t>
    </dgm:pt>
    <dgm:pt modelId="{19022DA7-94A8-4499-84EF-2643A365DD6F}">
      <dgm:prSet phldrT="[Text]" phldr="1"/>
      <dgm:spPr/>
      <dgm:t>
        <a:bodyPr/>
        <a:lstStyle/>
        <a:p>
          <a:endParaRPr lang="en-US"/>
        </a:p>
      </dgm:t>
    </dgm:pt>
    <dgm:pt modelId="{3945E757-9DBF-4600-9CCC-35898C4002C9}" type="parTrans" cxnId="{0BF1987C-4F0E-4412-AD47-B35DA90419B3}">
      <dgm:prSet/>
      <dgm:spPr/>
      <dgm:t>
        <a:bodyPr/>
        <a:lstStyle/>
        <a:p>
          <a:endParaRPr lang="en-US"/>
        </a:p>
      </dgm:t>
    </dgm:pt>
    <dgm:pt modelId="{F784E4B6-DE7C-430F-89EF-AB874AF0C807}" type="sibTrans" cxnId="{0BF1987C-4F0E-4412-AD47-B35DA90419B3}">
      <dgm:prSet/>
      <dgm:spPr/>
      <dgm:t>
        <a:bodyPr/>
        <a:lstStyle/>
        <a:p>
          <a:endParaRPr lang="en-US"/>
        </a:p>
      </dgm:t>
    </dgm:pt>
    <dgm:pt modelId="{BC330803-2664-4D8D-AF69-D38460465BFF}">
      <dgm:prSet phldrT="[Text]" phldr="1"/>
      <dgm:spPr/>
      <dgm:t>
        <a:bodyPr/>
        <a:lstStyle/>
        <a:p>
          <a:endParaRPr lang="en-US"/>
        </a:p>
      </dgm:t>
    </dgm:pt>
    <dgm:pt modelId="{3BA87A95-BBFF-4280-A29E-88102D62BA9B}" type="parTrans" cxnId="{D60BF695-EAEB-4DA2-A2AE-DDB205B74F34}">
      <dgm:prSet/>
      <dgm:spPr/>
      <dgm:t>
        <a:bodyPr/>
        <a:lstStyle/>
        <a:p>
          <a:endParaRPr lang="en-US"/>
        </a:p>
      </dgm:t>
    </dgm:pt>
    <dgm:pt modelId="{9D88155E-A6E9-4304-93EF-DF96AC9C45ED}" type="sibTrans" cxnId="{D60BF695-EAEB-4DA2-A2AE-DDB205B74F34}">
      <dgm:prSet/>
      <dgm:spPr/>
      <dgm:t>
        <a:bodyPr/>
        <a:lstStyle/>
        <a:p>
          <a:endParaRPr lang="en-US"/>
        </a:p>
      </dgm:t>
    </dgm:pt>
    <dgm:pt modelId="{8F6FF02C-BAEA-4D6A-AD32-AD5CDEEB2833}" type="pres">
      <dgm:prSet presAssocID="{FA336935-4AEE-4CB9-899A-775C858A546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EEBEC94-B3C7-4C90-B0F0-E7F0C012A78A}" type="pres">
      <dgm:prSet presAssocID="{FA336935-4AEE-4CB9-899A-775C858A546D}" presName="Name1" presStyleCnt="0"/>
      <dgm:spPr/>
    </dgm:pt>
    <dgm:pt modelId="{5282F100-0D96-4FAB-9646-99DFBD26760A}" type="pres">
      <dgm:prSet presAssocID="{7D1F7E2F-EFD3-4643-83C0-48BD2397B4C4}" presName="picture_1" presStyleCnt="0"/>
      <dgm:spPr/>
    </dgm:pt>
    <dgm:pt modelId="{43ADBD3B-41BA-4C4C-8C10-DE274D3E638C}" type="pres">
      <dgm:prSet presAssocID="{7D1F7E2F-EFD3-4643-83C0-48BD2397B4C4}" presName="pictureRepeatNode" presStyleLbl="alignImgPlace1" presStyleIdx="0" presStyleCnt="4" custScaleX="65251" custScaleY="61326" custLinFactNeighborX="-5570" custLinFactNeighborY="0"/>
      <dgm:spPr/>
      <dgm:t>
        <a:bodyPr/>
        <a:lstStyle/>
        <a:p>
          <a:endParaRPr lang="en-US"/>
        </a:p>
      </dgm:t>
    </dgm:pt>
    <dgm:pt modelId="{47217463-2451-469E-96AA-7893D9B8763C}" type="pres">
      <dgm:prSet presAssocID="{D004642F-F5F7-435F-96E5-C64FDF93F499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99AD13-B664-4419-BB2B-BE50504D9285}" type="pres">
      <dgm:prSet presAssocID="{11854CDA-B3B8-4691-98E6-E7B535D04A0E}" presName="picture_2" presStyleCnt="0"/>
      <dgm:spPr/>
    </dgm:pt>
    <dgm:pt modelId="{DA0C10C5-6735-480D-821D-49EF40F186B9}" type="pres">
      <dgm:prSet presAssocID="{11854CDA-B3B8-4691-98E6-E7B535D04A0E}" presName="pictureRepeatNode" presStyleLbl="alignImgPlace1" presStyleIdx="1" presStyleCnt="4" custScaleX="224741" custScaleY="175506" custLinFactNeighborX="-116" custLinFactNeighborY="-8080"/>
      <dgm:spPr/>
      <dgm:t>
        <a:bodyPr/>
        <a:lstStyle/>
        <a:p>
          <a:endParaRPr lang="en-US"/>
        </a:p>
      </dgm:t>
    </dgm:pt>
    <dgm:pt modelId="{60B5C9A4-1601-40AA-9383-344D989F1CA3}" type="pres">
      <dgm:prSet presAssocID="{510395F0-30F4-46D8-A463-336168DA4D89}" presName="line_2" presStyleLbl="parChTrans1D1" presStyleIdx="0" presStyleCnt="3" custLinFactY="645706" custLinFactNeighborX="463" custLinFactNeighborY="700000"/>
      <dgm:spPr/>
    </dgm:pt>
    <dgm:pt modelId="{205F4BEE-4CD2-452E-9D19-69151F77495B}" type="pres">
      <dgm:prSet presAssocID="{510395F0-30F4-46D8-A463-336168DA4D89}" presName="textparent_2" presStyleLbl="node1" presStyleIdx="0" presStyleCnt="0"/>
      <dgm:spPr/>
    </dgm:pt>
    <dgm:pt modelId="{7FBA4225-86F8-4D40-B26D-2D79C4579FEA}" type="pres">
      <dgm:prSet presAssocID="{510395F0-30F4-46D8-A463-336168DA4D89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E112E-201B-4E8E-B411-6351C433A7C0}" type="pres">
      <dgm:prSet presAssocID="{F784E4B6-DE7C-430F-89EF-AB874AF0C807}" presName="picture_3" presStyleCnt="0"/>
      <dgm:spPr/>
    </dgm:pt>
    <dgm:pt modelId="{3D2F8567-5BE5-434E-BF76-2BA711E7EEAE}" type="pres">
      <dgm:prSet presAssocID="{F784E4B6-DE7C-430F-89EF-AB874AF0C807}" presName="pictureRepeatNode" presStyleLbl="alignImgPlace1" presStyleIdx="2" presStyleCnt="4" custScaleX="153842" custScaleY="116667" custLinFactNeighborX="-45283" custLinFactNeighborY="-5838"/>
      <dgm:spPr/>
      <dgm:t>
        <a:bodyPr/>
        <a:lstStyle/>
        <a:p>
          <a:endParaRPr lang="en-US"/>
        </a:p>
      </dgm:t>
    </dgm:pt>
    <dgm:pt modelId="{8403CD8A-79E1-4639-A7F4-378F3CE9550F}" type="pres">
      <dgm:prSet presAssocID="{19022DA7-94A8-4499-84EF-2643A365DD6F}" presName="line_3" presStyleLbl="parChTrans1D1" presStyleIdx="1" presStyleCnt="3"/>
      <dgm:spPr/>
    </dgm:pt>
    <dgm:pt modelId="{861FDD45-D399-4ECC-86AE-E0401DDDF57C}" type="pres">
      <dgm:prSet presAssocID="{19022DA7-94A8-4499-84EF-2643A365DD6F}" presName="textparent_3" presStyleLbl="node1" presStyleIdx="0" presStyleCnt="0"/>
      <dgm:spPr/>
    </dgm:pt>
    <dgm:pt modelId="{3052C498-82AC-46C6-9DC2-9FF9049D83B2}" type="pres">
      <dgm:prSet presAssocID="{19022DA7-94A8-4499-84EF-2643A365DD6F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E5D55-103C-4A2C-AD69-1AFCA0031B84}" type="pres">
      <dgm:prSet presAssocID="{9D88155E-A6E9-4304-93EF-DF96AC9C45ED}" presName="picture_4" presStyleCnt="0"/>
      <dgm:spPr/>
    </dgm:pt>
    <dgm:pt modelId="{46D6A94C-B0ED-4EA9-B22B-2115D46C426C}" type="pres">
      <dgm:prSet presAssocID="{9D88155E-A6E9-4304-93EF-DF96AC9C45ED}" presName="pictureRepeatNode" presStyleLbl="alignImgPlace1" presStyleIdx="3" presStyleCnt="4" custScaleX="174509" custScaleY="166667" custLinFactNeighborX="-4658" custLinFactNeighborY="4167"/>
      <dgm:spPr/>
      <dgm:t>
        <a:bodyPr/>
        <a:lstStyle/>
        <a:p>
          <a:endParaRPr lang="en-US"/>
        </a:p>
      </dgm:t>
    </dgm:pt>
    <dgm:pt modelId="{9312E48D-1266-49B4-89AB-2000E50460C1}" type="pres">
      <dgm:prSet presAssocID="{BC330803-2664-4D8D-AF69-D38460465BFF}" presName="line_4" presStyleLbl="parChTrans1D1" presStyleIdx="2" presStyleCnt="3" custLinFactY="-458919" custLinFactNeighborX="429" custLinFactNeighborY="-500000"/>
      <dgm:spPr/>
    </dgm:pt>
    <dgm:pt modelId="{10BEC14A-01F9-4B5A-B48D-3CE765EABE66}" type="pres">
      <dgm:prSet presAssocID="{BC330803-2664-4D8D-AF69-D38460465BFF}" presName="textparent_4" presStyleLbl="node1" presStyleIdx="0" presStyleCnt="0"/>
      <dgm:spPr/>
    </dgm:pt>
    <dgm:pt modelId="{E22B9853-5CDB-4E6F-88E4-8A7AF11F810E}" type="pres">
      <dgm:prSet presAssocID="{BC330803-2664-4D8D-AF69-D38460465BFF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EC1438-3A70-4E46-8389-A76DE7C36A55}" srcId="{FA336935-4AEE-4CB9-899A-775C858A546D}" destId="{D004642F-F5F7-435F-96E5-C64FDF93F499}" srcOrd="0" destOrd="0" parTransId="{F9A37E12-DC55-447E-B500-029F37E0CA0B}" sibTransId="{7D1F7E2F-EFD3-4643-83C0-48BD2397B4C4}"/>
    <dgm:cxn modelId="{006D172C-6766-4AF1-BBE1-0B05F9ED4809}" type="presOf" srcId="{BC330803-2664-4D8D-AF69-D38460465BFF}" destId="{E22B9853-5CDB-4E6F-88E4-8A7AF11F810E}" srcOrd="0" destOrd="0" presId="urn:microsoft.com/office/officeart/2008/layout/CircularPictureCallout"/>
    <dgm:cxn modelId="{0BF1987C-4F0E-4412-AD47-B35DA90419B3}" srcId="{FA336935-4AEE-4CB9-899A-775C858A546D}" destId="{19022DA7-94A8-4499-84EF-2643A365DD6F}" srcOrd="2" destOrd="0" parTransId="{3945E757-9DBF-4600-9CCC-35898C4002C9}" sibTransId="{F784E4B6-DE7C-430F-89EF-AB874AF0C807}"/>
    <dgm:cxn modelId="{D60BF695-EAEB-4DA2-A2AE-DDB205B74F34}" srcId="{FA336935-4AEE-4CB9-899A-775C858A546D}" destId="{BC330803-2664-4D8D-AF69-D38460465BFF}" srcOrd="3" destOrd="0" parTransId="{3BA87A95-BBFF-4280-A29E-88102D62BA9B}" sibTransId="{9D88155E-A6E9-4304-93EF-DF96AC9C45ED}"/>
    <dgm:cxn modelId="{39A61006-F0A6-40AC-86EF-BF751054F7D6}" type="presOf" srcId="{510395F0-30F4-46D8-A463-336168DA4D89}" destId="{7FBA4225-86F8-4D40-B26D-2D79C4579FEA}" srcOrd="0" destOrd="0" presId="urn:microsoft.com/office/officeart/2008/layout/CircularPictureCallout"/>
    <dgm:cxn modelId="{27E8D34C-9BB1-41ED-BE1D-2A7ECDF20485}" type="presOf" srcId="{9D88155E-A6E9-4304-93EF-DF96AC9C45ED}" destId="{46D6A94C-B0ED-4EA9-B22B-2115D46C426C}" srcOrd="0" destOrd="0" presId="urn:microsoft.com/office/officeart/2008/layout/CircularPictureCallout"/>
    <dgm:cxn modelId="{E81AA1F0-AC0B-4691-8A8C-8F7488F3D4CE}" srcId="{FA336935-4AEE-4CB9-899A-775C858A546D}" destId="{510395F0-30F4-46D8-A463-336168DA4D89}" srcOrd="1" destOrd="0" parTransId="{E772E508-F01C-4B24-9C58-9AA888CFBF57}" sibTransId="{11854CDA-B3B8-4691-98E6-E7B535D04A0E}"/>
    <dgm:cxn modelId="{08142954-2B46-4595-8AC4-C1640C70C475}" type="presOf" srcId="{FA336935-4AEE-4CB9-899A-775C858A546D}" destId="{8F6FF02C-BAEA-4D6A-AD32-AD5CDEEB2833}" srcOrd="0" destOrd="0" presId="urn:microsoft.com/office/officeart/2008/layout/CircularPictureCallout"/>
    <dgm:cxn modelId="{CCFA1B1B-4A24-4843-B137-0A29C28D8A48}" type="presOf" srcId="{11854CDA-B3B8-4691-98E6-E7B535D04A0E}" destId="{DA0C10C5-6735-480D-821D-49EF40F186B9}" srcOrd="0" destOrd="0" presId="urn:microsoft.com/office/officeart/2008/layout/CircularPictureCallout"/>
    <dgm:cxn modelId="{7A32D9AB-0260-4BD4-AF0A-010B69961CFB}" type="presOf" srcId="{7D1F7E2F-EFD3-4643-83C0-48BD2397B4C4}" destId="{43ADBD3B-41BA-4C4C-8C10-DE274D3E638C}" srcOrd="0" destOrd="0" presId="urn:microsoft.com/office/officeart/2008/layout/CircularPictureCallout"/>
    <dgm:cxn modelId="{B138969A-6B1A-45E7-923D-B52DBF4C305B}" type="presOf" srcId="{19022DA7-94A8-4499-84EF-2643A365DD6F}" destId="{3052C498-82AC-46C6-9DC2-9FF9049D83B2}" srcOrd="0" destOrd="0" presId="urn:microsoft.com/office/officeart/2008/layout/CircularPictureCallout"/>
    <dgm:cxn modelId="{F167CC49-061C-404F-8633-1336883E6C82}" type="presOf" srcId="{D004642F-F5F7-435F-96E5-C64FDF93F499}" destId="{47217463-2451-469E-96AA-7893D9B8763C}" srcOrd="0" destOrd="0" presId="urn:microsoft.com/office/officeart/2008/layout/CircularPictureCallout"/>
    <dgm:cxn modelId="{F7F172CF-FBBF-49BD-8785-002EE6C17759}" type="presOf" srcId="{F784E4B6-DE7C-430F-89EF-AB874AF0C807}" destId="{3D2F8567-5BE5-434E-BF76-2BA711E7EEAE}" srcOrd="0" destOrd="0" presId="urn:microsoft.com/office/officeart/2008/layout/CircularPictureCallout"/>
    <dgm:cxn modelId="{A5E72746-5E37-449E-91F4-F288991DDF46}" type="presParOf" srcId="{8F6FF02C-BAEA-4D6A-AD32-AD5CDEEB2833}" destId="{4EEBEC94-B3C7-4C90-B0F0-E7F0C012A78A}" srcOrd="0" destOrd="0" presId="urn:microsoft.com/office/officeart/2008/layout/CircularPictureCallout"/>
    <dgm:cxn modelId="{4DFC840E-16E4-4926-ADFF-3472D5CF6BEB}" type="presParOf" srcId="{4EEBEC94-B3C7-4C90-B0F0-E7F0C012A78A}" destId="{5282F100-0D96-4FAB-9646-99DFBD26760A}" srcOrd="0" destOrd="0" presId="urn:microsoft.com/office/officeart/2008/layout/CircularPictureCallout"/>
    <dgm:cxn modelId="{BC412A2D-474D-40EF-9493-6D789BEA07FE}" type="presParOf" srcId="{5282F100-0D96-4FAB-9646-99DFBD26760A}" destId="{43ADBD3B-41BA-4C4C-8C10-DE274D3E638C}" srcOrd="0" destOrd="0" presId="urn:microsoft.com/office/officeart/2008/layout/CircularPictureCallout"/>
    <dgm:cxn modelId="{52BC436C-E6AE-4B1C-88D4-430967B65578}" type="presParOf" srcId="{4EEBEC94-B3C7-4C90-B0F0-E7F0C012A78A}" destId="{47217463-2451-469E-96AA-7893D9B8763C}" srcOrd="1" destOrd="0" presId="urn:microsoft.com/office/officeart/2008/layout/CircularPictureCallout"/>
    <dgm:cxn modelId="{90DD755E-2322-4551-8852-8162F97A3EBA}" type="presParOf" srcId="{4EEBEC94-B3C7-4C90-B0F0-E7F0C012A78A}" destId="{F499AD13-B664-4419-BB2B-BE50504D9285}" srcOrd="2" destOrd="0" presId="urn:microsoft.com/office/officeart/2008/layout/CircularPictureCallout"/>
    <dgm:cxn modelId="{0FCC8E8D-1EDD-4F09-8674-CF7349CB2109}" type="presParOf" srcId="{F499AD13-B664-4419-BB2B-BE50504D9285}" destId="{DA0C10C5-6735-480D-821D-49EF40F186B9}" srcOrd="0" destOrd="0" presId="urn:microsoft.com/office/officeart/2008/layout/CircularPictureCallout"/>
    <dgm:cxn modelId="{580C6D7C-2A5B-42DE-9557-F750119CDA45}" type="presParOf" srcId="{4EEBEC94-B3C7-4C90-B0F0-E7F0C012A78A}" destId="{60B5C9A4-1601-40AA-9383-344D989F1CA3}" srcOrd="3" destOrd="0" presId="urn:microsoft.com/office/officeart/2008/layout/CircularPictureCallout"/>
    <dgm:cxn modelId="{305A27DA-51C0-4F22-8424-B092455EF827}" type="presParOf" srcId="{4EEBEC94-B3C7-4C90-B0F0-E7F0C012A78A}" destId="{205F4BEE-4CD2-452E-9D19-69151F77495B}" srcOrd="4" destOrd="0" presId="urn:microsoft.com/office/officeart/2008/layout/CircularPictureCallout"/>
    <dgm:cxn modelId="{28833362-A5D2-497C-A595-74C7E359978D}" type="presParOf" srcId="{205F4BEE-4CD2-452E-9D19-69151F77495B}" destId="{7FBA4225-86F8-4D40-B26D-2D79C4579FEA}" srcOrd="0" destOrd="0" presId="urn:microsoft.com/office/officeart/2008/layout/CircularPictureCallout"/>
    <dgm:cxn modelId="{57F7C984-65A9-44EC-BC87-6DFBDE73FF3C}" type="presParOf" srcId="{4EEBEC94-B3C7-4C90-B0F0-E7F0C012A78A}" destId="{3EEE112E-201B-4E8E-B411-6351C433A7C0}" srcOrd="5" destOrd="0" presId="urn:microsoft.com/office/officeart/2008/layout/CircularPictureCallout"/>
    <dgm:cxn modelId="{79E67D81-0428-47E9-8776-65C898F505B4}" type="presParOf" srcId="{3EEE112E-201B-4E8E-B411-6351C433A7C0}" destId="{3D2F8567-5BE5-434E-BF76-2BA711E7EEAE}" srcOrd="0" destOrd="0" presId="urn:microsoft.com/office/officeart/2008/layout/CircularPictureCallout"/>
    <dgm:cxn modelId="{26174289-E79A-41F8-A094-9AEA0CE22E6B}" type="presParOf" srcId="{4EEBEC94-B3C7-4C90-B0F0-E7F0C012A78A}" destId="{8403CD8A-79E1-4639-A7F4-378F3CE9550F}" srcOrd="6" destOrd="0" presId="urn:microsoft.com/office/officeart/2008/layout/CircularPictureCallout"/>
    <dgm:cxn modelId="{9345093D-10AF-47CE-9269-64A1FA821C47}" type="presParOf" srcId="{4EEBEC94-B3C7-4C90-B0F0-E7F0C012A78A}" destId="{861FDD45-D399-4ECC-86AE-E0401DDDF57C}" srcOrd="7" destOrd="0" presId="urn:microsoft.com/office/officeart/2008/layout/CircularPictureCallout"/>
    <dgm:cxn modelId="{B2C77249-DF6C-405B-9001-ACF1505DBBE1}" type="presParOf" srcId="{861FDD45-D399-4ECC-86AE-E0401DDDF57C}" destId="{3052C498-82AC-46C6-9DC2-9FF9049D83B2}" srcOrd="0" destOrd="0" presId="urn:microsoft.com/office/officeart/2008/layout/CircularPictureCallout"/>
    <dgm:cxn modelId="{A79E834E-D139-45D7-BF79-EC7D22F98B8B}" type="presParOf" srcId="{4EEBEC94-B3C7-4C90-B0F0-E7F0C012A78A}" destId="{3B9E5D55-103C-4A2C-AD69-1AFCA0031B84}" srcOrd="8" destOrd="0" presId="urn:microsoft.com/office/officeart/2008/layout/CircularPictureCallout"/>
    <dgm:cxn modelId="{4A2FB80E-9230-4AE5-BF3C-01BC2CD0F558}" type="presParOf" srcId="{3B9E5D55-103C-4A2C-AD69-1AFCA0031B84}" destId="{46D6A94C-B0ED-4EA9-B22B-2115D46C426C}" srcOrd="0" destOrd="0" presId="urn:microsoft.com/office/officeart/2008/layout/CircularPictureCallout"/>
    <dgm:cxn modelId="{3101337D-647B-407D-AEAF-8013FBEAD590}" type="presParOf" srcId="{4EEBEC94-B3C7-4C90-B0F0-E7F0C012A78A}" destId="{9312E48D-1266-49B4-89AB-2000E50460C1}" srcOrd="9" destOrd="0" presId="urn:microsoft.com/office/officeart/2008/layout/CircularPictureCallout"/>
    <dgm:cxn modelId="{1E81FCD8-D5C7-41AF-8DF3-C5FA36AD1337}" type="presParOf" srcId="{4EEBEC94-B3C7-4C90-B0F0-E7F0C012A78A}" destId="{10BEC14A-01F9-4B5A-B48D-3CE765EABE66}" srcOrd="10" destOrd="0" presId="urn:microsoft.com/office/officeart/2008/layout/CircularPictureCallout"/>
    <dgm:cxn modelId="{97E6D159-9DD6-4D6F-B889-4639836F9F3F}" type="presParOf" srcId="{10BEC14A-01F9-4B5A-B48D-3CE765EABE66}" destId="{E22B9853-5CDB-4E6F-88E4-8A7AF11F810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2E48D-1266-49B4-89AB-2000E50460C1}">
      <dsp:nvSpPr>
        <dsp:cNvPr id="0" name=""/>
        <dsp:cNvSpPr/>
      </dsp:nvSpPr>
      <dsp:spPr>
        <a:xfrm>
          <a:off x="2019315" y="3813463"/>
          <a:ext cx="4080256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03CD8A-79E1-4639-A7F4-378F3CE9550F}">
      <dsp:nvSpPr>
        <dsp:cNvPr id="0" name=""/>
        <dsp:cNvSpPr/>
      </dsp:nvSpPr>
      <dsp:spPr>
        <a:xfrm>
          <a:off x="2001811" y="2736274"/>
          <a:ext cx="3495039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B5C9A4-1601-40AA-9383-344D989F1CA3}">
      <dsp:nvSpPr>
        <dsp:cNvPr id="0" name=""/>
        <dsp:cNvSpPr/>
      </dsp:nvSpPr>
      <dsp:spPr>
        <a:xfrm>
          <a:off x="2020703" y="1798328"/>
          <a:ext cx="4080256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ADBD3B-41BA-4C4C-8C10-DE274D3E638C}">
      <dsp:nvSpPr>
        <dsp:cNvPr id="0" name=""/>
        <dsp:cNvSpPr/>
      </dsp:nvSpPr>
      <dsp:spPr>
        <a:xfrm>
          <a:off x="449546" y="1490130"/>
          <a:ext cx="2651800" cy="249228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217463-2451-469E-96AA-7893D9B8763C}">
      <dsp:nvSpPr>
        <dsp:cNvPr id="0" name=""/>
        <dsp:cNvSpPr/>
      </dsp:nvSpPr>
      <dsp:spPr>
        <a:xfrm>
          <a:off x="701331" y="2862258"/>
          <a:ext cx="2600960" cy="134112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701331" y="2862258"/>
        <a:ext cx="2600960" cy="1341120"/>
      </dsp:txXfrm>
    </dsp:sp>
    <dsp:sp modelId="{DA0C10C5-6735-480D-821D-49EF40F186B9}">
      <dsp:nvSpPr>
        <dsp:cNvPr id="0" name=""/>
        <dsp:cNvSpPr/>
      </dsp:nvSpPr>
      <dsp:spPr>
        <a:xfrm>
          <a:off x="4710632" y="145478"/>
          <a:ext cx="2740042" cy="213976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BA4225-86F8-4D40-B26D-2D79C4579FEA}">
      <dsp:nvSpPr>
        <dsp:cNvPr id="0" name=""/>
        <dsp:cNvSpPr/>
      </dsp:nvSpPr>
      <dsp:spPr>
        <a:xfrm>
          <a:off x="6691667" y="704274"/>
          <a:ext cx="140614" cy="121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91667" y="704274"/>
        <a:ext cx="140614" cy="1219200"/>
      </dsp:txXfrm>
    </dsp:sp>
    <dsp:sp modelId="{3D2F8567-5BE5-434E-BF76-2BA711E7EEAE}">
      <dsp:nvSpPr>
        <dsp:cNvPr id="0" name=""/>
        <dsp:cNvSpPr/>
      </dsp:nvSpPr>
      <dsp:spPr>
        <a:xfrm>
          <a:off x="4006940" y="1953895"/>
          <a:ext cx="1875641" cy="142240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2C498-82AC-46C6-9DC2-9FF9049D83B2}">
      <dsp:nvSpPr>
        <dsp:cNvPr id="0" name=""/>
        <dsp:cNvSpPr/>
      </dsp:nvSpPr>
      <dsp:spPr>
        <a:xfrm>
          <a:off x="6106451" y="2126674"/>
          <a:ext cx="199136" cy="121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106451" y="2126674"/>
        <a:ext cx="199136" cy="1219200"/>
      </dsp:txXfrm>
    </dsp:sp>
    <dsp:sp modelId="{46D6A94C-B0ED-4EA9-B22B-2115D46C426C}">
      <dsp:nvSpPr>
        <dsp:cNvPr id="0" name=""/>
        <dsp:cNvSpPr/>
      </dsp:nvSpPr>
      <dsp:spPr>
        <a:xfrm>
          <a:off x="4961470" y="3193476"/>
          <a:ext cx="2127613" cy="203200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2B9853-5CDB-4E6F-88E4-8A7AF11F810E}">
      <dsp:nvSpPr>
        <dsp:cNvPr id="0" name=""/>
        <dsp:cNvSpPr/>
      </dsp:nvSpPr>
      <dsp:spPr>
        <a:xfrm>
          <a:off x="6691667" y="3549074"/>
          <a:ext cx="140614" cy="1219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6691667" y="3549074"/>
        <a:ext cx="140614" cy="1219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4F81E-7F96-4E1D-B28A-6940F07AD44F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1391B-F754-4F8E-8A97-80731399F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5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030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755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268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191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088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611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87CDC0-5976-4E94-9510-2BBFB395B8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608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79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045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3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073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392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401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966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7CDC0-5976-4E94-9510-2BBFB395B8B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53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9F74-1C0B-4EF5-9373-485DC4E34442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6F41-340E-4370-892F-7CA16C6E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6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9F74-1C0B-4EF5-9373-485DC4E34442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6F41-340E-4370-892F-7CA16C6E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83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9F74-1C0B-4EF5-9373-485DC4E34442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6F41-340E-4370-892F-7CA16C6E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739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68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9F74-1C0B-4EF5-9373-485DC4E34442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6F41-340E-4370-892F-7CA16C6E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71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9F74-1C0B-4EF5-9373-485DC4E34442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6F41-340E-4370-892F-7CA16C6E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5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9F74-1C0B-4EF5-9373-485DC4E34442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6F41-340E-4370-892F-7CA16C6E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94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9F74-1C0B-4EF5-9373-485DC4E34442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6F41-340E-4370-892F-7CA16C6E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55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9F74-1C0B-4EF5-9373-485DC4E34442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6F41-340E-4370-892F-7CA16C6E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7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9F74-1C0B-4EF5-9373-485DC4E34442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6F41-340E-4370-892F-7CA16C6E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5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9F74-1C0B-4EF5-9373-485DC4E34442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6F41-340E-4370-892F-7CA16C6E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39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69F74-1C0B-4EF5-9373-485DC4E34442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6F41-340E-4370-892F-7CA16C6E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7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69F74-1C0B-4EF5-9373-485DC4E34442}" type="datetimeFigureOut">
              <a:rPr lang="en-US" smtClean="0"/>
              <a:t>14/3/2025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D6F41-340E-4370-892F-7CA16C6E6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4.wdp"/><Relationship Id="rId7" Type="http://schemas.openxmlformats.org/officeDocument/2006/relationships/image" Target="../media/image3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1.png"/><Relationship Id="rId9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4.png"/><Relationship Id="rId3" Type="http://schemas.openxmlformats.org/officeDocument/2006/relationships/image" Target="../media/image5.svg"/><Relationship Id="rId7" Type="http://schemas.openxmlformats.org/officeDocument/2006/relationships/diagramLayout" Target="../diagrams/layout1.xml"/><Relationship Id="rId12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9.png"/><Relationship Id="rId5" Type="http://schemas.openxmlformats.org/officeDocument/2006/relationships/image" Target="../media/image3.svg"/><Relationship Id="rId10" Type="http://schemas.microsoft.com/office/2007/relationships/diagramDrawing" Target="../diagrams/drawing1.xml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5.svg"/><Relationship Id="rId5" Type="http://schemas.openxmlformats.org/officeDocument/2006/relationships/image" Target="../media/image10.png"/><Relationship Id="rId1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svg"/><Relationship Id="rId18" Type="http://schemas.openxmlformats.org/officeDocument/2006/relationships/hyperlink" Target="https://www.youtube.com/watch?v=cCfWZHoLhMU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.png"/><Relationship Id="rId17" Type="http://schemas.openxmlformats.org/officeDocument/2006/relationships/image" Target="../media/image11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5" Type="http://schemas.openxmlformats.org/officeDocument/2006/relationships/image" Target="../media/image3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41.svg"/><Relationship Id="rId5" Type="http://schemas.openxmlformats.org/officeDocument/2006/relationships/image" Target="../media/image10.png"/><Relationship Id="rId15" Type="http://schemas.openxmlformats.org/officeDocument/2006/relationships/image" Target="../media/image276.sv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1.svg"/><Relationship Id="rId3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.png"/><Relationship Id="rId17" Type="http://schemas.openxmlformats.org/officeDocument/2006/relationships/image" Target="../media/image242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43.svg"/><Relationship Id="rId10" Type="http://schemas.openxmlformats.org/officeDocument/2006/relationships/image" Target="../media/image13.png"/><Relationship Id="rId4" Type="http://schemas.microsoft.com/office/2007/relationships/hdphoto" Target="../media/hdphoto5.wdp"/><Relationship Id="rId9" Type="http://schemas.openxmlformats.org/officeDocument/2006/relationships/image" Target="../media/image12.png"/><Relationship Id="rId1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1.svg"/><Relationship Id="rId18" Type="http://schemas.openxmlformats.org/officeDocument/2006/relationships/image" Target="../media/image4.png"/><Relationship Id="rId3" Type="http://schemas.openxmlformats.org/officeDocument/2006/relationships/image" Target="../media/image25.png"/><Relationship Id="rId7" Type="http://schemas.openxmlformats.org/officeDocument/2006/relationships/image" Target="../media/image10.png"/><Relationship Id="rId12" Type="http://schemas.openxmlformats.org/officeDocument/2006/relationships/image" Target="../media/image1.png"/><Relationship Id="rId17" Type="http://schemas.openxmlformats.org/officeDocument/2006/relationships/image" Target="../media/image281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6.png"/><Relationship Id="rId20" Type="http://schemas.openxmlformats.org/officeDocument/2006/relationships/hyperlink" Target="https://www.youtube.com/watch?v=3tmPiiPRwlI&amp;t=59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43.svg"/><Relationship Id="rId10" Type="http://schemas.openxmlformats.org/officeDocument/2006/relationships/image" Target="../media/image13.png"/><Relationship Id="rId19" Type="http://schemas.openxmlformats.org/officeDocument/2006/relationships/image" Target="../media/image242.svg"/><Relationship Id="rId4" Type="http://schemas.microsoft.com/office/2007/relationships/hdphoto" Target="../media/hdphoto6.wdp"/><Relationship Id="rId9" Type="http://schemas.openxmlformats.org/officeDocument/2006/relationships/image" Target="../media/image12.png"/><Relationship Id="rId1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3.svg"/><Relationship Id="rId18" Type="http://schemas.openxmlformats.org/officeDocument/2006/relationships/hyperlink" Target="https://www.youtube.com/watch?v=3tmPiiPRwlI&amp;t=59s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17" Type="http://schemas.microsoft.com/office/2007/relationships/hdphoto" Target="../media/hdphoto7.wdp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41.svg"/><Relationship Id="rId5" Type="http://schemas.openxmlformats.org/officeDocument/2006/relationships/image" Target="../media/image10.png"/><Relationship Id="rId15" Type="http://schemas.openxmlformats.org/officeDocument/2006/relationships/image" Target="../media/image242.sv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.svg"/><Relationship Id="rId18" Type="http://schemas.openxmlformats.org/officeDocument/2006/relationships/image" Target="../media/image11.svg"/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12" Type="http://schemas.openxmlformats.org/officeDocument/2006/relationships/image" Target="../media/image1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3.svg"/><Relationship Id="rId10" Type="http://schemas.openxmlformats.org/officeDocument/2006/relationships/image" Target="../media/image13.png"/><Relationship Id="rId19" Type="http://schemas.openxmlformats.org/officeDocument/2006/relationships/hyperlink" Target="https://www.youtube.com/watch?v=3tmPiiPRwlI&amp;t=59s" TargetMode="External"/><Relationship Id="rId4" Type="http://schemas.microsoft.com/office/2007/relationships/hdphoto" Target="../media/hdphoto8.wdp"/><Relationship Id="rId9" Type="http://schemas.openxmlformats.org/officeDocument/2006/relationships/image" Target="../media/image12.png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3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241.svg"/><Relationship Id="rId4" Type="http://schemas.openxmlformats.org/officeDocument/2006/relationships/image" Target="../media/image1.png"/><Relationship Id="rId9" Type="http://schemas.openxmlformats.org/officeDocument/2006/relationships/image" Target="../media/image24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4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17" Type="http://schemas.openxmlformats.org/officeDocument/2006/relationships/image" Target="../media/image11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5.svg"/><Relationship Id="rId5" Type="http://schemas.openxmlformats.org/officeDocument/2006/relationships/image" Target="../media/image10.png"/><Relationship Id="rId15" Type="http://schemas.openxmlformats.org/officeDocument/2006/relationships/image" Target="../media/image285.sv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17" Type="http://schemas.openxmlformats.org/officeDocument/2006/relationships/image" Target="../media/image11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5.svg"/><Relationship Id="rId5" Type="http://schemas.openxmlformats.org/officeDocument/2006/relationships/image" Target="../media/image10.png"/><Relationship Id="rId15" Type="http://schemas.openxmlformats.org/officeDocument/2006/relationships/image" Target="../media/image32.svg"/><Relationship Id="rId10" Type="http://schemas.openxmlformats.org/officeDocument/2006/relationships/image" Target="../media/image1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1.svg"/><Relationship Id="rId5" Type="http://schemas.openxmlformats.org/officeDocument/2006/relationships/image" Target="../media/image1.png"/><Relationship Id="rId10" Type="http://schemas.openxmlformats.org/officeDocument/2006/relationships/image" Target="../media/image242.sv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24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41.svg"/><Relationship Id="rId4" Type="http://schemas.openxmlformats.org/officeDocument/2006/relationships/image" Target="../media/image1.png"/><Relationship Id="rId9" Type="http://schemas.openxmlformats.org/officeDocument/2006/relationships/image" Target="../media/image24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openxmlformats.org/officeDocument/2006/relationships/image" Target="../media/image24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41.svg"/><Relationship Id="rId4" Type="http://schemas.openxmlformats.org/officeDocument/2006/relationships/image" Target="../media/image1.png"/><Relationship Id="rId9" Type="http://schemas.openxmlformats.org/officeDocument/2006/relationships/image" Target="../media/image2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.png"/><Relationship Id="rId17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5" Type="http://schemas.openxmlformats.org/officeDocument/2006/relationships/image" Target="../media/image3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3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openxmlformats.org/officeDocument/2006/relationships/image" Target="../media/image5.sv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openxmlformats.org/officeDocument/2006/relationships/image" Target="../media/image10.png"/><Relationship Id="rId15" Type="http://schemas.openxmlformats.org/officeDocument/2006/relationships/image" Target="../media/image3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7A6353-4E48-CDF6-3FE7-DF0363170AF4}"/>
              </a:ext>
            </a:extLst>
          </p:cNvPr>
          <p:cNvGrpSpPr/>
          <p:nvPr/>
        </p:nvGrpSpPr>
        <p:grpSpPr>
          <a:xfrm>
            <a:off x="1117600" y="1117646"/>
            <a:ext cx="9245600" cy="3127782"/>
            <a:chOff x="1611849" y="2015718"/>
            <a:chExt cx="9356272" cy="3127782"/>
          </a:xfrm>
        </p:grpSpPr>
        <p:sp>
          <p:nvSpPr>
            <p:cNvPr id="8" name="圆角矩形 1"/>
            <p:cNvSpPr/>
            <p:nvPr/>
          </p:nvSpPr>
          <p:spPr>
            <a:xfrm>
              <a:off x="1611849" y="2015718"/>
              <a:ext cx="9356272" cy="3127782"/>
            </a:xfrm>
            <a:prstGeom prst="roundRect">
              <a:avLst>
                <a:gd name="adj" fmla="val 50000"/>
              </a:avLst>
            </a:prstGeom>
            <a:ln w="28575">
              <a:solidFill>
                <a:srgbClr val="7030A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68957" tIns="34478" rIns="68957" bIns="34478" rtlCol="0" anchor="ctr"/>
            <a:lstStyle/>
            <a:p>
              <a:pPr algn="ctr"/>
              <a:endParaRPr lang="zh-CN" altLang="en-US" sz="143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MH_Entry_1"/>
            <p:cNvSpPr/>
            <p:nvPr>
              <p:custDataLst>
                <p:tags r:id="rId1"/>
              </p:custDataLst>
            </p:nvPr>
          </p:nvSpPr>
          <p:spPr>
            <a:xfrm>
              <a:off x="2626525" y="2197894"/>
              <a:ext cx="7326920" cy="246221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r>
                <a:rPr lang="en-US" altLang="zh-CN" sz="4000" b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12 - </a:t>
              </a:r>
              <a:r>
                <a:rPr lang="en-US" altLang="zh-CN" sz="4000" b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Tiết</a:t>
              </a:r>
              <a:r>
                <a:rPr lang="en-US" altLang="zh-CN" sz="4000" b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25</a:t>
              </a:r>
            </a:p>
            <a:p>
              <a:r>
                <a:rPr lang="en-US" altLang="zh-CN" sz="4000" b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- </a:t>
              </a:r>
              <a:r>
                <a:rPr lang="en-US" altLang="zh-CN" sz="4000" b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Lí</a:t>
              </a:r>
              <a:r>
                <a:rPr lang="en-US" altLang="zh-CN" sz="4000" b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thuyết</a:t>
              </a:r>
              <a:r>
                <a:rPr lang="en-US" altLang="zh-CN" sz="4000" b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âm</a:t>
              </a:r>
              <a:r>
                <a:rPr lang="en-US" altLang="zh-CN" sz="4000" b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nhạc</a:t>
              </a:r>
              <a:r>
                <a:rPr lang="en-US" altLang="zh-CN" sz="4000" b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: </a:t>
              </a:r>
            </a:p>
            <a:p>
              <a:r>
                <a:rPr lang="en-US" altLang="zh-CN" sz="4000" b="1" i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Gam </a:t>
              </a:r>
              <a:r>
                <a:rPr lang="en-US" altLang="zh-CN" sz="4000" b="1" i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thứ</a:t>
              </a:r>
              <a:r>
                <a:rPr lang="en-US" altLang="zh-CN" sz="4000" b="1" i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4000" b="1" i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giọng</a:t>
              </a:r>
              <a:r>
                <a:rPr lang="en-US" altLang="zh-CN" sz="4000" b="1" i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i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thứ</a:t>
              </a:r>
              <a:r>
                <a:rPr lang="en-US" altLang="zh-CN" sz="4000" b="1" i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, </a:t>
              </a:r>
              <a:r>
                <a:rPr lang="en-US" altLang="zh-CN" sz="4000" b="1" i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giọng</a:t>
              </a:r>
              <a:r>
                <a:rPr lang="en-US" altLang="zh-CN" sz="4000" b="1" i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La </a:t>
              </a:r>
              <a:r>
                <a:rPr lang="en-US" altLang="zh-CN" sz="4000" b="1" i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thứ</a:t>
              </a:r>
              <a:endParaRPr lang="en-US" altLang="zh-CN" sz="40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  <a:p>
              <a:r>
                <a:rPr lang="en-US" altLang="zh-CN" sz="4000" b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- </a:t>
              </a:r>
              <a:r>
                <a:rPr lang="en-US" altLang="zh-CN" sz="4000" b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Đọc</a:t>
              </a:r>
              <a:r>
                <a:rPr lang="en-US" altLang="zh-CN" sz="4000" b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nhạc</a:t>
              </a:r>
              <a:r>
                <a:rPr lang="en-US" altLang="zh-CN" sz="4000" b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: </a:t>
              </a:r>
              <a:r>
                <a:rPr lang="en-US" altLang="zh-CN" sz="4000" b="1" i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Bài</a:t>
              </a:r>
              <a:r>
                <a:rPr lang="en-US" altLang="zh-CN" sz="4000" b="1" i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i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đọc</a:t>
              </a:r>
              <a:r>
                <a:rPr lang="en-US" altLang="zh-CN" sz="4000" b="1" i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i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nhạc</a:t>
              </a:r>
              <a:r>
                <a:rPr lang="en-US" altLang="zh-CN" sz="4000" b="1" i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i="1" dirty="0" err="1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số</a:t>
              </a:r>
              <a:r>
                <a:rPr lang="en-US" altLang="zh-CN" sz="4000" b="1" i="1" dirty="0">
                  <a:solidFill>
                    <a:srgbClr val="66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4</a:t>
              </a:r>
              <a:endParaRPr lang="zh-CN" altLang="en-US" sz="32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3" name="Freeform 14">
            <a:extLst>
              <a:ext uri="{FF2B5EF4-FFF2-40B4-BE49-F238E27FC236}">
                <a16:creationId xmlns:a16="http://schemas.microsoft.com/office/drawing/2014/main" id="{2F01E515-40F1-B5DF-801B-A8186614EA9C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75B7A5DC-4166-0B37-80FD-7CA29B21B9A8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EA9EC1A2-8C9D-3F0D-7A71-26B1C3501732}"/>
              </a:ext>
            </a:extLst>
          </p:cNvPr>
          <p:cNvSpPr/>
          <p:nvPr/>
        </p:nvSpPr>
        <p:spPr>
          <a:xfrm>
            <a:off x="8004453" y="3173449"/>
            <a:ext cx="3069947" cy="3709905"/>
          </a:xfrm>
          <a:custGeom>
            <a:avLst/>
            <a:gdLst/>
            <a:ahLst/>
            <a:cxnLst/>
            <a:rect l="l" t="t" r="r" b="b"/>
            <a:pathLst>
              <a:path w="4604920" h="5564858">
                <a:moveTo>
                  <a:pt x="0" y="0"/>
                </a:moveTo>
                <a:lnTo>
                  <a:pt x="4604921" y="0"/>
                </a:lnTo>
                <a:lnTo>
                  <a:pt x="4604921" y="5564858"/>
                </a:lnTo>
                <a:lnTo>
                  <a:pt x="0" y="55648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369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C9C7-5A9A-BA24-0176-A6376E8F5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99" y="381000"/>
            <a:ext cx="1031240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dirty="0">
                <a:solidFill>
                  <a:srgbClr val="6D25E3"/>
                </a:solidFill>
              </a:rPr>
              <a:t> </a:t>
            </a:r>
            <a:r>
              <a:rPr lang="en-US" sz="2600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600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600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600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600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600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600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r>
              <a:rPr lang="en-US" sz="2600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600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La.</a:t>
            </a:r>
            <a:endParaRPr lang="en-US" sz="2600" b="1" dirty="0">
              <a:solidFill>
                <a:srgbClr val="6D25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sheet music with notes and blue text&#10;&#10;Description automatically generated">
            <a:extLst>
              <a:ext uri="{FF2B5EF4-FFF2-40B4-BE49-F238E27FC236}">
                <a16:creationId xmlns:a16="http://schemas.microsoft.com/office/drawing/2014/main" id="{5D212091-2D27-8DD4-E4DB-D81144E40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7344" y="1532102"/>
            <a:ext cx="8817313" cy="4604395"/>
          </a:xfrm>
          <a:prstGeom prst="rect">
            <a:avLst/>
          </a:prstGeom>
        </p:spPr>
      </p:pic>
      <p:sp>
        <p:nvSpPr>
          <p:cNvPr id="3" name="Freeform 14">
            <a:extLst>
              <a:ext uri="{FF2B5EF4-FFF2-40B4-BE49-F238E27FC236}">
                <a16:creationId xmlns:a16="http://schemas.microsoft.com/office/drawing/2014/main" id="{AABA274F-2E17-30ED-8118-C20FC520C590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1A96A8FB-F8F0-23A7-A358-0FC0D6196BCD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7A45CFF6-45C5-71A7-2BD7-BF120BB95832}"/>
              </a:ext>
            </a:extLst>
          </p:cNvPr>
          <p:cNvSpPr/>
          <p:nvPr/>
        </p:nvSpPr>
        <p:spPr>
          <a:xfrm rot="9770321">
            <a:off x="8859196" y="4299594"/>
            <a:ext cx="3422431" cy="2373613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208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33849568-DF21-720D-CD3D-9C88F7803163}"/>
              </a:ext>
            </a:extLst>
          </p:cNvPr>
          <p:cNvSpPr/>
          <p:nvPr/>
        </p:nvSpPr>
        <p:spPr>
          <a:xfrm>
            <a:off x="7924800" y="2514600"/>
            <a:ext cx="2227179" cy="948266"/>
          </a:xfrm>
          <a:prstGeom prst="line">
            <a:avLst/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200"/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AABA274F-2E17-30ED-8118-C20FC520C590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1A96A8FB-F8F0-23A7-A358-0FC0D6196BCD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136F102-39BC-D96B-8444-9B75228F39B7}"/>
              </a:ext>
            </a:extLst>
          </p:cNvPr>
          <p:cNvGraphicFramePr/>
          <p:nvPr>
            <p:extLst/>
          </p:nvPr>
        </p:nvGraphicFramePr>
        <p:xfrm>
          <a:off x="1371600" y="71966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3F0071B5-62B0-049F-E918-2504FBD07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632133"/>
            <a:ext cx="2514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9623DA-D855-3DA6-AC8E-AA1EE3F8F17E}"/>
              </a:ext>
            </a:extLst>
          </p:cNvPr>
          <p:cNvSpPr txBox="1"/>
          <p:nvPr/>
        </p:nvSpPr>
        <p:spPr>
          <a:xfrm>
            <a:off x="6586620" y="1189734"/>
            <a:ext cx="1998580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endParaRPr lang="en-US" sz="21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65AD20-C892-3EC0-4449-4449B7629D31}"/>
              </a:ext>
            </a:extLst>
          </p:cNvPr>
          <p:cNvSpPr txBox="1"/>
          <p:nvPr/>
        </p:nvSpPr>
        <p:spPr>
          <a:xfrm>
            <a:off x="5570620" y="2789301"/>
            <a:ext cx="1608220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AE9A95-6A3B-5F0D-BB1F-E76EE44C7E58}"/>
              </a:ext>
            </a:extLst>
          </p:cNvPr>
          <p:cNvSpPr txBox="1"/>
          <p:nvPr/>
        </p:nvSpPr>
        <p:spPr>
          <a:xfrm>
            <a:off x="6756400" y="4343400"/>
            <a:ext cx="1625600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endParaRPr lang="en-US" sz="21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4A1B71E-3AA4-9312-2ECF-8FD6FEBA51DF}"/>
              </a:ext>
            </a:extLst>
          </p:cNvPr>
          <p:cNvSpPr/>
          <p:nvPr/>
        </p:nvSpPr>
        <p:spPr>
          <a:xfrm>
            <a:off x="9780776" y="3085664"/>
            <a:ext cx="2079249" cy="1903457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200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50455E88-5BFC-BE02-AEA6-9F4496E76F58}"/>
              </a:ext>
            </a:extLst>
          </p:cNvPr>
          <p:cNvSpPr txBox="1">
            <a:spLocks/>
          </p:cNvSpPr>
          <p:nvPr/>
        </p:nvSpPr>
        <p:spPr>
          <a:xfrm>
            <a:off x="9907199" y="3307683"/>
            <a:ext cx="2197606" cy="1325563"/>
          </a:xfrm>
          <a:prstGeom prst="rect">
            <a:avLst/>
          </a:prstGeom>
        </p:spPr>
        <p:txBody>
          <a:bodyPr vert="horz" lIns="60960" tIns="30480" rIns="60960" bIns="3048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61B6860-D0ED-7254-D773-BB34E7A18982}"/>
              </a:ext>
            </a:extLst>
          </p:cNvPr>
          <p:cNvSpPr/>
          <p:nvPr/>
        </p:nvSpPr>
        <p:spPr>
          <a:xfrm>
            <a:off x="8368412" y="245533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30">
            <a:extLst>
              <a:ext uri="{FF2B5EF4-FFF2-40B4-BE49-F238E27FC236}">
                <a16:creationId xmlns:a16="http://schemas.microsoft.com/office/drawing/2014/main" id="{190038E6-4E7B-56F2-91EA-53265D8916F3}"/>
              </a:ext>
            </a:extLst>
          </p:cNvPr>
          <p:cNvSpPr/>
          <p:nvPr/>
        </p:nvSpPr>
        <p:spPr>
          <a:xfrm>
            <a:off x="148952" y="1216267"/>
            <a:ext cx="2522246" cy="2831730"/>
          </a:xfrm>
          <a:custGeom>
            <a:avLst/>
            <a:gdLst/>
            <a:ahLst/>
            <a:cxnLst/>
            <a:rect l="l" t="t" r="r" b="b"/>
            <a:pathLst>
              <a:path w="3264577" h="3150317">
                <a:moveTo>
                  <a:pt x="0" y="0"/>
                </a:moveTo>
                <a:lnTo>
                  <a:pt x="3264577" y="0"/>
                </a:lnTo>
                <a:lnTo>
                  <a:pt x="3264577" y="3150316"/>
                </a:lnTo>
                <a:lnTo>
                  <a:pt x="0" y="31503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05837C9C-39D2-AA68-4CB2-283A7DD29C8D}"/>
              </a:ext>
            </a:extLst>
          </p:cNvPr>
          <p:cNvSpPr/>
          <p:nvPr/>
        </p:nvSpPr>
        <p:spPr>
          <a:xfrm rot="9770321">
            <a:off x="9175825" y="4790193"/>
            <a:ext cx="3092849" cy="1965269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2608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  <p:bldP spid="10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299648" y="262357"/>
            <a:ext cx="11585203" cy="6270999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34369" y="241425"/>
            <a:ext cx="11728711" cy="639711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5796" y="5308449"/>
            <a:ext cx="167115" cy="1808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462" y="89493"/>
            <a:ext cx="227434" cy="30386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234" y="4930308"/>
            <a:ext cx="442546" cy="6346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0" y="6399931"/>
            <a:ext cx="173518" cy="1691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096" y="1462195"/>
            <a:ext cx="358375" cy="5752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88" y="4771952"/>
            <a:ext cx="275684" cy="2952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1" y="1263256"/>
            <a:ext cx="436539" cy="397879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914401" y="99860"/>
            <a:ext cx="8943927" cy="2786694"/>
          </a:xfrm>
          <a:prstGeom prst="cloudCallout">
            <a:avLst/>
          </a:prstGeom>
          <a:ln w="1905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55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55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55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55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55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655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55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655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85849BC3-94AB-EB01-6CCF-B81C9C3A4843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5FB923A2-ECB5-CD01-4A40-8CF27E807127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7FAB799A-A409-7BC6-9E9F-770403621B73}"/>
              </a:ext>
            </a:extLst>
          </p:cNvPr>
          <p:cNvSpPr/>
          <p:nvPr/>
        </p:nvSpPr>
        <p:spPr>
          <a:xfrm>
            <a:off x="3238741" y="3143740"/>
            <a:ext cx="3535051" cy="3429000"/>
          </a:xfrm>
          <a:custGeom>
            <a:avLst/>
            <a:gdLst/>
            <a:ahLst/>
            <a:cxnLst/>
            <a:rect l="l" t="t" r="r" b="b"/>
            <a:pathLst>
              <a:path w="5302577" h="5143500">
                <a:moveTo>
                  <a:pt x="0" y="0"/>
                </a:moveTo>
                <a:lnTo>
                  <a:pt x="5302577" y="0"/>
                </a:lnTo>
                <a:lnTo>
                  <a:pt x="5302577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C132C4AB-76EA-7B6A-A4A2-D65870FEFE5A}"/>
              </a:ext>
            </a:extLst>
          </p:cNvPr>
          <p:cNvSpPr/>
          <p:nvPr/>
        </p:nvSpPr>
        <p:spPr>
          <a:xfrm rot="9770321">
            <a:off x="8859196" y="4299594"/>
            <a:ext cx="3422431" cy="2373613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763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614015" y="1625142"/>
            <a:ext cx="7738509" cy="2198186"/>
          </a:xfrm>
          <a:prstGeom prst="roundRect">
            <a:avLst>
              <a:gd name="adj" fmla="val 50000"/>
            </a:avLst>
          </a:prstGeom>
          <a:ln w="28575">
            <a:solidFill>
              <a:srgbClr val="6600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957" tIns="34478" rIns="68957" bIns="34478" rtlCol="0" anchor="ctr"/>
          <a:lstStyle/>
          <a:p>
            <a:pPr algn="ctr"/>
            <a:endParaRPr lang="zh-CN" altLang="en-US" sz="1431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2624263" y="1866419"/>
            <a:ext cx="7373619" cy="1998304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NỘI DUNG 2</a:t>
            </a:r>
          </a:p>
          <a:p>
            <a:pPr algn="ctr"/>
            <a:r>
              <a:rPr lang="en-US" altLang="zh-CN" sz="3034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3034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34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034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  <a:r>
              <a:rPr lang="en-US" altLang="zh-CN" sz="3034" b="1" i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Bài</a:t>
            </a:r>
            <a:r>
              <a:rPr lang="en-US" altLang="zh-CN" sz="3034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34" b="1" i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đọc</a:t>
            </a:r>
            <a:r>
              <a:rPr lang="en-US" altLang="zh-CN" sz="3034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34" b="1" i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3034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3034" b="1" i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số</a:t>
            </a:r>
            <a:r>
              <a:rPr lang="en-US" altLang="zh-CN" sz="3034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4</a:t>
            </a:r>
          </a:p>
          <a:p>
            <a:pPr algn="ctr">
              <a:lnSpc>
                <a:spcPct val="150000"/>
              </a:lnSpc>
            </a:pPr>
            <a:endParaRPr lang="zh-CN" altLang="en-US" sz="3034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353A66D2-8CA8-CBC4-6F64-ED9300BB3635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3F8BD09B-33A0-5A0F-E172-44072E3C3A8A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1D06F07F-806D-FA99-8DDD-B760213A9C49}"/>
              </a:ext>
            </a:extLst>
          </p:cNvPr>
          <p:cNvSpPr/>
          <p:nvPr/>
        </p:nvSpPr>
        <p:spPr>
          <a:xfrm>
            <a:off x="711200" y="999928"/>
            <a:ext cx="2451542" cy="4724400"/>
          </a:xfrm>
          <a:custGeom>
            <a:avLst/>
            <a:gdLst/>
            <a:ahLst/>
            <a:cxnLst/>
            <a:rect l="l" t="t" r="r" b="b"/>
            <a:pathLst>
              <a:path w="5554980" h="8229600">
                <a:moveTo>
                  <a:pt x="0" y="0"/>
                </a:moveTo>
                <a:lnTo>
                  <a:pt x="5554980" y="0"/>
                </a:lnTo>
                <a:lnTo>
                  <a:pt x="55549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CB1C00CA-020C-9849-8AC4-9B4DA6DC49A1}"/>
              </a:ext>
            </a:extLst>
          </p:cNvPr>
          <p:cNvSpPr/>
          <p:nvPr/>
        </p:nvSpPr>
        <p:spPr>
          <a:xfrm>
            <a:off x="8221579" y="4091942"/>
            <a:ext cx="3006436" cy="2743200"/>
          </a:xfrm>
          <a:custGeom>
            <a:avLst/>
            <a:gdLst/>
            <a:ahLst/>
            <a:cxnLst/>
            <a:rect l="l" t="t" r="r" b="b"/>
            <a:pathLst>
              <a:path w="4521758" h="4114800">
                <a:moveTo>
                  <a:pt x="0" y="0"/>
                </a:moveTo>
                <a:lnTo>
                  <a:pt x="4521758" y="0"/>
                </a:lnTo>
                <a:lnTo>
                  <a:pt x="45217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18B02447-2412-E62D-3436-081F49FE645E}"/>
              </a:ext>
            </a:extLst>
          </p:cNvPr>
          <p:cNvSpPr/>
          <p:nvPr/>
        </p:nvSpPr>
        <p:spPr>
          <a:xfrm rot="9770321">
            <a:off x="9767623" y="5272256"/>
            <a:ext cx="2469177" cy="1500625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8468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34369" y="241425"/>
            <a:ext cx="11728711" cy="639711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5796" y="5308449"/>
            <a:ext cx="167115" cy="1808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462" y="89493"/>
            <a:ext cx="227434" cy="30386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234" y="4930308"/>
            <a:ext cx="442546" cy="6346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0" y="6399931"/>
            <a:ext cx="173518" cy="1691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096" y="1462195"/>
            <a:ext cx="358375" cy="5752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88" y="4771952"/>
            <a:ext cx="275684" cy="2952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1" y="1263256"/>
            <a:ext cx="436539" cy="397879"/>
          </a:xfrm>
          <a:prstGeom prst="rect">
            <a:avLst/>
          </a:prstGeom>
        </p:spPr>
      </p:pic>
      <p:pic>
        <p:nvPicPr>
          <p:cNvPr id="2" name="Picture 1" descr="A sheet music with notes and blue text&#10;&#10;Description automatically generated">
            <a:extLst>
              <a:ext uri="{FF2B5EF4-FFF2-40B4-BE49-F238E27FC236}">
                <a16:creationId xmlns:a16="http://schemas.microsoft.com/office/drawing/2014/main" id="{2CF7EFB3-5798-58EE-35C3-81B46D445C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284" y="72246"/>
            <a:ext cx="10563052" cy="6099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57FA5F-DB00-0B19-BFE0-8ADEF3A5F91C}"/>
              </a:ext>
            </a:extLst>
          </p:cNvPr>
          <p:cNvSpPr txBox="1"/>
          <p:nvPr/>
        </p:nvSpPr>
        <p:spPr>
          <a:xfrm>
            <a:off x="873665" y="1263256"/>
            <a:ext cx="3219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AEC836C3-66D3-89D6-4B86-268F6FACB679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4EA1A6DB-C4EB-9E9A-2739-53B648786A94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71195A32-63F5-1285-1661-809FDB0BDFCC}"/>
              </a:ext>
            </a:extLst>
          </p:cNvPr>
          <p:cNvSpPr/>
          <p:nvPr/>
        </p:nvSpPr>
        <p:spPr>
          <a:xfrm rot="9770321">
            <a:off x="9580453" y="4868436"/>
            <a:ext cx="2782537" cy="1863230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8">
            <a:hlinkClick r:id="rId18"/>
            <a:extLst>
              <a:ext uri="{FF2B5EF4-FFF2-40B4-BE49-F238E27FC236}">
                <a16:creationId xmlns:a16="http://schemas.microsoft.com/office/drawing/2014/main" id="{D586B642-A2FB-F4CE-608C-60E181E5D2CA}"/>
              </a:ext>
            </a:extLst>
          </p:cNvPr>
          <p:cNvSpPr txBox="1"/>
          <p:nvPr/>
        </p:nvSpPr>
        <p:spPr>
          <a:xfrm>
            <a:off x="4257550" y="2742332"/>
            <a:ext cx="6357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</a:t>
            </a:r>
            <a:r>
              <a:rPr lang="en-GB" sz="1200" dirty="0" err="1"/>
              <a:t>www.youtube.com</a:t>
            </a:r>
            <a:r>
              <a:rPr lang="en-GB" sz="1200" dirty="0"/>
              <a:t>/</a:t>
            </a:r>
            <a:r>
              <a:rPr lang="en-GB" sz="1200" dirty="0" err="1"/>
              <a:t>watch?v</a:t>
            </a:r>
            <a:r>
              <a:rPr lang="en-GB" sz="1200" dirty="0"/>
              <a:t>=</a:t>
            </a:r>
            <a:r>
              <a:rPr lang="en-GB" sz="1200" dirty="0" err="1"/>
              <a:t>cCfWZHoLhMU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8425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01040" y="288891"/>
            <a:ext cx="11585203" cy="6270999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34369" y="241425"/>
            <a:ext cx="11728711" cy="639711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5796" y="5308449"/>
            <a:ext cx="167115" cy="1808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462" y="89493"/>
            <a:ext cx="227434" cy="30386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234" y="4930308"/>
            <a:ext cx="442546" cy="6346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0" y="6399931"/>
            <a:ext cx="173518" cy="1691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096" y="1462195"/>
            <a:ext cx="358375" cy="5752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88" y="4771952"/>
            <a:ext cx="275684" cy="2952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1" y="1263256"/>
            <a:ext cx="436539" cy="397879"/>
          </a:xfrm>
          <a:prstGeom prst="rect">
            <a:avLst/>
          </a:prstGeom>
        </p:spPr>
      </p:pic>
      <p:sp>
        <p:nvSpPr>
          <p:cNvPr id="384" name="Google Shape;4689;p55">
            <a:extLst>
              <a:ext uri="{FF2B5EF4-FFF2-40B4-BE49-F238E27FC236}">
                <a16:creationId xmlns:a16="http://schemas.microsoft.com/office/drawing/2014/main" id="{5194B35A-D60E-42C8-82A7-D0D55B81EC34}"/>
              </a:ext>
            </a:extLst>
          </p:cNvPr>
          <p:cNvSpPr/>
          <p:nvPr/>
        </p:nvSpPr>
        <p:spPr>
          <a:xfrm rot="20747860" flipH="1">
            <a:off x="2730780" y="646913"/>
            <a:ext cx="7560670" cy="3705867"/>
          </a:xfrm>
          <a:custGeom>
            <a:avLst/>
            <a:gdLst/>
            <a:ahLst/>
            <a:cxnLst/>
            <a:rect l="l" t="t" r="r" b="b"/>
            <a:pathLst>
              <a:path w="23194" h="15377" extrusionOk="0">
                <a:moveTo>
                  <a:pt x="17076" y="1"/>
                </a:moveTo>
                <a:cubicBezTo>
                  <a:pt x="15015" y="1"/>
                  <a:pt x="12935" y="727"/>
                  <a:pt x="10942" y="1117"/>
                </a:cubicBezTo>
                <a:cubicBezTo>
                  <a:pt x="8621" y="1569"/>
                  <a:pt x="6287" y="2069"/>
                  <a:pt x="4108" y="3117"/>
                </a:cubicBezTo>
                <a:cubicBezTo>
                  <a:pt x="3346" y="3474"/>
                  <a:pt x="2608" y="3915"/>
                  <a:pt x="2013" y="4546"/>
                </a:cubicBezTo>
                <a:cubicBezTo>
                  <a:pt x="1" y="6653"/>
                  <a:pt x="1132" y="10118"/>
                  <a:pt x="2453" y="12416"/>
                </a:cubicBezTo>
                <a:cubicBezTo>
                  <a:pt x="3687" y="14539"/>
                  <a:pt x="5487" y="15376"/>
                  <a:pt x="7518" y="15376"/>
                </a:cubicBezTo>
                <a:cubicBezTo>
                  <a:pt x="7936" y="15376"/>
                  <a:pt x="8364" y="15341"/>
                  <a:pt x="8799" y="15273"/>
                </a:cubicBezTo>
                <a:cubicBezTo>
                  <a:pt x="10050" y="15071"/>
                  <a:pt x="11264" y="14654"/>
                  <a:pt x="12478" y="14226"/>
                </a:cubicBezTo>
                <a:cubicBezTo>
                  <a:pt x="14455" y="13547"/>
                  <a:pt x="16431" y="12833"/>
                  <a:pt x="18372" y="12011"/>
                </a:cubicBezTo>
                <a:cubicBezTo>
                  <a:pt x="19979" y="11344"/>
                  <a:pt x="22384" y="10761"/>
                  <a:pt x="22932" y="8654"/>
                </a:cubicBezTo>
                <a:cubicBezTo>
                  <a:pt x="23194" y="7665"/>
                  <a:pt x="23123" y="6594"/>
                  <a:pt x="22980" y="5570"/>
                </a:cubicBezTo>
                <a:cubicBezTo>
                  <a:pt x="22849" y="4605"/>
                  <a:pt x="22658" y="3593"/>
                  <a:pt x="22218" y="2736"/>
                </a:cubicBezTo>
                <a:cubicBezTo>
                  <a:pt x="22158" y="2641"/>
                  <a:pt x="22122" y="2534"/>
                  <a:pt x="22063" y="2439"/>
                </a:cubicBezTo>
                <a:cubicBezTo>
                  <a:pt x="21503" y="1522"/>
                  <a:pt x="20658" y="879"/>
                  <a:pt x="19741" y="498"/>
                </a:cubicBezTo>
                <a:cubicBezTo>
                  <a:pt x="18862" y="137"/>
                  <a:pt x="17971" y="1"/>
                  <a:pt x="17076" y="1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86684" tIns="86684" rIns="86684" bIns="86684" anchor="ctr" anchorCtr="0">
            <a:noAutofit/>
          </a:bodyPr>
          <a:lstStyle/>
          <a:p>
            <a:pPr defTabSz="866987">
              <a:defRPr/>
            </a:pPr>
            <a:endParaRPr sz="1707" kern="0" dirty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4" name="Rectangle 2"/>
          <p:cNvSpPr>
            <a:spLocks noChangeArrowheads="1"/>
          </p:cNvSpPr>
          <p:nvPr/>
        </p:nvSpPr>
        <p:spPr bwMode="auto">
          <a:xfrm>
            <a:off x="3967067" y="1690985"/>
            <a:ext cx="5317548" cy="218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6699" tIns="43349" rIns="86699" bIns="43349" numCol="1" anchor="ctr" anchorCtr="0" compatLnSpc="1">
            <a:prstTxWarp prst="textNoShape">
              <a:avLst/>
            </a:prstTxWarp>
            <a:spAutoFit/>
          </a:bodyPr>
          <a:lstStyle/>
          <a:p>
            <a:pPr defTabSz="866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75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3/4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866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mi,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la, Si</a:t>
            </a:r>
          </a:p>
          <a:p>
            <a:pPr defTabSz="86698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275" dirty="0">
              <a:solidFill>
                <a:srgbClr val="6D25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5120" indent="-325120" defTabSz="866987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US" altLang="en-US" sz="2275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33D7C52C-9F84-9E05-8AC4-5ACF2ABE607A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CC9A0E01-913C-6845-F0BC-AC9CF3E74BF7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30">
            <a:extLst>
              <a:ext uri="{FF2B5EF4-FFF2-40B4-BE49-F238E27FC236}">
                <a16:creationId xmlns:a16="http://schemas.microsoft.com/office/drawing/2014/main" id="{739A1413-ABFD-2201-BD7E-EB45FED51E5B}"/>
              </a:ext>
            </a:extLst>
          </p:cNvPr>
          <p:cNvSpPr/>
          <p:nvPr/>
        </p:nvSpPr>
        <p:spPr>
          <a:xfrm>
            <a:off x="301040" y="1643940"/>
            <a:ext cx="2522246" cy="2831730"/>
          </a:xfrm>
          <a:custGeom>
            <a:avLst/>
            <a:gdLst/>
            <a:ahLst/>
            <a:cxnLst/>
            <a:rect l="l" t="t" r="r" b="b"/>
            <a:pathLst>
              <a:path w="3264577" h="3150317">
                <a:moveTo>
                  <a:pt x="0" y="0"/>
                </a:moveTo>
                <a:lnTo>
                  <a:pt x="3264577" y="0"/>
                </a:lnTo>
                <a:lnTo>
                  <a:pt x="3264577" y="3150316"/>
                </a:lnTo>
                <a:lnTo>
                  <a:pt x="0" y="31503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1EC5D-1E1D-3B19-C023-F3A650A4F0B2}"/>
              </a:ext>
            </a:extLst>
          </p:cNvPr>
          <p:cNvSpPr txBox="1"/>
          <p:nvPr/>
        </p:nvSpPr>
        <p:spPr>
          <a:xfrm>
            <a:off x="460070" y="107076"/>
            <a:ext cx="6856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9AC49966-A576-2BE5-4748-CD6413E48BE0}"/>
              </a:ext>
            </a:extLst>
          </p:cNvPr>
          <p:cNvSpPr/>
          <p:nvPr/>
        </p:nvSpPr>
        <p:spPr>
          <a:xfrm>
            <a:off x="8070788" y="3885865"/>
            <a:ext cx="3340471" cy="2960493"/>
          </a:xfrm>
          <a:custGeom>
            <a:avLst/>
            <a:gdLst/>
            <a:ahLst/>
            <a:cxnLst/>
            <a:rect l="l" t="t" r="r" b="b"/>
            <a:pathLst>
              <a:path w="5010707" h="4440739">
                <a:moveTo>
                  <a:pt x="0" y="0"/>
                </a:moveTo>
                <a:lnTo>
                  <a:pt x="5010707" y="0"/>
                </a:lnTo>
                <a:lnTo>
                  <a:pt x="5010707" y="4440739"/>
                </a:lnTo>
                <a:lnTo>
                  <a:pt x="0" y="444073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548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5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5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5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8B01AA-99C2-3F10-7D3F-911952867D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99" t="3618" r="2433"/>
          <a:stretch/>
        </p:blipFill>
        <p:spPr>
          <a:xfrm>
            <a:off x="1016000" y="200095"/>
            <a:ext cx="9534185" cy="6181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34369" y="241425"/>
            <a:ext cx="11728711" cy="639711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5796" y="5308449"/>
            <a:ext cx="167115" cy="1808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462" y="89493"/>
            <a:ext cx="227434" cy="30386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234" y="4930308"/>
            <a:ext cx="442546" cy="6346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0" y="6399931"/>
            <a:ext cx="173518" cy="1691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096" y="1462195"/>
            <a:ext cx="358375" cy="5752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88" y="4771952"/>
            <a:ext cx="275684" cy="2952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1" y="1263256"/>
            <a:ext cx="436539" cy="397879"/>
          </a:xfrm>
          <a:prstGeom prst="rect">
            <a:avLst/>
          </a:prstGeom>
        </p:spPr>
      </p:pic>
      <p:sp>
        <p:nvSpPr>
          <p:cNvPr id="2" name="Freeform 14">
            <a:extLst>
              <a:ext uri="{FF2B5EF4-FFF2-40B4-BE49-F238E27FC236}">
                <a16:creationId xmlns:a16="http://schemas.microsoft.com/office/drawing/2014/main" id="{66DA89D3-4D99-61ED-A144-19DF44F46582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8C36B38B-F99C-3D83-C977-0B8299B4B2CC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45D0FEFF-1520-9BBE-B2FC-173D3DA57D33}"/>
              </a:ext>
            </a:extLst>
          </p:cNvPr>
          <p:cNvSpPr/>
          <p:nvPr/>
        </p:nvSpPr>
        <p:spPr>
          <a:xfrm rot="9770321">
            <a:off x="9580453" y="4868436"/>
            <a:ext cx="2782537" cy="1863230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700FDC-6843-75AE-F3A2-881531B00F5D}"/>
              </a:ext>
            </a:extLst>
          </p:cNvPr>
          <p:cNvSpPr txBox="1"/>
          <p:nvPr/>
        </p:nvSpPr>
        <p:spPr>
          <a:xfrm>
            <a:off x="5662969" y="6489305"/>
            <a:ext cx="63572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https://www.youtube.com/watch?v=rTyYaRrB54E</a:t>
            </a:r>
          </a:p>
        </p:txBody>
      </p:sp>
    </p:spTree>
    <p:extLst>
      <p:ext uri="{BB962C8B-B14F-4D97-AF65-F5344CB8AC3E}">
        <p14:creationId xmlns:p14="http://schemas.microsoft.com/office/powerpoint/2010/main" val="384364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90F7557-D4BA-2552-54C0-8CCDE0006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279" y="3293233"/>
            <a:ext cx="10354427" cy="2069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34369" y="241425"/>
            <a:ext cx="11728711" cy="639711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5796" y="5308449"/>
            <a:ext cx="167115" cy="1808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462" y="89493"/>
            <a:ext cx="227434" cy="30386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234" y="4930308"/>
            <a:ext cx="442546" cy="6346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0" y="6399931"/>
            <a:ext cx="173518" cy="1691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096" y="1462195"/>
            <a:ext cx="358375" cy="5752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88" y="4771952"/>
            <a:ext cx="275684" cy="2952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1" y="1263256"/>
            <a:ext cx="436539" cy="397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E339DD-3838-21A1-9389-DAB90339D541}"/>
              </a:ext>
            </a:extLst>
          </p:cNvPr>
          <p:cNvSpPr txBox="1"/>
          <p:nvPr/>
        </p:nvSpPr>
        <p:spPr>
          <a:xfrm>
            <a:off x="2116494" y="89493"/>
            <a:ext cx="6925894" cy="7065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16" algn="ctr" defTabSz="866987">
              <a:lnSpc>
                <a:spcPct val="107000"/>
              </a:lnSpc>
              <a:defRPr/>
            </a:pPr>
            <a:r>
              <a:rPr lang="en-US" sz="4000" b="1" kern="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4000" b="1" kern="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kern="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4000" b="1" kern="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tấu</a:t>
            </a:r>
            <a:endParaRPr lang="en-US" sz="4000" b="1" kern="0" dirty="0">
              <a:solidFill>
                <a:srgbClr val="6D25E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6B5E6-0E9B-BB9C-D0AB-A8312A47EBB7}"/>
              </a:ext>
            </a:extLst>
          </p:cNvPr>
          <p:cNvSpPr txBox="1"/>
          <p:nvPr/>
        </p:nvSpPr>
        <p:spPr>
          <a:xfrm>
            <a:off x="2574226" y="5515056"/>
            <a:ext cx="9227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6D25E3"/>
                </a:solidFill>
                <a:latin typeface="Congenial Black" panose="02000503040000020004" pitchFamily="2" charset="0"/>
              </a:rPr>
              <a:t>Đơn</a:t>
            </a:r>
            <a:r>
              <a:rPr lang="en-US" sz="2400" b="1" dirty="0">
                <a:solidFill>
                  <a:srgbClr val="6D25E3"/>
                </a:solidFill>
                <a:latin typeface="Congenial Black" panose="02000503040000020004" pitchFamily="2" charset="0"/>
              </a:rPr>
              <a:t>   </a:t>
            </a:r>
            <a:r>
              <a:rPr lang="en-US" sz="2400" b="1" dirty="0" err="1">
                <a:solidFill>
                  <a:srgbClr val="6D25E3"/>
                </a:solidFill>
                <a:latin typeface="Congenial Black" panose="02000503040000020004" pitchFamily="2" charset="0"/>
              </a:rPr>
              <a:t>Đơn</a:t>
            </a:r>
            <a:r>
              <a:rPr lang="en-US" sz="2400" b="1" dirty="0">
                <a:solidFill>
                  <a:srgbClr val="6D25E3"/>
                </a:solidFill>
                <a:latin typeface="Congenial Black" panose="02000503040000020004" pitchFamily="2" charset="0"/>
              </a:rPr>
              <a:t>   </a:t>
            </a:r>
            <a:r>
              <a:rPr lang="en-US" sz="2400" b="1" dirty="0" err="1">
                <a:solidFill>
                  <a:srgbClr val="6D25E3"/>
                </a:solidFill>
                <a:latin typeface="Congenial Black" panose="02000503040000020004" pitchFamily="2" charset="0"/>
              </a:rPr>
              <a:t>Đơn</a:t>
            </a:r>
            <a:r>
              <a:rPr lang="en-US" sz="2400" b="1" dirty="0">
                <a:solidFill>
                  <a:srgbClr val="6D25E3"/>
                </a:solidFill>
                <a:latin typeface="Congenial Black" panose="02000503040000020004" pitchFamily="2" charset="0"/>
              </a:rPr>
              <a:t>   </a:t>
            </a:r>
            <a:r>
              <a:rPr lang="en-US" sz="2400" b="1" dirty="0" err="1">
                <a:solidFill>
                  <a:srgbClr val="6D25E3"/>
                </a:solidFill>
                <a:latin typeface="Congenial Black" panose="02000503040000020004" pitchFamily="2" charset="0"/>
              </a:rPr>
              <a:t>Đơn</a:t>
            </a:r>
            <a:r>
              <a:rPr lang="en-US" sz="2400" b="1" dirty="0">
                <a:solidFill>
                  <a:srgbClr val="6D25E3"/>
                </a:solidFill>
                <a:latin typeface="Congenial Black" panose="02000503040000020004" pitchFamily="2" charset="0"/>
              </a:rPr>
              <a:t>   </a:t>
            </a:r>
            <a:r>
              <a:rPr lang="en-US" sz="2400" b="1" dirty="0" err="1">
                <a:solidFill>
                  <a:srgbClr val="6D25E3"/>
                </a:solidFill>
                <a:latin typeface="Congenial Black" panose="02000503040000020004" pitchFamily="2" charset="0"/>
              </a:rPr>
              <a:t>Đơn</a:t>
            </a:r>
            <a:r>
              <a:rPr lang="en-US" sz="2400" b="1" dirty="0">
                <a:solidFill>
                  <a:srgbClr val="6D25E3"/>
                </a:solidFill>
                <a:latin typeface="Congenial Black" panose="02000503040000020004" pitchFamily="2" charset="0"/>
              </a:rPr>
              <a:t>    </a:t>
            </a:r>
            <a:r>
              <a:rPr lang="en-US" sz="2400" b="1" dirty="0" err="1">
                <a:solidFill>
                  <a:srgbClr val="6D25E3"/>
                </a:solidFill>
                <a:latin typeface="Congenial Black" panose="02000503040000020004" pitchFamily="2" charset="0"/>
              </a:rPr>
              <a:t>Đơn</a:t>
            </a:r>
            <a:r>
              <a:rPr lang="en-US" sz="2400" b="1" dirty="0">
                <a:solidFill>
                  <a:srgbClr val="6D25E3"/>
                </a:solidFill>
                <a:latin typeface="Congenial Black" panose="02000503040000020004" pitchFamily="2" charset="0"/>
              </a:rPr>
              <a:t>         </a:t>
            </a:r>
            <a:r>
              <a:rPr lang="en-US" sz="2400" b="1" dirty="0" err="1">
                <a:solidFill>
                  <a:srgbClr val="6D25E3"/>
                </a:solidFill>
                <a:latin typeface="Congenial Black" panose="02000503040000020004" pitchFamily="2" charset="0"/>
              </a:rPr>
              <a:t>Đen</a:t>
            </a:r>
            <a:r>
              <a:rPr lang="en-US" sz="2400" b="1" dirty="0">
                <a:solidFill>
                  <a:srgbClr val="6D25E3"/>
                </a:solidFill>
                <a:latin typeface="Congenial Black" panose="02000503040000020004" pitchFamily="2" charset="0"/>
              </a:rPr>
              <a:t>     </a:t>
            </a:r>
            <a:r>
              <a:rPr lang="en-US" sz="2400" b="1" dirty="0" err="1">
                <a:solidFill>
                  <a:srgbClr val="6D25E3"/>
                </a:solidFill>
                <a:latin typeface="Congenial Black" panose="02000503040000020004" pitchFamily="2" charset="0"/>
              </a:rPr>
              <a:t>Đen</a:t>
            </a:r>
            <a:r>
              <a:rPr lang="en-US" sz="2400" b="1" dirty="0">
                <a:solidFill>
                  <a:srgbClr val="6D25E3"/>
                </a:solidFill>
                <a:latin typeface="Congenial Black" panose="02000503040000020004" pitchFamily="2" charset="0"/>
              </a:rPr>
              <a:t>       </a:t>
            </a:r>
            <a:r>
              <a:rPr lang="en-US" sz="2400" b="1" dirty="0" err="1">
                <a:solidFill>
                  <a:srgbClr val="6D25E3"/>
                </a:solidFill>
                <a:latin typeface="Congenial Black" panose="02000503040000020004" pitchFamily="2" charset="0"/>
              </a:rPr>
              <a:t>Lặng</a:t>
            </a:r>
            <a:endParaRPr lang="en-US" sz="2400" b="1" dirty="0">
              <a:solidFill>
                <a:srgbClr val="6D25E3"/>
              </a:solidFill>
              <a:latin typeface="Congenial Black" panose="02000503040000020004" pitchFamily="2" charset="0"/>
            </a:endParaRP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A70F3498-2185-750F-F894-E28FCAC6A5FB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8BC7EEB5-F04F-5C6A-0A44-5403379447A1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43A4C0F2-A7AD-933C-144C-43BEC632D113}"/>
              </a:ext>
            </a:extLst>
          </p:cNvPr>
          <p:cNvSpPr/>
          <p:nvPr/>
        </p:nvSpPr>
        <p:spPr>
          <a:xfrm>
            <a:off x="725510" y="291161"/>
            <a:ext cx="2405187" cy="2530511"/>
          </a:xfrm>
          <a:custGeom>
            <a:avLst/>
            <a:gdLst/>
            <a:ahLst/>
            <a:cxnLst/>
            <a:rect l="l" t="t" r="r" b="b"/>
            <a:pathLst>
              <a:path w="5370049" h="4114800">
                <a:moveTo>
                  <a:pt x="0" y="0"/>
                </a:moveTo>
                <a:lnTo>
                  <a:pt x="5370049" y="0"/>
                </a:lnTo>
                <a:lnTo>
                  <a:pt x="53700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62792670-292C-99DF-BE8D-67ADA0A25869}"/>
              </a:ext>
            </a:extLst>
          </p:cNvPr>
          <p:cNvSpPr/>
          <p:nvPr/>
        </p:nvSpPr>
        <p:spPr>
          <a:xfrm rot="9770321">
            <a:off x="9580453" y="4868436"/>
            <a:ext cx="2782537" cy="1863230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3">
            <a:hlinkClick r:id="rId20"/>
            <a:extLst>
              <a:ext uri="{FF2B5EF4-FFF2-40B4-BE49-F238E27FC236}">
                <a16:creationId xmlns:a16="http://schemas.microsoft.com/office/drawing/2014/main" id="{0FE1E6FE-380B-A3FB-4473-B7078CFB98DA}"/>
              </a:ext>
            </a:extLst>
          </p:cNvPr>
          <p:cNvSpPr txBox="1"/>
          <p:nvPr/>
        </p:nvSpPr>
        <p:spPr>
          <a:xfrm>
            <a:off x="5020781" y="6195844"/>
            <a:ext cx="36818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</a:t>
            </a:r>
            <a:r>
              <a:rPr lang="en-GB" sz="1200" dirty="0" err="1"/>
              <a:t>www.youtube.com</a:t>
            </a:r>
            <a:r>
              <a:rPr lang="en-GB" sz="1200" dirty="0"/>
              <a:t>/</a:t>
            </a:r>
            <a:r>
              <a:rPr lang="en-GB" sz="1200" dirty="0" err="1"/>
              <a:t>watch?v</a:t>
            </a:r>
            <a:r>
              <a:rPr lang="en-GB" sz="1200" dirty="0"/>
              <a:t>=</a:t>
            </a:r>
            <a:r>
              <a:rPr lang="en-GB" sz="1200" dirty="0" err="1"/>
              <a:t>3tmPiiPRwlI&amp;t</a:t>
            </a:r>
            <a:r>
              <a:rPr lang="en-GB" sz="1200" dirty="0"/>
              <a:t>=</a:t>
            </a:r>
            <a:r>
              <a:rPr lang="en-GB" sz="1200" dirty="0" err="1"/>
              <a:t>59s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575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190147" y="89493"/>
            <a:ext cx="11728711" cy="639711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5796" y="5308449"/>
            <a:ext cx="167115" cy="1808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462" y="89493"/>
            <a:ext cx="227434" cy="30386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234" y="4930308"/>
            <a:ext cx="442546" cy="6346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0" y="6399931"/>
            <a:ext cx="173518" cy="1691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096" y="1462195"/>
            <a:ext cx="358375" cy="5752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88" y="4771952"/>
            <a:ext cx="275684" cy="2952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1" y="1263256"/>
            <a:ext cx="436539" cy="3978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247" y="162214"/>
            <a:ext cx="6409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200" b="1" dirty="0">
              <a:solidFill>
                <a:srgbClr val="6D25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59BDC997-39E4-517D-D058-8D4173F19ABE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DB24AA2F-6325-540C-3C60-4E7864C43788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206BCD43-9FFB-80A1-4C3F-E95DF1811D50}"/>
              </a:ext>
            </a:extLst>
          </p:cNvPr>
          <p:cNvSpPr/>
          <p:nvPr/>
        </p:nvSpPr>
        <p:spPr>
          <a:xfrm rot="9770321">
            <a:off x="9580453" y="4868436"/>
            <a:ext cx="2782537" cy="1863230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94F616-B371-74B3-D4BA-FB504C492DA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1" y="716212"/>
            <a:ext cx="9042399" cy="5273403"/>
          </a:xfrm>
          <a:prstGeom prst="rect">
            <a:avLst/>
          </a:prstGeom>
        </p:spPr>
      </p:pic>
      <p:sp>
        <p:nvSpPr>
          <p:cNvPr id="6" name="TextBox 5">
            <a:hlinkClick r:id="rId18"/>
            <a:extLst>
              <a:ext uri="{FF2B5EF4-FFF2-40B4-BE49-F238E27FC236}">
                <a16:creationId xmlns:a16="http://schemas.microsoft.com/office/drawing/2014/main" id="{2E06C420-B986-DFA8-9CA7-C67622AAC03D}"/>
              </a:ext>
            </a:extLst>
          </p:cNvPr>
          <p:cNvSpPr txBox="1"/>
          <p:nvPr/>
        </p:nvSpPr>
        <p:spPr>
          <a:xfrm>
            <a:off x="4936555" y="6220084"/>
            <a:ext cx="36818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</a:t>
            </a:r>
            <a:r>
              <a:rPr lang="en-GB" sz="1200" dirty="0" err="1"/>
              <a:t>www.youtube.com</a:t>
            </a:r>
            <a:r>
              <a:rPr lang="en-GB" sz="1200" dirty="0"/>
              <a:t>/</a:t>
            </a:r>
            <a:r>
              <a:rPr lang="en-GB" sz="1200" dirty="0" err="1"/>
              <a:t>watch?v</a:t>
            </a:r>
            <a:r>
              <a:rPr lang="en-GB" sz="1200" dirty="0"/>
              <a:t>=</a:t>
            </a:r>
            <a:r>
              <a:rPr lang="en-GB" sz="1200" dirty="0" err="1"/>
              <a:t>3tmPiiPRwlI&amp;t</a:t>
            </a:r>
            <a:r>
              <a:rPr lang="en-GB" sz="1200" dirty="0"/>
              <a:t>=</a:t>
            </a:r>
            <a:r>
              <a:rPr lang="en-GB" sz="1200" dirty="0" err="1"/>
              <a:t>59s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43775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7C68957-042B-DB55-F5BF-F98159A59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3486" y="1071484"/>
            <a:ext cx="8243977" cy="4878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5796" y="5308449"/>
            <a:ext cx="167115" cy="1808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462" y="89493"/>
            <a:ext cx="227434" cy="30386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234" y="4930308"/>
            <a:ext cx="442546" cy="6346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0" y="6399931"/>
            <a:ext cx="173518" cy="1691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096" y="1462195"/>
            <a:ext cx="358375" cy="5752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88" y="4771952"/>
            <a:ext cx="275684" cy="2952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1" y="1263256"/>
            <a:ext cx="436539" cy="3978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41467" y="400752"/>
            <a:ext cx="1087395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67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67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67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667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67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67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667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667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67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2667" b="1" dirty="0">
              <a:solidFill>
                <a:srgbClr val="6D25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46348-948B-9D49-5528-40B4883A4940}"/>
              </a:ext>
            </a:extLst>
          </p:cNvPr>
          <p:cNvSpPr txBox="1"/>
          <p:nvPr/>
        </p:nvSpPr>
        <p:spPr>
          <a:xfrm>
            <a:off x="2641600" y="89493"/>
            <a:ext cx="3832514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55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93D79DB1-3C67-0999-288F-8DAF16A3B5DD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277808EC-D932-722B-64F2-58E5307924EE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F646634F-2237-9036-D2A8-3325F23264C4}"/>
              </a:ext>
            </a:extLst>
          </p:cNvPr>
          <p:cNvSpPr/>
          <p:nvPr/>
        </p:nvSpPr>
        <p:spPr>
          <a:xfrm>
            <a:off x="348659" y="3033917"/>
            <a:ext cx="1985618" cy="3784600"/>
          </a:xfrm>
          <a:custGeom>
            <a:avLst/>
            <a:gdLst/>
            <a:ahLst/>
            <a:cxnLst/>
            <a:rect l="l" t="t" r="r" b="b"/>
            <a:pathLst>
              <a:path w="5554980" h="8229600">
                <a:moveTo>
                  <a:pt x="0" y="0"/>
                </a:moveTo>
                <a:lnTo>
                  <a:pt x="5554980" y="0"/>
                </a:lnTo>
                <a:lnTo>
                  <a:pt x="55549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443DA599-BCC7-301F-6548-A68FC4D090FB}"/>
              </a:ext>
            </a:extLst>
          </p:cNvPr>
          <p:cNvSpPr/>
          <p:nvPr/>
        </p:nvSpPr>
        <p:spPr>
          <a:xfrm rot="9770321">
            <a:off x="9580453" y="4868436"/>
            <a:ext cx="2782537" cy="1863230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5">
            <a:hlinkClick r:id="rId19"/>
            <a:extLst>
              <a:ext uri="{FF2B5EF4-FFF2-40B4-BE49-F238E27FC236}">
                <a16:creationId xmlns:a16="http://schemas.microsoft.com/office/drawing/2014/main" id="{4DE6EF77-C861-22A3-3E87-ECDCDEA6C9AC}"/>
              </a:ext>
            </a:extLst>
          </p:cNvPr>
          <p:cNvSpPr txBox="1"/>
          <p:nvPr/>
        </p:nvSpPr>
        <p:spPr>
          <a:xfrm>
            <a:off x="5281217" y="6329059"/>
            <a:ext cx="36818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https://</a:t>
            </a:r>
            <a:r>
              <a:rPr lang="en-GB" sz="1200" dirty="0" err="1"/>
              <a:t>www.youtube.com</a:t>
            </a:r>
            <a:r>
              <a:rPr lang="en-GB" sz="1200" dirty="0"/>
              <a:t>/</a:t>
            </a:r>
            <a:r>
              <a:rPr lang="en-GB" sz="1200" dirty="0" err="1"/>
              <a:t>watch?v</a:t>
            </a:r>
            <a:r>
              <a:rPr lang="en-GB" sz="1200" dirty="0"/>
              <a:t>=</a:t>
            </a:r>
            <a:r>
              <a:rPr lang="en-GB" sz="1200" dirty="0" err="1"/>
              <a:t>3tmPiiPRwlI&amp;t</a:t>
            </a:r>
            <a:r>
              <a:rPr lang="en-GB" sz="1200" dirty="0"/>
              <a:t>=</a:t>
            </a:r>
            <a:r>
              <a:rPr lang="en-GB" sz="1200" dirty="0" err="1"/>
              <a:t>59s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137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508001" y="839301"/>
            <a:ext cx="9804400" cy="3386568"/>
          </a:xfrm>
          <a:prstGeom prst="roundRect">
            <a:avLst>
              <a:gd name="adj" fmla="val 50000"/>
            </a:avLst>
          </a:prstGeom>
          <a:ln w="1905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957" tIns="34478" rIns="68957" bIns="34478" rtlCol="0" anchor="ctr"/>
          <a:lstStyle/>
          <a:p>
            <a:pPr algn="ctr"/>
            <a:endParaRPr lang="zh-CN" altLang="en-US" sz="1431" dirty="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 useBgFill="1">
        <p:nvSpPr>
          <p:cNvPr id="6" name="MH_Entry_1"/>
          <p:cNvSpPr/>
          <p:nvPr>
            <p:custDataLst>
              <p:tags r:id="rId1"/>
            </p:custDataLst>
          </p:nvPr>
        </p:nvSpPr>
        <p:spPr>
          <a:xfrm>
            <a:off x="711200" y="1105175"/>
            <a:ext cx="10134600" cy="285482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NỘI DUNG 1</a:t>
            </a:r>
          </a:p>
          <a:p>
            <a:pPr algn="ctr"/>
            <a:r>
              <a:rPr lang="en-US" altLang="zh-CN" sz="40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Lí</a:t>
            </a:r>
            <a:r>
              <a:rPr lang="en-US" altLang="zh-CN" sz="40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thuyết</a:t>
            </a:r>
            <a:r>
              <a:rPr lang="en-US" altLang="zh-CN" sz="40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âm</a:t>
            </a:r>
            <a:r>
              <a:rPr lang="en-US" altLang="zh-CN" sz="40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nhạc</a:t>
            </a:r>
            <a:r>
              <a:rPr lang="en-US" altLang="zh-CN" sz="40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 </a:t>
            </a:r>
          </a:p>
          <a:p>
            <a:r>
              <a:rPr lang="en-US" altLang="zh-CN" sz="40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Gam </a:t>
            </a:r>
            <a:r>
              <a:rPr lang="en-US" altLang="zh-CN" sz="4000" b="1" i="1" dirty="0" err="1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thứ</a:t>
            </a:r>
            <a:r>
              <a:rPr lang="en-US" altLang="zh-CN" sz="4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4000" b="1" i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giọng</a:t>
            </a:r>
            <a:r>
              <a:rPr lang="en-US" altLang="zh-CN" sz="40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i="1" dirty="0" err="1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thứ</a:t>
            </a:r>
            <a:r>
              <a:rPr lang="en-US" altLang="zh-CN" sz="4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altLang="zh-CN" sz="4000" b="1" i="1" dirty="0" err="1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giọng</a:t>
            </a:r>
            <a:r>
              <a:rPr lang="en-US" altLang="zh-CN" sz="4000" b="1" i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i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La </a:t>
            </a:r>
            <a:r>
              <a:rPr lang="en-US" altLang="zh-CN" sz="4000" b="1" i="1" dirty="0" err="1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thứ</a:t>
            </a:r>
            <a:endParaRPr lang="en-US" altLang="zh-CN" sz="4000" b="1" i="1" dirty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zh-CN" altLang="en-US" sz="3034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019DE209-D2FE-2F04-FCC6-86E79601CF41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42BDFBB8-535E-77BD-27DE-E5E61E366421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992DD3E8-5B6D-7245-C6FD-85B3DBA37E66}"/>
              </a:ext>
            </a:extLst>
          </p:cNvPr>
          <p:cNvSpPr/>
          <p:nvPr/>
        </p:nvSpPr>
        <p:spPr>
          <a:xfrm rot="9770321">
            <a:off x="8859196" y="4299594"/>
            <a:ext cx="3422431" cy="2373613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76898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34369" y="241425"/>
            <a:ext cx="11728711" cy="639711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707" dirty="0"/>
              <a:t>https://www.youtube.com/watch?v=qMmxAsaR0m0</a:t>
            </a:r>
            <a:endParaRPr lang="zh-CN" altLang="en-US" sz="1707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5796" y="5308449"/>
            <a:ext cx="167115" cy="1808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462" y="89493"/>
            <a:ext cx="227434" cy="30386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234" y="4930308"/>
            <a:ext cx="442546" cy="6346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0" y="6399931"/>
            <a:ext cx="173518" cy="1691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096" y="1462195"/>
            <a:ext cx="358375" cy="5752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88" y="4771952"/>
            <a:ext cx="275684" cy="2952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1" y="1263256"/>
            <a:ext cx="436539" cy="3978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6076" y="644097"/>
            <a:ext cx="9418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46348-948B-9D49-5528-40B4883A4940}"/>
              </a:ext>
            </a:extLst>
          </p:cNvPr>
          <p:cNvSpPr txBox="1"/>
          <p:nvPr/>
        </p:nvSpPr>
        <p:spPr>
          <a:xfrm>
            <a:off x="4169348" y="107257"/>
            <a:ext cx="3832514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55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FD6BE958-A664-50A5-963E-386DBAAAF3FB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154A5909-2284-39AD-439A-9FD6FE20FC0A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5ED537CF-BC01-4C92-E8DF-78C8C1DF79BE}"/>
              </a:ext>
            </a:extLst>
          </p:cNvPr>
          <p:cNvSpPr/>
          <p:nvPr/>
        </p:nvSpPr>
        <p:spPr>
          <a:xfrm>
            <a:off x="3427914" y="2307394"/>
            <a:ext cx="5751205" cy="3181869"/>
          </a:xfrm>
          <a:custGeom>
            <a:avLst/>
            <a:gdLst/>
            <a:ahLst/>
            <a:cxnLst/>
            <a:rect l="l" t="t" r="r" b="b"/>
            <a:pathLst>
              <a:path w="3073541" h="1579032">
                <a:moveTo>
                  <a:pt x="0" y="0"/>
                </a:moveTo>
                <a:lnTo>
                  <a:pt x="3073541" y="0"/>
                </a:lnTo>
                <a:lnTo>
                  <a:pt x="3073541" y="1579031"/>
                </a:lnTo>
                <a:lnTo>
                  <a:pt x="0" y="157903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144347A1-BFC7-03C6-F50B-43BBA5CC76D8}"/>
              </a:ext>
            </a:extLst>
          </p:cNvPr>
          <p:cNvSpPr/>
          <p:nvPr/>
        </p:nvSpPr>
        <p:spPr>
          <a:xfrm rot="9770321">
            <a:off x="9580453" y="4868436"/>
            <a:ext cx="2782537" cy="1863230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9808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ĐỌC NHẠC SỐ 4 - LỚP 8. KẾT NỐI TRI THỨC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251" y="709684"/>
            <a:ext cx="11273050" cy="5467279"/>
          </a:xfrm>
        </p:spPr>
      </p:pic>
    </p:spTree>
    <p:extLst>
      <p:ext uri="{BB962C8B-B14F-4D97-AF65-F5344CB8AC3E}">
        <p14:creationId xmlns:p14="http://schemas.microsoft.com/office/powerpoint/2010/main" val="311923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406648" y="241426"/>
            <a:ext cx="11585203" cy="6270999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07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34369" y="241425"/>
            <a:ext cx="11728711" cy="639711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8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707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5796" y="5308449"/>
            <a:ext cx="167115" cy="1808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462" y="89493"/>
            <a:ext cx="227434" cy="30386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234" y="4930308"/>
            <a:ext cx="442546" cy="6346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0" y="6399931"/>
            <a:ext cx="173518" cy="1691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096" y="1462195"/>
            <a:ext cx="358375" cy="5752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88" y="4771952"/>
            <a:ext cx="275684" cy="2952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1" y="1263256"/>
            <a:ext cx="436539" cy="397879"/>
          </a:xfrm>
          <a:prstGeom prst="rect">
            <a:avLst/>
          </a:prstGeom>
        </p:spPr>
      </p:pic>
      <p:sp>
        <p:nvSpPr>
          <p:cNvPr id="121" name="Google Shape;400;p38">
            <a:extLst>
              <a:ext uri="{FF2B5EF4-FFF2-40B4-BE49-F238E27FC236}">
                <a16:creationId xmlns:a16="http://schemas.microsoft.com/office/drawing/2014/main" id="{FC54F29B-62BF-4C23-9444-1E3AF39ACF42}"/>
              </a:ext>
            </a:extLst>
          </p:cNvPr>
          <p:cNvSpPr txBox="1">
            <a:spLocks/>
          </p:cNvSpPr>
          <p:nvPr/>
        </p:nvSpPr>
        <p:spPr>
          <a:xfrm rot="21599640">
            <a:off x="3592314" y="540785"/>
            <a:ext cx="5007375" cy="605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684" tIns="86684" rIns="86684" bIns="8668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defTabSz="866987">
              <a:buClr>
                <a:srgbClr val="000000"/>
              </a:buClr>
              <a:defRPr/>
            </a:pPr>
            <a:r>
              <a:rPr lang="vi-VN" sz="3034" kern="0" spc="47" dirty="0">
                <a:ln w="0">
                  <a:solidFill>
                    <a:srgbClr val="FF0000"/>
                  </a:solidFill>
                </a:ln>
                <a:solidFill>
                  <a:srgbClr val="6D25E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34" kern="0" spc="47" dirty="0">
                <a:ln w="0">
                  <a:solidFill>
                    <a:srgbClr val="FF0000"/>
                  </a:solidFill>
                </a:ln>
                <a:solidFill>
                  <a:srgbClr val="6D25E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HUẨN B</a:t>
            </a:r>
            <a:r>
              <a:rPr lang="en-US" sz="3034" spc="47" dirty="0">
                <a:ln w="0">
                  <a:solidFill>
                    <a:srgbClr val="FF0000"/>
                  </a:solidFill>
                </a:ln>
                <a:solidFill>
                  <a:srgbClr val="6D25E3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Ị BÀI CHO TIẾT SAU</a:t>
            </a:r>
            <a:endParaRPr lang="en-US" sz="3034" kern="0" spc="47" dirty="0">
              <a:ln w="0">
                <a:solidFill>
                  <a:srgbClr val="FF0000"/>
                </a:solidFill>
              </a:ln>
              <a:solidFill>
                <a:srgbClr val="6D25E3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445;p40">
            <a:extLst>
              <a:ext uri="{FF2B5EF4-FFF2-40B4-BE49-F238E27FC236}">
                <a16:creationId xmlns:a16="http://schemas.microsoft.com/office/drawing/2014/main" id="{E4D2F9ED-ADF7-E7CD-1257-FB1AEDE5B228}"/>
              </a:ext>
            </a:extLst>
          </p:cNvPr>
          <p:cNvSpPr/>
          <p:nvPr/>
        </p:nvSpPr>
        <p:spPr>
          <a:xfrm>
            <a:off x="1232056" y="1340899"/>
            <a:ext cx="10569632" cy="443697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86684" tIns="86684" rIns="86684" bIns="86684" anchor="ctr" anchorCtr="0">
            <a:noAutofit/>
          </a:bodyPr>
          <a:lstStyle/>
          <a:p>
            <a:pPr defTabSz="866987">
              <a:defRPr/>
            </a:pPr>
            <a:endParaRPr sz="1707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grpSp>
        <p:nvGrpSpPr>
          <p:cNvPr id="18" name="Google Shape;3931;p50">
            <a:extLst>
              <a:ext uri="{FF2B5EF4-FFF2-40B4-BE49-F238E27FC236}">
                <a16:creationId xmlns:a16="http://schemas.microsoft.com/office/drawing/2014/main" id="{4FB48B73-A8F3-4D87-B621-B2E6235FA116}"/>
              </a:ext>
            </a:extLst>
          </p:cNvPr>
          <p:cNvGrpSpPr/>
          <p:nvPr/>
        </p:nvGrpSpPr>
        <p:grpSpPr>
          <a:xfrm>
            <a:off x="3810194" y="2118104"/>
            <a:ext cx="309018" cy="359601"/>
            <a:chOff x="1492676" y="4992126"/>
            <a:chExt cx="481827" cy="481825"/>
          </a:xfrm>
          <a:solidFill>
            <a:srgbClr val="1B10AC"/>
          </a:solidFill>
        </p:grpSpPr>
        <p:sp>
          <p:nvSpPr>
            <p:cNvPr id="20" name="Google Shape;3932;p50">
              <a:extLst>
                <a:ext uri="{FF2B5EF4-FFF2-40B4-BE49-F238E27FC236}">
                  <a16:creationId xmlns:a16="http://schemas.microsoft.com/office/drawing/2014/main" id="{5C3B3852-623D-4D86-9B1D-2707FBC2EB25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87" fontAlgn="base">
                <a:defRPr/>
              </a:pPr>
              <a:endParaRPr sz="1707" dirty="0">
                <a:solidFill>
                  <a:srgbClr val="A388BE"/>
                </a:solidFill>
                <a:latin typeface="Calibri Light" panose="020F0302020204030204"/>
                <a:ea typeface="宋体" panose="02010600030101010101" pitchFamily="2" charset="-122"/>
              </a:endParaRPr>
            </a:p>
          </p:txBody>
        </p:sp>
        <p:sp>
          <p:nvSpPr>
            <p:cNvPr id="22" name="Google Shape;3933;p50">
              <a:extLst>
                <a:ext uri="{FF2B5EF4-FFF2-40B4-BE49-F238E27FC236}">
                  <a16:creationId xmlns:a16="http://schemas.microsoft.com/office/drawing/2014/main" id="{44BAE510-FB63-48F6-9615-C5DAA1D5275F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87" fontAlgn="base">
                <a:defRPr/>
              </a:pPr>
              <a:endParaRPr sz="1707">
                <a:solidFill>
                  <a:srgbClr val="A388BE"/>
                </a:solidFill>
                <a:latin typeface="Calibri Light" panose="020F03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10" name="Google Shape;3931;p50">
            <a:extLst>
              <a:ext uri="{FF2B5EF4-FFF2-40B4-BE49-F238E27FC236}">
                <a16:creationId xmlns:a16="http://schemas.microsoft.com/office/drawing/2014/main" id="{7F874CD0-A215-9B23-B398-AE6DA3622DBE}"/>
              </a:ext>
            </a:extLst>
          </p:cNvPr>
          <p:cNvGrpSpPr/>
          <p:nvPr/>
        </p:nvGrpSpPr>
        <p:grpSpPr>
          <a:xfrm>
            <a:off x="2341176" y="2910442"/>
            <a:ext cx="309018" cy="359601"/>
            <a:chOff x="1492676" y="4992126"/>
            <a:chExt cx="481827" cy="481825"/>
          </a:xfrm>
          <a:solidFill>
            <a:srgbClr val="1B10AC"/>
          </a:solidFill>
        </p:grpSpPr>
        <p:sp>
          <p:nvSpPr>
            <p:cNvPr id="12" name="Google Shape;3932;p50">
              <a:extLst>
                <a:ext uri="{FF2B5EF4-FFF2-40B4-BE49-F238E27FC236}">
                  <a16:creationId xmlns:a16="http://schemas.microsoft.com/office/drawing/2014/main" id="{08057F4B-A207-6C17-6A3B-6C010995BE66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87" fontAlgn="base">
                <a:defRPr/>
              </a:pPr>
              <a:endParaRPr sz="1707" dirty="0">
                <a:solidFill>
                  <a:srgbClr val="A388BE"/>
                </a:solidFill>
                <a:latin typeface="Calibri Light" panose="020F0302020204030204"/>
                <a:ea typeface="宋体" panose="02010600030101010101" pitchFamily="2" charset="-122"/>
              </a:endParaRPr>
            </a:p>
          </p:txBody>
        </p:sp>
        <p:sp>
          <p:nvSpPr>
            <p:cNvPr id="24" name="Google Shape;3933;p50">
              <a:extLst>
                <a:ext uri="{FF2B5EF4-FFF2-40B4-BE49-F238E27FC236}">
                  <a16:creationId xmlns:a16="http://schemas.microsoft.com/office/drawing/2014/main" id="{9F497A6A-4116-157A-2A6D-4A58CAED2B02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87" fontAlgn="base">
                <a:defRPr/>
              </a:pPr>
              <a:endParaRPr sz="1707">
                <a:solidFill>
                  <a:srgbClr val="A388BE"/>
                </a:solidFill>
                <a:latin typeface="Calibri Light" panose="020F03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3" name="Google Shape;3930;p50">
            <a:extLst>
              <a:ext uri="{FF2B5EF4-FFF2-40B4-BE49-F238E27FC236}">
                <a16:creationId xmlns:a16="http://schemas.microsoft.com/office/drawing/2014/main" id="{B7D64977-792A-3B9C-87DE-720DCF6510FC}"/>
              </a:ext>
            </a:extLst>
          </p:cNvPr>
          <p:cNvSpPr txBox="1"/>
          <p:nvPr/>
        </p:nvSpPr>
        <p:spPr>
          <a:xfrm>
            <a:off x="4178471" y="1661135"/>
            <a:ext cx="3835061" cy="127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684" tIns="86684" rIns="86684" bIns="86684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1707" b="1" dirty="0">
                <a:solidFill>
                  <a:srgbClr val="A388BE"/>
                </a:solidFill>
                <a:cs typeface="Times New Roman" panose="02020603050405020304" pitchFamily="18" charset="0"/>
                <a:sym typeface="Short Stack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sz="1707" b="1" dirty="0">
                <a:solidFill>
                  <a:srgbClr val="A388BE"/>
                </a:solidFill>
                <a:cs typeface="Times New Roman" panose="02020603050405020304" pitchFamily="18" charset="0"/>
                <a:sym typeface="Short Stack"/>
              </a:rPr>
              <a:t> 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1896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1896" b="1" dirty="0">
              <a:solidFill>
                <a:srgbClr val="A388BE"/>
              </a:solidFill>
              <a:latin typeface="+mj-lt"/>
              <a:ea typeface="Short Stack"/>
              <a:cs typeface="Short Stack"/>
              <a:sym typeface="Short Stac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3BE0DA-E0B0-9128-4BEB-05B85726EC06}"/>
              </a:ext>
            </a:extLst>
          </p:cNvPr>
          <p:cNvSpPr txBox="1"/>
          <p:nvPr/>
        </p:nvSpPr>
        <p:spPr>
          <a:xfrm>
            <a:off x="2529569" y="2712476"/>
            <a:ext cx="7967895" cy="617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75" b="1" dirty="0">
                <a:solidFill>
                  <a:srgbClr val="6600FF"/>
                </a:solidFill>
                <a:latin typeface="Times New Roman" panose="02020603050405020304" pitchFamily="18" charset="0"/>
                <a:ea typeface="Short Stack"/>
                <a:cs typeface="Times New Roman" panose="02020603050405020304" pitchFamily="18" charset="0"/>
                <a:sym typeface="Short Stack"/>
              </a:rPr>
              <a:t>  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ea typeface="Short Stack"/>
                <a:cs typeface="Times New Roman" panose="02020603050405020304" pitchFamily="18" charset="0"/>
                <a:sym typeface="Short Stack"/>
              </a:rPr>
              <a:t>T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iếp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tục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luyện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tập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,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hoàn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thiện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Bài</a:t>
            </a:r>
            <a:r>
              <a:rPr lang="en-US" sz="1896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đọc</a:t>
            </a:r>
            <a:r>
              <a:rPr lang="en-US" sz="1896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nhạc</a:t>
            </a:r>
            <a:r>
              <a:rPr lang="en-US" sz="1896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số</a:t>
            </a:r>
            <a:r>
              <a:rPr lang="en-US" sz="1896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4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với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các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hình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thức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đã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học</a:t>
            </a:r>
            <a:endParaRPr lang="en-US" sz="1896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hort Stac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47DAB8-6AC3-44F4-5B5B-A161F9B0C528}"/>
              </a:ext>
            </a:extLst>
          </p:cNvPr>
          <p:cNvSpPr txBox="1"/>
          <p:nvPr/>
        </p:nvSpPr>
        <p:spPr>
          <a:xfrm>
            <a:off x="2332964" y="3559385"/>
            <a:ext cx="8811287" cy="617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75" b="1" dirty="0">
                <a:solidFill>
                  <a:srgbClr val="6600FF"/>
                </a:solidFill>
                <a:latin typeface="Times New Roman" panose="02020603050405020304" pitchFamily="18" charset="0"/>
                <a:ea typeface="Short Stack"/>
                <a:cs typeface="Times New Roman" panose="02020603050405020304" pitchFamily="18" charset="0"/>
                <a:sym typeface="Short Stack"/>
              </a:rPr>
              <a:t>  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Học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thuộc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và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ôn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tập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lại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bài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hát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Hát</a:t>
            </a:r>
            <a:r>
              <a:rPr lang="en-US" sz="1896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lên</a:t>
            </a:r>
            <a:r>
              <a:rPr lang="en-US" sz="1896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cho</a:t>
            </a:r>
            <a:r>
              <a:rPr lang="en-US" sz="1896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ngày</a:t>
            </a:r>
            <a:r>
              <a:rPr lang="en-US" sz="1896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mai</a:t>
            </a:r>
            <a:r>
              <a:rPr lang="en-US" sz="1896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theo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các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hình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thức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đã</a:t>
            </a:r>
            <a:r>
              <a:rPr lang="en-US" sz="1896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 </a:t>
            </a:r>
            <a:r>
              <a:rPr lang="en-US" sz="1896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hort Stack"/>
              </a:rPr>
              <a:t>học</a:t>
            </a:r>
            <a:endParaRPr lang="en-US" sz="1896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hort Stack"/>
            </a:endParaRPr>
          </a:p>
        </p:txBody>
      </p:sp>
      <p:grpSp>
        <p:nvGrpSpPr>
          <p:cNvPr id="9" name="Google Shape;3931;p50">
            <a:extLst>
              <a:ext uri="{FF2B5EF4-FFF2-40B4-BE49-F238E27FC236}">
                <a16:creationId xmlns:a16="http://schemas.microsoft.com/office/drawing/2014/main" id="{ECA3B64C-C8FE-54AF-0979-CB523D1B2462}"/>
              </a:ext>
            </a:extLst>
          </p:cNvPr>
          <p:cNvGrpSpPr/>
          <p:nvPr/>
        </p:nvGrpSpPr>
        <p:grpSpPr>
          <a:xfrm>
            <a:off x="2120126" y="3682161"/>
            <a:ext cx="309018" cy="359601"/>
            <a:chOff x="1492676" y="4992126"/>
            <a:chExt cx="481827" cy="481825"/>
          </a:xfrm>
          <a:solidFill>
            <a:srgbClr val="1B10AC"/>
          </a:solidFill>
        </p:grpSpPr>
        <p:sp>
          <p:nvSpPr>
            <p:cNvPr id="14" name="Google Shape;3932;p50">
              <a:extLst>
                <a:ext uri="{FF2B5EF4-FFF2-40B4-BE49-F238E27FC236}">
                  <a16:creationId xmlns:a16="http://schemas.microsoft.com/office/drawing/2014/main" id="{270F8FB5-42FE-B6F6-CCAF-145CA439BF4F}"/>
                </a:ext>
              </a:extLst>
            </p:cNvPr>
            <p:cNvSpPr/>
            <p:nvPr/>
          </p:nvSpPr>
          <p:spPr>
            <a:xfrm>
              <a:off x="1492676" y="4992126"/>
              <a:ext cx="481827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87" fontAlgn="base">
                <a:defRPr/>
              </a:pPr>
              <a:endParaRPr sz="1707" dirty="0">
                <a:solidFill>
                  <a:srgbClr val="A388BE"/>
                </a:solidFill>
                <a:latin typeface="Calibri Light" panose="020F0302020204030204"/>
                <a:ea typeface="宋体" panose="02010600030101010101" pitchFamily="2" charset="-122"/>
              </a:endParaRPr>
            </a:p>
          </p:txBody>
        </p:sp>
        <p:sp>
          <p:nvSpPr>
            <p:cNvPr id="25" name="Google Shape;3933;p50">
              <a:extLst>
                <a:ext uri="{FF2B5EF4-FFF2-40B4-BE49-F238E27FC236}">
                  <a16:creationId xmlns:a16="http://schemas.microsoft.com/office/drawing/2014/main" id="{FBCED848-B5C5-E03E-68EF-0D793B973F46}"/>
                </a:ext>
              </a:extLst>
            </p:cNvPr>
            <p:cNvSpPr/>
            <p:nvPr/>
          </p:nvSpPr>
          <p:spPr>
            <a:xfrm>
              <a:off x="1639628" y="5171787"/>
              <a:ext cx="184910" cy="124139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defTabSz="866987" fontAlgn="base">
                <a:defRPr/>
              </a:pPr>
              <a:endParaRPr sz="1707">
                <a:solidFill>
                  <a:srgbClr val="A388BE"/>
                </a:solidFill>
                <a:latin typeface="Calibri Light" panose="020F03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4" name="Freeform 14">
            <a:extLst>
              <a:ext uri="{FF2B5EF4-FFF2-40B4-BE49-F238E27FC236}">
                <a16:creationId xmlns:a16="http://schemas.microsoft.com/office/drawing/2014/main" id="{9C4B7B8D-B921-FB3E-BE71-B8B1BE3A05C6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357D2022-841A-B8DE-44EF-ED5228B82EF9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30">
            <a:extLst>
              <a:ext uri="{FF2B5EF4-FFF2-40B4-BE49-F238E27FC236}">
                <a16:creationId xmlns:a16="http://schemas.microsoft.com/office/drawing/2014/main" id="{1017AD79-291A-DE6C-F7B4-438734599C6A}"/>
              </a:ext>
            </a:extLst>
          </p:cNvPr>
          <p:cNvSpPr/>
          <p:nvPr/>
        </p:nvSpPr>
        <p:spPr>
          <a:xfrm>
            <a:off x="89443" y="1705665"/>
            <a:ext cx="2176385" cy="2717771"/>
          </a:xfrm>
          <a:custGeom>
            <a:avLst/>
            <a:gdLst/>
            <a:ahLst/>
            <a:cxnLst/>
            <a:rect l="l" t="t" r="r" b="b"/>
            <a:pathLst>
              <a:path w="3264577" h="3150317">
                <a:moveTo>
                  <a:pt x="0" y="0"/>
                </a:moveTo>
                <a:lnTo>
                  <a:pt x="3264577" y="0"/>
                </a:lnTo>
                <a:lnTo>
                  <a:pt x="3264577" y="3150316"/>
                </a:lnTo>
                <a:lnTo>
                  <a:pt x="0" y="31503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Freeform 12">
            <a:extLst>
              <a:ext uri="{FF2B5EF4-FFF2-40B4-BE49-F238E27FC236}">
                <a16:creationId xmlns:a16="http://schemas.microsoft.com/office/drawing/2014/main" id="{600A5864-00B5-108B-5172-9B564ED1AD0B}"/>
              </a:ext>
            </a:extLst>
          </p:cNvPr>
          <p:cNvSpPr/>
          <p:nvPr/>
        </p:nvSpPr>
        <p:spPr>
          <a:xfrm rot="9770321">
            <a:off x="9580453" y="4868436"/>
            <a:ext cx="2782537" cy="1863230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7913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E2AFA4-D6EA-CE07-66DA-5F4629C7DA8A}"/>
              </a:ext>
            </a:extLst>
          </p:cNvPr>
          <p:cNvSpPr txBox="1"/>
          <p:nvPr/>
        </p:nvSpPr>
        <p:spPr>
          <a:xfrm>
            <a:off x="4687532" y="192440"/>
            <a:ext cx="2816938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55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B4B2FB-2716-2F28-FE63-99DAFC7D0F9C}"/>
              </a:ext>
            </a:extLst>
          </p:cNvPr>
          <p:cNvSpPr txBox="1"/>
          <p:nvPr/>
        </p:nvSpPr>
        <p:spPr>
          <a:xfrm>
            <a:off x="833017" y="1158380"/>
            <a:ext cx="5187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3200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200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3200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200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3200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3200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en-US" sz="3200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Chào</a:t>
            </a:r>
            <a:r>
              <a:rPr lang="en-US" sz="3200" i="1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200" i="1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i="1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endParaRPr lang="en-US" sz="3200" dirty="0">
              <a:solidFill>
                <a:srgbClr val="6D25E3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C4B37-855C-0165-EDA2-5266DCA1ABF8}"/>
              </a:ext>
            </a:extLst>
          </p:cNvPr>
          <p:cNvSpPr txBox="1"/>
          <p:nvPr/>
        </p:nvSpPr>
        <p:spPr>
          <a:xfrm>
            <a:off x="833016" y="3429000"/>
            <a:ext cx="9123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3200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200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3200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200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3200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3200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spc="-30" dirty="0" err="1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3200" spc="-30" dirty="0">
                <a:solidFill>
                  <a:srgbClr val="6D25E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GB" sz="3200" i="1" dirty="0">
                <a:solidFill>
                  <a:srgbClr val="6D25E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rgbClr val="6D25E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GB" sz="3200" i="1" dirty="0">
                <a:solidFill>
                  <a:srgbClr val="6D25E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rgbClr val="6D25E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GB" sz="3200" i="1" dirty="0">
                <a:solidFill>
                  <a:srgbClr val="6D25E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rgbClr val="6D25E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GB" sz="3200" i="1" dirty="0">
                <a:solidFill>
                  <a:srgbClr val="6D25E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rgbClr val="6D25E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GB" sz="3200" i="1" dirty="0">
                <a:solidFill>
                  <a:srgbClr val="6D25E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200" i="1" dirty="0" err="1">
                <a:solidFill>
                  <a:srgbClr val="6D25E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mai</a:t>
            </a:r>
            <a:endParaRPr lang="en-GB" sz="3200" i="1" dirty="0">
              <a:solidFill>
                <a:srgbClr val="6D25E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X2Download.app - HÁT MẪU BÀI CHÀO NĂM HỌC MỚI - CHỦ ĐỀ 1 - LỚP 8 (128 kbps)">
            <a:hlinkClick r:id="" action="ppaction://media"/>
            <a:extLst>
              <a:ext uri="{FF2B5EF4-FFF2-40B4-BE49-F238E27FC236}">
                <a16:creationId xmlns:a16="http://schemas.microsoft.com/office/drawing/2014/main" id="{5E0DA709-83D1-3D8D-102B-D565E4B0C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9086" y="2216011"/>
            <a:ext cx="638628" cy="6386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C3EDEC-FC5D-FF90-2687-B2E1B2D28989}"/>
              </a:ext>
            </a:extLst>
          </p:cNvPr>
          <p:cNvSpPr txBox="1"/>
          <p:nvPr/>
        </p:nvSpPr>
        <p:spPr>
          <a:xfrm>
            <a:off x="3897670" y="5372378"/>
            <a:ext cx="7213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30" dirty="0">
                <a:solidFill>
                  <a:srgbClr val="6D25E3"/>
                </a:solidFill>
                <a:latin typeface="UVN Nhan Nang" panose="020B0805050508020204" pitchFamily="34" charset="0"/>
                <a:ea typeface="Calibri" panose="020F0502020204030204" pitchFamily="34" charset="0"/>
              </a:rPr>
              <a:t>HS </a:t>
            </a:r>
            <a:r>
              <a:rPr lang="en-US" sz="3200" b="1" spc="-30" dirty="0" err="1">
                <a:solidFill>
                  <a:srgbClr val="6D25E3"/>
                </a:solidFill>
                <a:latin typeface="UVN Nhan Nang" panose="020B0805050508020204" pitchFamily="34" charset="0"/>
                <a:ea typeface="Calibri" panose="020F0502020204030204" pitchFamily="34" charset="0"/>
              </a:rPr>
              <a:t>lắng</a:t>
            </a:r>
            <a:r>
              <a:rPr lang="en-US" sz="3200" b="1" spc="-30" dirty="0">
                <a:solidFill>
                  <a:srgbClr val="6D25E3"/>
                </a:solidFill>
                <a:latin typeface="UVN Nhan Nang" panose="020B0805050508020204" pitchFamily="34" charset="0"/>
                <a:ea typeface="Calibri" panose="020F0502020204030204" pitchFamily="34" charset="0"/>
              </a:rPr>
              <a:t> </a:t>
            </a:r>
            <a:r>
              <a:rPr lang="en-US" sz="3200" b="1" spc="-30" dirty="0" err="1">
                <a:solidFill>
                  <a:srgbClr val="6D25E3"/>
                </a:solidFill>
                <a:latin typeface="UVN Nhan Nang" panose="020B0805050508020204" pitchFamily="34" charset="0"/>
                <a:ea typeface="Calibri" panose="020F0502020204030204" pitchFamily="34" charset="0"/>
              </a:rPr>
              <a:t>nghe</a:t>
            </a:r>
            <a:r>
              <a:rPr lang="en-US" sz="3200" b="1" spc="-30" dirty="0">
                <a:solidFill>
                  <a:srgbClr val="6D25E3"/>
                </a:solidFill>
                <a:latin typeface="UVN Nhan Nang" panose="020B0805050508020204" pitchFamily="34" charset="0"/>
                <a:ea typeface="Calibri" panose="020F0502020204030204" pitchFamily="34" charset="0"/>
              </a:rPr>
              <a:t> </a:t>
            </a:r>
            <a:r>
              <a:rPr lang="en-US" sz="3200" b="1" spc="-30" dirty="0" err="1">
                <a:solidFill>
                  <a:srgbClr val="6D25E3"/>
                </a:solidFill>
                <a:latin typeface="UVN Nhan Nang" panose="020B0805050508020204" pitchFamily="34" charset="0"/>
                <a:ea typeface="Calibri" panose="020F0502020204030204" pitchFamily="34" charset="0"/>
              </a:rPr>
              <a:t>và</a:t>
            </a:r>
            <a:r>
              <a:rPr lang="en-US" sz="3200" b="1" spc="-30" dirty="0">
                <a:solidFill>
                  <a:srgbClr val="6D25E3"/>
                </a:solidFill>
                <a:latin typeface="UVN Nhan Nang" panose="020B0805050508020204" pitchFamily="34" charset="0"/>
                <a:ea typeface="Calibri" panose="020F0502020204030204" pitchFamily="34" charset="0"/>
              </a:rPr>
              <a:t> </a:t>
            </a:r>
            <a:r>
              <a:rPr lang="en-US" sz="3200" b="1" spc="-30" dirty="0" err="1">
                <a:solidFill>
                  <a:srgbClr val="6D25E3"/>
                </a:solidFill>
                <a:latin typeface="UVN Nhan Nang" panose="020B0805050508020204" pitchFamily="34" charset="0"/>
                <a:ea typeface="Calibri" panose="020F0502020204030204" pitchFamily="34" charset="0"/>
              </a:rPr>
              <a:t>nhận</a:t>
            </a:r>
            <a:r>
              <a:rPr lang="en-US" sz="3200" b="1" spc="-30" dirty="0">
                <a:solidFill>
                  <a:srgbClr val="6D25E3"/>
                </a:solidFill>
                <a:latin typeface="UVN Nhan Nang" panose="020B0805050508020204" pitchFamily="34" charset="0"/>
                <a:ea typeface="Calibri" panose="020F0502020204030204" pitchFamily="34" charset="0"/>
              </a:rPr>
              <a:t> </a:t>
            </a:r>
            <a:r>
              <a:rPr lang="en-US" sz="3200" b="1" spc="-30" dirty="0" err="1">
                <a:solidFill>
                  <a:srgbClr val="6D25E3"/>
                </a:solidFill>
                <a:latin typeface="UVN Nhan Nang" panose="020B0805050508020204" pitchFamily="34" charset="0"/>
                <a:ea typeface="Calibri" panose="020F0502020204030204" pitchFamily="34" charset="0"/>
              </a:rPr>
              <a:t>xét</a:t>
            </a:r>
            <a:r>
              <a:rPr lang="en-US" sz="3200" b="1" spc="-30" dirty="0">
                <a:solidFill>
                  <a:srgbClr val="6D25E3"/>
                </a:solidFill>
                <a:latin typeface="UVN Nhan Nang" panose="020B0805050508020204" pitchFamily="34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6D25E3"/>
              </a:solidFill>
              <a:latin typeface="UVN Nhan Nang" panose="020B0805050508020204" pitchFamily="34" charset="0"/>
            </a:endParaRP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9DE5FC23-CE12-A905-86BE-196BA923F28E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15">
            <a:extLst>
              <a:ext uri="{FF2B5EF4-FFF2-40B4-BE49-F238E27FC236}">
                <a16:creationId xmlns:a16="http://schemas.microsoft.com/office/drawing/2014/main" id="{5DDA6283-24B6-861E-D83C-9CADADEC291D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6329C429-9B72-A2D6-09B4-2D94C02EFF90}"/>
              </a:ext>
            </a:extLst>
          </p:cNvPr>
          <p:cNvSpPr/>
          <p:nvPr/>
        </p:nvSpPr>
        <p:spPr>
          <a:xfrm rot="9770321">
            <a:off x="8859196" y="4299594"/>
            <a:ext cx="3422431" cy="2373613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95B3B2-15F5-1E5A-DE5C-8E7CB1C266FD}"/>
              </a:ext>
            </a:extLst>
          </p:cNvPr>
          <p:cNvSpPr txBox="1"/>
          <p:nvPr/>
        </p:nvSpPr>
        <p:spPr>
          <a:xfrm>
            <a:off x="833016" y="4730962"/>
            <a:ext cx="6281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rgbClr val="6D25E3"/>
                </a:solidFill>
              </a:rPr>
              <a:t>https://www.youtube.com/watch?v=UV4d2uqH4Ro</a:t>
            </a:r>
          </a:p>
        </p:txBody>
      </p:sp>
    </p:spTree>
    <p:extLst>
      <p:ext uri="{BB962C8B-B14F-4D97-AF65-F5344CB8AC3E}">
        <p14:creationId xmlns:p14="http://schemas.microsoft.com/office/powerpoint/2010/main" val="229692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70208-E619-8BF2-9A28-EE11521A85B1}"/>
              </a:ext>
            </a:extLst>
          </p:cNvPr>
          <p:cNvSpPr txBox="1"/>
          <p:nvPr/>
        </p:nvSpPr>
        <p:spPr>
          <a:xfrm>
            <a:off x="638882" y="417577"/>
            <a:ext cx="10834662" cy="1112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 THÀNH KIẾN THỨC MỚI</a:t>
            </a:r>
          </a:p>
        </p:txBody>
      </p:sp>
      <p:pic>
        <p:nvPicPr>
          <p:cNvPr id="5" name="Picture 4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FE40829E-A867-362D-93A8-A7BD52DF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776" y="2655675"/>
            <a:ext cx="11548872" cy="3002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5F44F2-3B17-9019-0EF5-0720EEC12F0B}"/>
              </a:ext>
            </a:extLst>
          </p:cNvPr>
          <p:cNvSpPr txBox="1"/>
          <p:nvPr/>
        </p:nvSpPr>
        <p:spPr>
          <a:xfrm>
            <a:off x="-2931633" y="1954666"/>
            <a:ext cx="10834662" cy="11129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gam </a:t>
            </a:r>
            <a:r>
              <a:rPr lang="en-US" sz="24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hỏi</a:t>
            </a:r>
            <a:endParaRPr lang="en-US" sz="2400" b="1" dirty="0">
              <a:solidFill>
                <a:srgbClr val="6D25E3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4C033F60-5E52-D9FC-AA7A-7E654ED8D59F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B1860E9D-3429-F1A8-AC34-A9EA7F2A9806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47124433-75F6-1625-BC94-59EF6F0884FD}"/>
              </a:ext>
            </a:extLst>
          </p:cNvPr>
          <p:cNvSpPr/>
          <p:nvPr/>
        </p:nvSpPr>
        <p:spPr>
          <a:xfrm rot="9770321">
            <a:off x="8859196" y="4299594"/>
            <a:ext cx="3422431" cy="2373613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4838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370208-E619-8BF2-9A28-EE11521A85B1}"/>
              </a:ext>
            </a:extLst>
          </p:cNvPr>
          <p:cNvSpPr txBox="1"/>
          <p:nvPr/>
        </p:nvSpPr>
        <p:spPr>
          <a:xfrm>
            <a:off x="163286" y="4103914"/>
            <a:ext cx="3309258" cy="14582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 THÀNH KIẾN THỨC MỚI</a:t>
            </a:r>
          </a:p>
        </p:txBody>
      </p:sp>
      <p:pic>
        <p:nvPicPr>
          <p:cNvPr id="26" name="Picture 25" descr="A diagram of a mathematical equation&#10;&#10;Description automatically generated with medium confidence">
            <a:extLst>
              <a:ext uri="{FF2B5EF4-FFF2-40B4-BE49-F238E27FC236}">
                <a16:creationId xmlns:a16="http://schemas.microsoft.com/office/drawing/2014/main" id="{3DD29DE5-71D7-E537-7248-78655E9578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939"/>
          <a:stretch/>
        </p:blipFill>
        <p:spPr>
          <a:xfrm>
            <a:off x="1066801" y="633435"/>
            <a:ext cx="9949543" cy="2605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F83D4-200C-B207-FABE-377EB2E06281}"/>
              </a:ext>
            </a:extLst>
          </p:cNvPr>
          <p:cNvSpPr txBox="1"/>
          <p:nvPr/>
        </p:nvSpPr>
        <p:spPr>
          <a:xfrm>
            <a:off x="3755572" y="3320144"/>
            <a:ext cx="8120743" cy="30734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Gam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17" indent="-22861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Gam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17" indent="-22861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II- III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V- VI.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467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Trong gam </a:t>
            </a:r>
            <a:r>
              <a:rPr lang="en-US" sz="3467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467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467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67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67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67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467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467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spc="-7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67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17" indent="-22861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467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-22861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spc="-70" dirty="0"/>
          </a:p>
          <a:p>
            <a:pPr indent="-228611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ACBEC8-9EDD-95C6-021C-456BA4E379FB}"/>
              </a:ext>
            </a:extLst>
          </p:cNvPr>
          <p:cNvSpPr txBox="1"/>
          <p:nvPr/>
        </p:nvSpPr>
        <p:spPr>
          <a:xfrm>
            <a:off x="163286" y="-12514"/>
            <a:ext cx="2311148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Gam </a:t>
            </a:r>
            <a:r>
              <a:rPr lang="en-US" sz="28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E91F1F0C-13F4-AC83-FF3A-F55861B4BF1B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3F2CF1B9-4325-2934-7A2D-37FFC155826B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439B2159-F3B4-3503-1F47-4ACBB9CEA095}"/>
              </a:ext>
            </a:extLst>
          </p:cNvPr>
          <p:cNvSpPr/>
          <p:nvPr/>
        </p:nvSpPr>
        <p:spPr>
          <a:xfrm rot="9770321">
            <a:off x="9359205" y="4732097"/>
            <a:ext cx="2879613" cy="1893208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8712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3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5">
            <a:extLst>
              <a:ext uri="{FF2B5EF4-FFF2-40B4-BE49-F238E27FC236}">
                <a16:creationId xmlns:a16="http://schemas.microsoft.com/office/drawing/2014/main" id="{70E51FFD-1202-7A74-3B54-421E65951D7E}"/>
              </a:ext>
            </a:extLst>
          </p:cNvPr>
          <p:cNvSpPr/>
          <p:nvPr/>
        </p:nvSpPr>
        <p:spPr>
          <a:xfrm>
            <a:off x="284150" y="345577"/>
            <a:ext cx="11585203" cy="6270999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687D48-9DF4-46FE-21C4-E626C87BC3AF}"/>
              </a:ext>
            </a:extLst>
          </p:cNvPr>
          <p:cNvSpPr txBox="1"/>
          <p:nvPr/>
        </p:nvSpPr>
        <p:spPr>
          <a:xfrm>
            <a:off x="334080" y="-31493"/>
            <a:ext cx="2311148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endParaRPr lang="en-US" sz="2800" b="1" dirty="0">
              <a:solidFill>
                <a:srgbClr val="6D25E3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F40241-C0B3-3AD5-8386-02C7360BB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3"/>
          <a:stretch/>
        </p:blipFill>
        <p:spPr>
          <a:xfrm>
            <a:off x="594704" y="658717"/>
            <a:ext cx="9677399" cy="18169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C1DD47-EAD7-A807-5704-FF42550695C1}"/>
              </a:ext>
            </a:extLst>
          </p:cNvPr>
          <p:cNvSpPr txBox="1"/>
          <p:nvPr/>
        </p:nvSpPr>
        <p:spPr>
          <a:xfrm>
            <a:off x="544287" y="2788762"/>
            <a:ext cx="10265227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Son </a:t>
            </a:r>
            <a:r>
              <a:rPr lang="en-US" sz="28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Son,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 </a:t>
            </a:r>
            <a:r>
              <a:rPr lang="en-US" sz="28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Mi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La </a:t>
            </a:r>
            <a:r>
              <a:rPr lang="en-US" sz="28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La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….  </a:t>
            </a:r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55300B67-DC4D-E0E8-CDC2-9DDF3F105B27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596CF5E7-4E25-ADE5-5C30-93F2D023B7D6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1F01BFE9-6BE6-FDF8-CD99-AFE571C795BD}"/>
              </a:ext>
            </a:extLst>
          </p:cNvPr>
          <p:cNvSpPr/>
          <p:nvPr/>
        </p:nvSpPr>
        <p:spPr>
          <a:xfrm rot="9770321">
            <a:off x="8859196" y="4299594"/>
            <a:ext cx="3422431" cy="2373613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0108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44898" y="219460"/>
            <a:ext cx="11585203" cy="6270999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34369" y="241425"/>
            <a:ext cx="11728711" cy="639711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5796" y="5308449"/>
            <a:ext cx="167115" cy="1808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462" y="89493"/>
            <a:ext cx="227434" cy="30386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234" y="4930308"/>
            <a:ext cx="442546" cy="6346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0" y="6399931"/>
            <a:ext cx="173518" cy="1691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096" y="1462195"/>
            <a:ext cx="358375" cy="5752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88" y="4771952"/>
            <a:ext cx="275684" cy="2952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1" y="1263256"/>
            <a:ext cx="436539" cy="397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84D4AC-A123-90DE-3E75-95E575E20525}"/>
              </a:ext>
            </a:extLst>
          </p:cNvPr>
          <p:cNvSpPr txBox="1"/>
          <p:nvPr/>
        </p:nvSpPr>
        <p:spPr>
          <a:xfrm>
            <a:off x="130390" y="64619"/>
            <a:ext cx="3149348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La </a:t>
            </a:r>
            <a:r>
              <a:rPr lang="en-US" sz="28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endParaRPr lang="en-US" sz="2800" b="1" dirty="0">
              <a:solidFill>
                <a:srgbClr val="6D25E3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450E56A-3812-5163-F39D-B5D73C7548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3268" y="895882"/>
            <a:ext cx="8105466" cy="29242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EA8271-6965-D129-E82C-B429BA0074A0}"/>
              </a:ext>
            </a:extLst>
          </p:cNvPr>
          <p:cNvSpPr txBox="1"/>
          <p:nvPr/>
        </p:nvSpPr>
        <p:spPr>
          <a:xfrm>
            <a:off x="3399508" y="233124"/>
            <a:ext cx="4977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en-US" sz="2800" dirty="0">
              <a:solidFill>
                <a:srgbClr val="6D25E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32B04F-BE2E-8615-45BB-EB097671C2D4}"/>
              </a:ext>
            </a:extLst>
          </p:cNvPr>
          <p:cNvSpPr txBox="1"/>
          <p:nvPr/>
        </p:nvSpPr>
        <p:spPr>
          <a:xfrm>
            <a:off x="1584828" y="3923440"/>
            <a:ext cx="9546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La (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bâc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I),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III), Mi (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V). Trong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(</a:t>
            </a:r>
            <a:r>
              <a:rPr lang="en-US" sz="2800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bâc</a:t>
            </a:r>
            <a:r>
              <a:rPr lang="en-US" sz="2800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09C931-2734-CD6F-9CBD-714A5B266F56}"/>
              </a:ext>
            </a:extLst>
          </p:cNvPr>
          <p:cNvSpPr/>
          <p:nvPr/>
        </p:nvSpPr>
        <p:spPr>
          <a:xfrm>
            <a:off x="2664240" y="1783719"/>
            <a:ext cx="555171" cy="7337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AC99EC1-83B2-6186-9DAB-924DAFA71694}"/>
              </a:ext>
            </a:extLst>
          </p:cNvPr>
          <p:cNvSpPr/>
          <p:nvPr/>
        </p:nvSpPr>
        <p:spPr>
          <a:xfrm>
            <a:off x="4395555" y="1624261"/>
            <a:ext cx="555171" cy="7337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7D69DBF-43D6-28B9-5235-BBFC337E5226}"/>
              </a:ext>
            </a:extLst>
          </p:cNvPr>
          <p:cNvSpPr/>
          <p:nvPr/>
        </p:nvSpPr>
        <p:spPr>
          <a:xfrm>
            <a:off x="6080629" y="1529518"/>
            <a:ext cx="555171" cy="73372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458C69E3-48E6-0E3D-43B4-B5C96C3D3725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80919B64-026F-BACE-0705-B8B705D7A4E7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4EB7A317-2832-4641-7A66-D12D63A65B45}"/>
              </a:ext>
            </a:extLst>
          </p:cNvPr>
          <p:cNvSpPr/>
          <p:nvPr/>
        </p:nvSpPr>
        <p:spPr>
          <a:xfrm rot="9770321">
            <a:off x="8859196" y="4299594"/>
            <a:ext cx="3422431" cy="2373613"/>
          </a:xfrm>
          <a:custGeom>
            <a:avLst/>
            <a:gdLst/>
            <a:ahLst/>
            <a:cxnLst/>
            <a:rect l="l" t="t" r="r" b="b"/>
            <a:pathLst>
              <a:path w="5715000" h="4114800">
                <a:moveTo>
                  <a:pt x="0" y="0"/>
                </a:moveTo>
                <a:lnTo>
                  <a:pt x="5715000" y="0"/>
                </a:lnTo>
                <a:lnTo>
                  <a:pt x="5715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1833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284150" y="345577"/>
            <a:ext cx="11585203" cy="6270999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34369" y="241425"/>
            <a:ext cx="11728711" cy="639711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5796" y="5308449"/>
            <a:ext cx="167115" cy="1808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462" y="89493"/>
            <a:ext cx="227434" cy="30386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234" y="4930308"/>
            <a:ext cx="442546" cy="6346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0" y="6399931"/>
            <a:ext cx="173518" cy="1691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096" y="1462195"/>
            <a:ext cx="358375" cy="5752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88" y="4771952"/>
            <a:ext cx="275684" cy="2952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1" y="1263256"/>
            <a:ext cx="436539" cy="397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B1F66A-472C-2C06-4F9F-8A8CF1B31923}"/>
              </a:ext>
            </a:extLst>
          </p:cNvPr>
          <p:cNvSpPr txBox="1"/>
          <p:nvPr/>
        </p:nvSpPr>
        <p:spPr>
          <a:xfrm>
            <a:off x="1841401" y="-119805"/>
            <a:ext cx="7239240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B91677-6E82-65C8-4702-EB8840FAB8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9819" y="519563"/>
            <a:ext cx="9666515" cy="43626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0C95DF-C4F4-AE0E-D21C-E1D4CC51353A}"/>
              </a:ext>
            </a:extLst>
          </p:cNvPr>
          <p:cNvSpPr txBox="1"/>
          <p:nvPr/>
        </p:nvSpPr>
        <p:spPr>
          <a:xfrm>
            <a:off x="607322" y="5270359"/>
            <a:ext cx="5519598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bậc</a:t>
            </a:r>
            <a:r>
              <a:rPr lang="en-US" sz="24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lang="en-US" sz="24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6D25E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C-D-E-F-G-A-B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EF5FD8-010A-9714-9B48-58B2CD2419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27898"/>
          <a:stretch/>
        </p:blipFill>
        <p:spPr>
          <a:xfrm>
            <a:off x="6450090" y="5008411"/>
            <a:ext cx="5177796" cy="1346856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B3BF1D86-E434-3664-0153-4BD98F63264D}"/>
              </a:ext>
            </a:extLst>
          </p:cNvPr>
          <p:cNvSpPr/>
          <p:nvPr/>
        </p:nvSpPr>
        <p:spPr>
          <a:xfrm>
            <a:off x="2751335" y="2026044"/>
            <a:ext cx="416408" cy="589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5774EE0-70EF-BD21-BBED-6C2E02187F8E}"/>
              </a:ext>
            </a:extLst>
          </p:cNvPr>
          <p:cNvSpPr/>
          <p:nvPr/>
        </p:nvSpPr>
        <p:spPr>
          <a:xfrm>
            <a:off x="8063564" y="1792538"/>
            <a:ext cx="416408" cy="589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0C63E64-0DB3-555E-77D0-03F2AE63B880}"/>
              </a:ext>
            </a:extLst>
          </p:cNvPr>
          <p:cNvSpPr/>
          <p:nvPr/>
        </p:nvSpPr>
        <p:spPr>
          <a:xfrm>
            <a:off x="6542426" y="1838286"/>
            <a:ext cx="416408" cy="589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28F3058-2FFE-7C17-5D04-59AB31B00605}"/>
              </a:ext>
            </a:extLst>
          </p:cNvPr>
          <p:cNvSpPr/>
          <p:nvPr/>
        </p:nvSpPr>
        <p:spPr>
          <a:xfrm>
            <a:off x="2959539" y="2839362"/>
            <a:ext cx="416408" cy="589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AF7C910-3DE5-60E0-3BB2-FCD1DADC49FF}"/>
              </a:ext>
            </a:extLst>
          </p:cNvPr>
          <p:cNvSpPr/>
          <p:nvPr/>
        </p:nvSpPr>
        <p:spPr>
          <a:xfrm>
            <a:off x="10124122" y="1742614"/>
            <a:ext cx="373340" cy="589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3695652-8D30-8648-CEC4-7A4FAACA65E3}"/>
              </a:ext>
            </a:extLst>
          </p:cNvPr>
          <p:cNvSpPr/>
          <p:nvPr/>
        </p:nvSpPr>
        <p:spPr>
          <a:xfrm>
            <a:off x="2289710" y="3711404"/>
            <a:ext cx="373340" cy="589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14">
            <a:extLst>
              <a:ext uri="{FF2B5EF4-FFF2-40B4-BE49-F238E27FC236}">
                <a16:creationId xmlns:a16="http://schemas.microsoft.com/office/drawing/2014/main" id="{D591BB93-91C8-3B3A-639C-34FF771BF49D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124E55F9-E643-E2E0-D150-1037BEADC732}"/>
              </a:ext>
            </a:extLst>
          </p:cNvPr>
          <p:cNvSpPr/>
          <p:nvPr/>
        </p:nvSpPr>
        <p:spPr>
          <a:xfrm>
            <a:off x="8788400" y="-111068"/>
            <a:ext cx="3403600" cy="2726749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4242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0B591CD-5253-48CF-8E13-E602D352F4AC}"/>
              </a:ext>
            </a:extLst>
          </p:cNvPr>
          <p:cNvSpPr/>
          <p:nvPr/>
        </p:nvSpPr>
        <p:spPr>
          <a:xfrm>
            <a:off x="301040" y="288891"/>
            <a:ext cx="11585203" cy="6270999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254955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87608 w 11585839"/>
              <a:gd name="connsiteY15" fmla="*/ 6172405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91080"/>
              <a:gd name="connsiteX1" fmla="*/ 1709058 w 11585839"/>
              <a:gd name="connsiteY1" fmla="*/ 85930 h 6291080"/>
              <a:gd name="connsiteX2" fmla="*/ 3906158 w 11585839"/>
              <a:gd name="connsiteY2" fmla="*/ 205 h 6291080"/>
              <a:gd name="connsiteX3" fmla="*/ 6195333 w 11585839"/>
              <a:gd name="connsiteY3" fmla="*/ 60530 h 6291080"/>
              <a:gd name="connsiteX4" fmla="*/ 8401958 w 11585839"/>
              <a:gd name="connsiteY4" fmla="*/ 9730 h 6291080"/>
              <a:gd name="connsiteX5" fmla="*/ 10202183 w 11585839"/>
              <a:gd name="connsiteY5" fmla="*/ 92280 h 6291080"/>
              <a:gd name="connsiteX6" fmla="*/ 11507108 w 11585839"/>
              <a:gd name="connsiteY6" fmla="*/ 124030 h 6291080"/>
              <a:gd name="connsiteX7" fmla="*/ 11449958 w 11585839"/>
              <a:gd name="connsiteY7" fmla="*/ 1533730 h 6291080"/>
              <a:gd name="connsiteX8" fmla="*/ 11538858 w 11585839"/>
              <a:gd name="connsiteY8" fmla="*/ 2416380 h 6291080"/>
              <a:gd name="connsiteX9" fmla="*/ 11475358 w 11585839"/>
              <a:gd name="connsiteY9" fmla="*/ 3556205 h 6291080"/>
              <a:gd name="connsiteX10" fmla="*/ 11532508 w 11585839"/>
              <a:gd name="connsiteY10" fmla="*/ 4565855 h 6291080"/>
              <a:gd name="connsiteX11" fmla="*/ 11453133 w 11585839"/>
              <a:gd name="connsiteY11" fmla="*/ 5391355 h 6291080"/>
              <a:gd name="connsiteX12" fmla="*/ 11542033 w 11585839"/>
              <a:gd name="connsiteY12" fmla="*/ 6134305 h 6291080"/>
              <a:gd name="connsiteX13" fmla="*/ 10722883 w 11585839"/>
              <a:gd name="connsiteY13" fmla="*/ 6267655 h 6291080"/>
              <a:gd name="connsiteX14" fmla="*/ 9351283 w 11585839"/>
              <a:gd name="connsiteY14" fmla="*/ 6229555 h 6291080"/>
              <a:gd name="connsiteX15" fmla="*/ 7896844 w 11585839"/>
              <a:gd name="connsiteY15" fmla="*/ 6135459 h 6291080"/>
              <a:gd name="connsiteX16" fmla="*/ 6312808 w 11585839"/>
              <a:gd name="connsiteY16" fmla="*/ 6134883 h 6291080"/>
              <a:gd name="connsiteX17" fmla="*/ 4302744 w 11585839"/>
              <a:gd name="connsiteY17" fmla="*/ 6132862 h 6291080"/>
              <a:gd name="connsiteX18" fmla="*/ 2712358 w 11585839"/>
              <a:gd name="connsiteY18" fmla="*/ 6289880 h 6291080"/>
              <a:gd name="connsiteX19" fmla="*/ 1162958 w 11585839"/>
              <a:gd name="connsiteY19" fmla="*/ 6200980 h 6291080"/>
              <a:gd name="connsiteX20" fmla="*/ 77108 w 11585839"/>
              <a:gd name="connsiteY20" fmla="*/ 6121605 h 6291080"/>
              <a:gd name="connsiteX21" fmla="*/ 86633 w 11585839"/>
              <a:gd name="connsiteY21" fmla="*/ 5054805 h 6291080"/>
              <a:gd name="connsiteX22" fmla="*/ 70758 w 11585839"/>
              <a:gd name="connsiteY22" fmla="*/ 3937205 h 6291080"/>
              <a:gd name="connsiteX23" fmla="*/ 39008 w 11585839"/>
              <a:gd name="connsiteY23" fmla="*/ 2489405 h 6291080"/>
              <a:gd name="connsiteX24" fmla="*/ 105683 w 11585839"/>
              <a:gd name="connsiteY24" fmla="*/ 1317830 h 6291080"/>
              <a:gd name="connsiteX25" fmla="*/ 143783 w 11585839"/>
              <a:gd name="connsiteY25" fmla="*/ 101805 h 6291080"/>
              <a:gd name="connsiteX0" fmla="*/ 143783 w 11585839"/>
              <a:gd name="connsiteY0" fmla="*/ 101805 h 6271922"/>
              <a:gd name="connsiteX1" fmla="*/ 1709058 w 11585839"/>
              <a:gd name="connsiteY1" fmla="*/ 85930 h 6271922"/>
              <a:gd name="connsiteX2" fmla="*/ 3906158 w 11585839"/>
              <a:gd name="connsiteY2" fmla="*/ 205 h 6271922"/>
              <a:gd name="connsiteX3" fmla="*/ 6195333 w 11585839"/>
              <a:gd name="connsiteY3" fmla="*/ 60530 h 6271922"/>
              <a:gd name="connsiteX4" fmla="*/ 8401958 w 11585839"/>
              <a:gd name="connsiteY4" fmla="*/ 9730 h 6271922"/>
              <a:gd name="connsiteX5" fmla="*/ 10202183 w 11585839"/>
              <a:gd name="connsiteY5" fmla="*/ 92280 h 6271922"/>
              <a:gd name="connsiteX6" fmla="*/ 11507108 w 11585839"/>
              <a:gd name="connsiteY6" fmla="*/ 124030 h 6271922"/>
              <a:gd name="connsiteX7" fmla="*/ 11449958 w 11585839"/>
              <a:gd name="connsiteY7" fmla="*/ 1533730 h 6271922"/>
              <a:gd name="connsiteX8" fmla="*/ 11538858 w 11585839"/>
              <a:gd name="connsiteY8" fmla="*/ 2416380 h 6271922"/>
              <a:gd name="connsiteX9" fmla="*/ 11475358 w 11585839"/>
              <a:gd name="connsiteY9" fmla="*/ 3556205 h 6271922"/>
              <a:gd name="connsiteX10" fmla="*/ 11532508 w 11585839"/>
              <a:gd name="connsiteY10" fmla="*/ 4565855 h 6271922"/>
              <a:gd name="connsiteX11" fmla="*/ 11453133 w 11585839"/>
              <a:gd name="connsiteY11" fmla="*/ 5391355 h 6271922"/>
              <a:gd name="connsiteX12" fmla="*/ 11542033 w 11585839"/>
              <a:gd name="connsiteY12" fmla="*/ 6134305 h 6271922"/>
              <a:gd name="connsiteX13" fmla="*/ 10722883 w 11585839"/>
              <a:gd name="connsiteY13" fmla="*/ 6267655 h 6271922"/>
              <a:gd name="connsiteX14" fmla="*/ 9351283 w 11585839"/>
              <a:gd name="connsiteY14" fmla="*/ 6229555 h 6271922"/>
              <a:gd name="connsiteX15" fmla="*/ 7896844 w 11585839"/>
              <a:gd name="connsiteY15" fmla="*/ 6135459 h 6271922"/>
              <a:gd name="connsiteX16" fmla="*/ 6312808 w 11585839"/>
              <a:gd name="connsiteY16" fmla="*/ 6134883 h 6271922"/>
              <a:gd name="connsiteX17" fmla="*/ 4302744 w 11585839"/>
              <a:gd name="connsiteY17" fmla="*/ 6132862 h 6271922"/>
              <a:gd name="connsiteX18" fmla="*/ 2777012 w 11585839"/>
              <a:gd name="connsiteY18" fmla="*/ 6142098 h 6271922"/>
              <a:gd name="connsiteX19" fmla="*/ 1162958 w 11585839"/>
              <a:gd name="connsiteY19" fmla="*/ 6200980 h 6271922"/>
              <a:gd name="connsiteX20" fmla="*/ 77108 w 11585839"/>
              <a:gd name="connsiteY20" fmla="*/ 6121605 h 6271922"/>
              <a:gd name="connsiteX21" fmla="*/ 86633 w 11585839"/>
              <a:gd name="connsiteY21" fmla="*/ 5054805 h 6271922"/>
              <a:gd name="connsiteX22" fmla="*/ 70758 w 11585839"/>
              <a:gd name="connsiteY22" fmla="*/ 3937205 h 6271922"/>
              <a:gd name="connsiteX23" fmla="*/ 39008 w 11585839"/>
              <a:gd name="connsiteY23" fmla="*/ 2489405 h 6271922"/>
              <a:gd name="connsiteX24" fmla="*/ 105683 w 11585839"/>
              <a:gd name="connsiteY24" fmla="*/ 1317830 h 6271922"/>
              <a:gd name="connsiteX25" fmla="*/ 143783 w 11585839"/>
              <a:gd name="connsiteY25" fmla="*/ 101805 h 6271922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34883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02744 w 11585839"/>
              <a:gd name="connsiteY17" fmla="*/ 6132862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777012 w 11585839"/>
              <a:gd name="connsiteY18" fmla="*/ 6142098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  <a:gd name="connsiteX0" fmla="*/ 143783 w 11585839"/>
              <a:gd name="connsiteY0" fmla="*/ 101805 h 6271343"/>
              <a:gd name="connsiteX1" fmla="*/ 1709058 w 11585839"/>
              <a:gd name="connsiteY1" fmla="*/ 85930 h 6271343"/>
              <a:gd name="connsiteX2" fmla="*/ 3906158 w 11585839"/>
              <a:gd name="connsiteY2" fmla="*/ 205 h 6271343"/>
              <a:gd name="connsiteX3" fmla="*/ 6195333 w 11585839"/>
              <a:gd name="connsiteY3" fmla="*/ 60530 h 6271343"/>
              <a:gd name="connsiteX4" fmla="*/ 8401958 w 11585839"/>
              <a:gd name="connsiteY4" fmla="*/ 9730 h 6271343"/>
              <a:gd name="connsiteX5" fmla="*/ 10202183 w 11585839"/>
              <a:gd name="connsiteY5" fmla="*/ 92280 h 6271343"/>
              <a:gd name="connsiteX6" fmla="*/ 11507108 w 11585839"/>
              <a:gd name="connsiteY6" fmla="*/ 124030 h 6271343"/>
              <a:gd name="connsiteX7" fmla="*/ 11449958 w 11585839"/>
              <a:gd name="connsiteY7" fmla="*/ 1533730 h 6271343"/>
              <a:gd name="connsiteX8" fmla="*/ 11538858 w 11585839"/>
              <a:gd name="connsiteY8" fmla="*/ 2416380 h 6271343"/>
              <a:gd name="connsiteX9" fmla="*/ 11475358 w 11585839"/>
              <a:gd name="connsiteY9" fmla="*/ 3556205 h 6271343"/>
              <a:gd name="connsiteX10" fmla="*/ 11532508 w 11585839"/>
              <a:gd name="connsiteY10" fmla="*/ 4565855 h 6271343"/>
              <a:gd name="connsiteX11" fmla="*/ 11453133 w 11585839"/>
              <a:gd name="connsiteY11" fmla="*/ 5391355 h 6271343"/>
              <a:gd name="connsiteX12" fmla="*/ 11542033 w 11585839"/>
              <a:gd name="connsiteY12" fmla="*/ 6134305 h 6271343"/>
              <a:gd name="connsiteX13" fmla="*/ 10722883 w 11585839"/>
              <a:gd name="connsiteY13" fmla="*/ 6267655 h 6271343"/>
              <a:gd name="connsiteX14" fmla="*/ 9351283 w 11585839"/>
              <a:gd name="connsiteY14" fmla="*/ 6229555 h 6271343"/>
              <a:gd name="connsiteX15" fmla="*/ 7896844 w 11585839"/>
              <a:gd name="connsiteY15" fmla="*/ 6181640 h 6271343"/>
              <a:gd name="connsiteX16" fmla="*/ 6312808 w 11585839"/>
              <a:gd name="connsiteY16" fmla="*/ 6199538 h 6271343"/>
              <a:gd name="connsiteX17" fmla="*/ 4330453 w 11585839"/>
              <a:gd name="connsiteY17" fmla="*/ 6197517 h 6271343"/>
              <a:gd name="connsiteX18" fmla="*/ 2878612 w 11585839"/>
              <a:gd name="connsiteY18" fmla="*/ 6188280 h 6271343"/>
              <a:gd name="connsiteX19" fmla="*/ 1162958 w 11585839"/>
              <a:gd name="connsiteY19" fmla="*/ 6200980 h 6271343"/>
              <a:gd name="connsiteX20" fmla="*/ 77108 w 11585839"/>
              <a:gd name="connsiteY20" fmla="*/ 6121605 h 6271343"/>
              <a:gd name="connsiteX21" fmla="*/ 86633 w 11585839"/>
              <a:gd name="connsiteY21" fmla="*/ 5054805 h 6271343"/>
              <a:gd name="connsiteX22" fmla="*/ 70758 w 11585839"/>
              <a:gd name="connsiteY22" fmla="*/ 3937205 h 6271343"/>
              <a:gd name="connsiteX23" fmla="*/ 39008 w 11585839"/>
              <a:gd name="connsiteY23" fmla="*/ 2489405 h 6271343"/>
              <a:gd name="connsiteX24" fmla="*/ 105683 w 11585839"/>
              <a:gd name="connsiteY24" fmla="*/ 1317830 h 6271343"/>
              <a:gd name="connsiteX25" fmla="*/ 143783 w 11585839"/>
              <a:gd name="connsiteY25" fmla="*/ 101805 h 6271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343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2289" y="6243891"/>
                  <a:pt x="9351283" y="6229555"/>
                </a:cubicBezTo>
                <a:cubicBezTo>
                  <a:pt x="8880277" y="6215219"/>
                  <a:pt x="8403256" y="6186643"/>
                  <a:pt x="7896844" y="6181640"/>
                </a:cubicBezTo>
                <a:lnTo>
                  <a:pt x="6312808" y="6199538"/>
                </a:lnTo>
                <a:lnTo>
                  <a:pt x="4330453" y="6197517"/>
                </a:lnTo>
                <a:lnTo>
                  <a:pt x="2878612" y="6188280"/>
                </a:lnTo>
                <a:cubicBezTo>
                  <a:pt x="2350696" y="6188857"/>
                  <a:pt x="1629875" y="6212092"/>
                  <a:pt x="1162958" y="6200980"/>
                </a:cubicBezTo>
                <a:cubicBezTo>
                  <a:pt x="696041" y="6189868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i="1"/>
              <a:t>không có dấu thăng hoặc dấu giáng ở hóa biểu</a:t>
            </a:r>
            <a:endParaRPr lang="zh-CN" altLang="en-US" sz="1707" dirty="0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95052FC3-285C-47D4-B0AF-10943994DE2F}"/>
              </a:ext>
            </a:extLst>
          </p:cNvPr>
          <p:cNvSpPr/>
          <p:nvPr/>
        </p:nvSpPr>
        <p:spPr>
          <a:xfrm>
            <a:off x="234369" y="241425"/>
            <a:ext cx="11728711" cy="6397116"/>
          </a:xfrm>
          <a:custGeom>
            <a:avLst/>
            <a:gdLst>
              <a:gd name="connsiteX0" fmla="*/ 452469 w 11666851"/>
              <a:gd name="connsiteY0" fmla="*/ 787469 h 6184999"/>
              <a:gd name="connsiteX1" fmla="*/ 1836769 w 11666851"/>
              <a:gd name="connsiteY1" fmla="*/ 342969 h 6184999"/>
              <a:gd name="connsiteX2" fmla="*/ 3843369 w 11666851"/>
              <a:gd name="connsiteY2" fmla="*/ 266769 h 6184999"/>
              <a:gd name="connsiteX3" fmla="*/ 6218269 w 11666851"/>
              <a:gd name="connsiteY3" fmla="*/ 88969 h 6184999"/>
              <a:gd name="connsiteX4" fmla="*/ 8491569 w 11666851"/>
              <a:gd name="connsiteY4" fmla="*/ 69 h 6184999"/>
              <a:gd name="connsiteX5" fmla="*/ 10777569 w 11666851"/>
              <a:gd name="connsiteY5" fmla="*/ 101669 h 6184999"/>
              <a:gd name="connsiteX6" fmla="*/ 11501469 w 11666851"/>
              <a:gd name="connsiteY6" fmla="*/ 152469 h 6184999"/>
              <a:gd name="connsiteX7" fmla="*/ 11463369 w 11666851"/>
              <a:gd name="connsiteY7" fmla="*/ 1371669 h 6184999"/>
              <a:gd name="connsiteX8" fmla="*/ 11666569 w 11666851"/>
              <a:gd name="connsiteY8" fmla="*/ 2540069 h 6184999"/>
              <a:gd name="connsiteX9" fmla="*/ 11412569 w 11666851"/>
              <a:gd name="connsiteY9" fmla="*/ 3365569 h 6184999"/>
              <a:gd name="connsiteX10" fmla="*/ 11564969 w 11666851"/>
              <a:gd name="connsiteY10" fmla="*/ 4394269 h 6184999"/>
              <a:gd name="connsiteX11" fmla="*/ 11590369 w 11666851"/>
              <a:gd name="connsiteY11" fmla="*/ 5181669 h 6184999"/>
              <a:gd name="connsiteX12" fmla="*/ 11336369 w 11666851"/>
              <a:gd name="connsiteY12" fmla="*/ 5867469 h 6184999"/>
              <a:gd name="connsiteX13" fmla="*/ 10764869 w 11666851"/>
              <a:gd name="connsiteY13" fmla="*/ 5943669 h 6184999"/>
              <a:gd name="connsiteX14" fmla="*/ 9317069 w 11666851"/>
              <a:gd name="connsiteY14" fmla="*/ 5905569 h 6184999"/>
              <a:gd name="connsiteX15" fmla="*/ 8682069 w 11666851"/>
              <a:gd name="connsiteY15" fmla="*/ 5753169 h 6184999"/>
              <a:gd name="connsiteX16" fmla="*/ 6345269 w 11666851"/>
              <a:gd name="connsiteY16" fmla="*/ 5930969 h 6184999"/>
              <a:gd name="connsiteX17" fmla="*/ 4325969 w 11666851"/>
              <a:gd name="connsiteY17" fmla="*/ 5702369 h 6184999"/>
              <a:gd name="connsiteX18" fmla="*/ 2611469 w 11666851"/>
              <a:gd name="connsiteY18" fmla="*/ 6184969 h 6184999"/>
              <a:gd name="connsiteX19" fmla="*/ 947769 w 11666851"/>
              <a:gd name="connsiteY19" fmla="*/ 5676969 h 6184999"/>
              <a:gd name="connsiteX20" fmla="*/ 71469 w 11666851"/>
              <a:gd name="connsiteY20" fmla="*/ 5702369 h 6184999"/>
              <a:gd name="connsiteX21" fmla="*/ 71469 w 11666851"/>
              <a:gd name="connsiteY21" fmla="*/ 4483169 h 6184999"/>
              <a:gd name="connsiteX22" fmla="*/ 236569 w 11666851"/>
              <a:gd name="connsiteY22" fmla="*/ 3022669 h 6184999"/>
              <a:gd name="connsiteX23" fmla="*/ 33369 w 11666851"/>
              <a:gd name="connsiteY23" fmla="*/ 2260669 h 6184999"/>
              <a:gd name="connsiteX24" fmla="*/ 261969 w 11666851"/>
              <a:gd name="connsiteY24" fmla="*/ 1346269 h 6184999"/>
              <a:gd name="connsiteX25" fmla="*/ 452469 w 11666851"/>
              <a:gd name="connsiteY25" fmla="*/ 787469 h 6184999"/>
              <a:gd name="connsiteX0" fmla="*/ 452469 w 11666851"/>
              <a:gd name="connsiteY0" fmla="*/ 792368 h 6189898"/>
              <a:gd name="connsiteX1" fmla="*/ 1798669 w 11666851"/>
              <a:gd name="connsiteY1" fmla="*/ 14493 h 6189898"/>
              <a:gd name="connsiteX2" fmla="*/ 3843369 w 11666851"/>
              <a:gd name="connsiteY2" fmla="*/ 271668 h 6189898"/>
              <a:gd name="connsiteX3" fmla="*/ 6218269 w 11666851"/>
              <a:gd name="connsiteY3" fmla="*/ 93868 h 6189898"/>
              <a:gd name="connsiteX4" fmla="*/ 8491569 w 11666851"/>
              <a:gd name="connsiteY4" fmla="*/ 4968 h 6189898"/>
              <a:gd name="connsiteX5" fmla="*/ 10777569 w 11666851"/>
              <a:gd name="connsiteY5" fmla="*/ 106568 h 6189898"/>
              <a:gd name="connsiteX6" fmla="*/ 11501469 w 11666851"/>
              <a:gd name="connsiteY6" fmla="*/ 157368 h 6189898"/>
              <a:gd name="connsiteX7" fmla="*/ 11463369 w 11666851"/>
              <a:gd name="connsiteY7" fmla="*/ 1376568 h 6189898"/>
              <a:gd name="connsiteX8" fmla="*/ 11666569 w 11666851"/>
              <a:gd name="connsiteY8" fmla="*/ 2544968 h 6189898"/>
              <a:gd name="connsiteX9" fmla="*/ 11412569 w 11666851"/>
              <a:gd name="connsiteY9" fmla="*/ 3370468 h 6189898"/>
              <a:gd name="connsiteX10" fmla="*/ 11564969 w 11666851"/>
              <a:gd name="connsiteY10" fmla="*/ 4399168 h 6189898"/>
              <a:gd name="connsiteX11" fmla="*/ 11590369 w 11666851"/>
              <a:gd name="connsiteY11" fmla="*/ 5186568 h 6189898"/>
              <a:gd name="connsiteX12" fmla="*/ 11336369 w 11666851"/>
              <a:gd name="connsiteY12" fmla="*/ 5872368 h 6189898"/>
              <a:gd name="connsiteX13" fmla="*/ 10764869 w 11666851"/>
              <a:gd name="connsiteY13" fmla="*/ 5948568 h 6189898"/>
              <a:gd name="connsiteX14" fmla="*/ 9317069 w 11666851"/>
              <a:gd name="connsiteY14" fmla="*/ 5910468 h 6189898"/>
              <a:gd name="connsiteX15" fmla="*/ 8682069 w 11666851"/>
              <a:gd name="connsiteY15" fmla="*/ 5758068 h 6189898"/>
              <a:gd name="connsiteX16" fmla="*/ 6345269 w 11666851"/>
              <a:gd name="connsiteY16" fmla="*/ 5935868 h 6189898"/>
              <a:gd name="connsiteX17" fmla="*/ 4325969 w 11666851"/>
              <a:gd name="connsiteY17" fmla="*/ 5707268 h 6189898"/>
              <a:gd name="connsiteX18" fmla="*/ 2611469 w 11666851"/>
              <a:gd name="connsiteY18" fmla="*/ 6189868 h 6189898"/>
              <a:gd name="connsiteX19" fmla="*/ 947769 w 11666851"/>
              <a:gd name="connsiteY19" fmla="*/ 5681868 h 6189898"/>
              <a:gd name="connsiteX20" fmla="*/ 71469 w 11666851"/>
              <a:gd name="connsiteY20" fmla="*/ 5707268 h 6189898"/>
              <a:gd name="connsiteX21" fmla="*/ 71469 w 11666851"/>
              <a:gd name="connsiteY21" fmla="*/ 4488068 h 6189898"/>
              <a:gd name="connsiteX22" fmla="*/ 236569 w 11666851"/>
              <a:gd name="connsiteY22" fmla="*/ 3027568 h 6189898"/>
              <a:gd name="connsiteX23" fmla="*/ 33369 w 11666851"/>
              <a:gd name="connsiteY23" fmla="*/ 2265568 h 6189898"/>
              <a:gd name="connsiteX24" fmla="*/ 261969 w 11666851"/>
              <a:gd name="connsiteY24" fmla="*/ 1351168 h 6189898"/>
              <a:gd name="connsiteX25" fmla="*/ 452469 w 11666851"/>
              <a:gd name="connsiteY25" fmla="*/ 792368 h 6189898"/>
              <a:gd name="connsiteX0" fmla="*/ 290544 w 11666851"/>
              <a:gd name="connsiteY0" fmla="*/ 108417 h 6286997"/>
              <a:gd name="connsiteX1" fmla="*/ 1798669 w 11666851"/>
              <a:gd name="connsiteY1" fmla="*/ 111592 h 6286997"/>
              <a:gd name="connsiteX2" fmla="*/ 3843369 w 11666851"/>
              <a:gd name="connsiteY2" fmla="*/ 368767 h 6286997"/>
              <a:gd name="connsiteX3" fmla="*/ 6218269 w 11666851"/>
              <a:gd name="connsiteY3" fmla="*/ 190967 h 6286997"/>
              <a:gd name="connsiteX4" fmla="*/ 8491569 w 11666851"/>
              <a:gd name="connsiteY4" fmla="*/ 102067 h 6286997"/>
              <a:gd name="connsiteX5" fmla="*/ 10777569 w 11666851"/>
              <a:gd name="connsiteY5" fmla="*/ 203667 h 6286997"/>
              <a:gd name="connsiteX6" fmla="*/ 11501469 w 11666851"/>
              <a:gd name="connsiteY6" fmla="*/ 254467 h 6286997"/>
              <a:gd name="connsiteX7" fmla="*/ 11463369 w 11666851"/>
              <a:gd name="connsiteY7" fmla="*/ 1473667 h 6286997"/>
              <a:gd name="connsiteX8" fmla="*/ 11666569 w 11666851"/>
              <a:gd name="connsiteY8" fmla="*/ 2642067 h 6286997"/>
              <a:gd name="connsiteX9" fmla="*/ 11412569 w 11666851"/>
              <a:gd name="connsiteY9" fmla="*/ 3467567 h 6286997"/>
              <a:gd name="connsiteX10" fmla="*/ 11564969 w 11666851"/>
              <a:gd name="connsiteY10" fmla="*/ 4496267 h 6286997"/>
              <a:gd name="connsiteX11" fmla="*/ 11590369 w 11666851"/>
              <a:gd name="connsiteY11" fmla="*/ 5283667 h 6286997"/>
              <a:gd name="connsiteX12" fmla="*/ 11336369 w 11666851"/>
              <a:gd name="connsiteY12" fmla="*/ 5969467 h 6286997"/>
              <a:gd name="connsiteX13" fmla="*/ 10764869 w 11666851"/>
              <a:gd name="connsiteY13" fmla="*/ 6045667 h 6286997"/>
              <a:gd name="connsiteX14" fmla="*/ 9317069 w 11666851"/>
              <a:gd name="connsiteY14" fmla="*/ 6007567 h 6286997"/>
              <a:gd name="connsiteX15" fmla="*/ 8682069 w 11666851"/>
              <a:gd name="connsiteY15" fmla="*/ 5855167 h 6286997"/>
              <a:gd name="connsiteX16" fmla="*/ 6345269 w 11666851"/>
              <a:gd name="connsiteY16" fmla="*/ 6032967 h 6286997"/>
              <a:gd name="connsiteX17" fmla="*/ 4325969 w 11666851"/>
              <a:gd name="connsiteY17" fmla="*/ 5804367 h 6286997"/>
              <a:gd name="connsiteX18" fmla="*/ 2611469 w 11666851"/>
              <a:gd name="connsiteY18" fmla="*/ 6286967 h 6286997"/>
              <a:gd name="connsiteX19" fmla="*/ 947769 w 11666851"/>
              <a:gd name="connsiteY19" fmla="*/ 5778967 h 6286997"/>
              <a:gd name="connsiteX20" fmla="*/ 71469 w 11666851"/>
              <a:gd name="connsiteY20" fmla="*/ 5804367 h 6286997"/>
              <a:gd name="connsiteX21" fmla="*/ 71469 w 11666851"/>
              <a:gd name="connsiteY21" fmla="*/ 4585167 h 6286997"/>
              <a:gd name="connsiteX22" fmla="*/ 236569 w 11666851"/>
              <a:gd name="connsiteY22" fmla="*/ 3124667 h 6286997"/>
              <a:gd name="connsiteX23" fmla="*/ 33369 w 11666851"/>
              <a:gd name="connsiteY23" fmla="*/ 2362667 h 6286997"/>
              <a:gd name="connsiteX24" fmla="*/ 261969 w 11666851"/>
              <a:gd name="connsiteY24" fmla="*/ 1448267 h 6286997"/>
              <a:gd name="connsiteX25" fmla="*/ 290544 w 11666851"/>
              <a:gd name="connsiteY25" fmla="*/ 108417 h 6286997"/>
              <a:gd name="connsiteX0" fmla="*/ 287043 w 11663350"/>
              <a:gd name="connsiteY0" fmla="*/ 108417 h 6292818"/>
              <a:gd name="connsiteX1" fmla="*/ 1795168 w 11663350"/>
              <a:gd name="connsiteY1" fmla="*/ 111592 h 6292818"/>
              <a:gd name="connsiteX2" fmla="*/ 3839868 w 11663350"/>
              <a:gd name="connsiteY2" fmla="*/ 368767 h 6292818"/>
              <a:gd name="connsiteX3" fmla="*/ 6214768 w 11663350"/>
              <a:gd name="connsiteY3" fmla="*/ 190967 h 6292818"/>
              <a:gd name="connsiteX4" fmla="*/ 8488068 w 11663350"/>
              <a:gd name="connsiteY4" fmla="*/ 102067 h 6292818"/>
              <a:gd name="connsiteX5" fmla="*/ 10774068 w 11663350"/>
              <a:gd name="connsiteY5" fmla="*/ 203667 h 6292818"/>
              <a:gd name="connsiteX6" fmla="*/ 11497968 w 11663350"/>
              <a:gd name="connsiteY6" fmla="*/ 254467 h 6292818"/>
              <a:gd name="connsiteX7" fmla="*/ 11459868 w 11663350"/>
              <a:gd name="connsiteY7" fmla="*/ 1473667 h 6292818"/>
              <a:gd name="connsiteX8" fmla="*/ 11663068 w 11663350"/>
              <a:gd name="connsiteY8" fmla="*/ 2642067 h 6292818"/>
              <a:gd name="connsiteX9" fmla="*/ 11409068 w 11663350"/>
              <a:gd name="connsiteY9" fmla="*/ 3467567 h 6292818"/>
              <a:gd name="connsiteX10" fmla="*/ 11561468 w 11663350"/>
              <a:gd name="connsiteY10" fmla="*/ 4496267 h 6292818"/>
              <a:gd name="connsiteX11" fmla="*/ 11586868 w 11663350"/>
              <a:gd name="connsiteY11" fmla="*/ 5283667 h 6292818"/>
              <a:gd name="connsiteX12" fmla="*/ 11332868 w 11663350"/>
              <a:gd name="connsiteY12" fmla="*/ 5969467 h 6292818"/>
              <a:gd name="connsiteX13" fmla="*/ 10761368 w 11663350"/>
              <a:gd name="connsiteY13" fmla="*/ 6045667 h 6292818"/>
              <a:gd name="connsiteX14" fmla="*/ 9313568 w 11663350"/>
              <a:gd name="connsiteY14" fmla="*/ 6007567 h 6292818"/>
              <a:gd name="connsiteX15" fmla="*/ 8678568 w 11663350"/>
              <a:gd name="connsiteY15" fmla="*/ 5855167 h 6292818"/>
              <a:gd name="connsiteX16" fmla="*/ 6341768 w 11663350"/>
              <a:gd name="connsiteY16" fmla="*/ 6032967 h 6292818"/>
              <a:gd name="connsiteX17" fmla="*/ 4322468 w 11663350"/>
              <a:gd name="connsiteY17" fmla="*/ 5804367 h 6292818"/>
              <a:gd name="connsiteX18" fmla="*/ 2607968 w 11663350"/>
              <a:gd name="connsiteY18" fmla="*/ 6286967 h 6292818"/>
              <a:gd name="connsiteX19" fmla="*/ 896643 w 11663350"/>
              <a:gd name="connsiteY19" fmla="*/ 6055192 h 6292818"/>
              <a:gd name="connsiteX20" fmla="*/ 67968 w 11663350"/>
              <a:gd name="connsiteY20" fmla="*/ 5804367 h 6292818"/>
              <a:gd name="connsiteX21" fmla="*/ 67968 w 11663350"/>
              <a:gd name="connsiteY21" fmla="*/ 4585167 h 6292818"/>
              <a:gd name="connsiteX22" fmla="*/ 233068 w 11663350"/>
              <a:gd name="connsiteY22" fmla="*/ 3124667 h 6292818"/>
              <a:gd name="connsiteX23" fmla="*/ 29868 w 11663350"/>
              <a:gd name="connsiteY23" fmla="*/ 2362667 h 6292818"/>
              <a:gd name="connsiteX24" fmla="*/ 258468 w 11663350"/>
              <a:gd name="connsiteY24" fmla="*/ 1448267 h 6292818"/>
              <a:gd name="connsiteX25" fmla="*/ 287043 w 11663350"/>
              <a:gd name="connsiteY25" fmla="*/ 108417 h 6292818"/>
              <a:gd name="connsiteX0" fmla="*/ 260670 w 11636977"/>
              <a:gd name="connsiteY0" fmla="*/ 108417 h 6292447"/>
              <a:gd name="connsiteX1" fmla="*/ 1768795 w 11636977"/>
              <a:gd name="connsiteY1" fmla="*/ 111592 h 6292447"/>
              <a:gd name="connsiteX2" fmla="*/ 3813495 w 11636977"/>
              <a:gd name="connsiteY2" fmla="*/ 368767 h 6292447"/>
              <a:gd name="connsiteX3" fmla="*/ 6188395 w 11636977"/>
              <a:gd name="connsiteY3" fmla="*/ 190967 h 6292447"/>
              <a:gd name="connsiteX4" fmla="*/ 8461695 w 11636977"/>
              <a:gd name="connsiteY4" fmla="*/ 102067 h 6292447"/>
              <a:gd name="connsiteX5" fmla="*/ 10747695 w 11636977"/>
              <a:gd name="connsiteY5" fmla="*/ 203667 h 6292447"/>
              <a:gd name="connsiteX6" fmla="*/ 11471595 w 11636977"/>
              <a:gd name="connsiteY6" fmla="*/ 254467 h 6292447"/>
              <a:gd name="connsiteX7" fmla="*/ 11433495 w 11636977"/>
              <a:gd name="connsiteY7" fmla="*/ 1473667 h 6292447"/>
              <a:gd name="connsiteX8" fmla="*/ 11636695 w 11636977"/>
              <a:gd name="connsiteY8" fmla="*/ 2642067 h 6292447"/>
              <a:gd name="connsiteX9" fmla="*/ 11382695 w 11636977"/>
              <a:gd name="connsiteY9" fmla="*/ 3467567 h 6292447"/>
              <a:gd name="connsiteX10" fmla="*/ 11535095 w 11636977"/>
              <a:gd name="connsiteY10" fmla="*/ 4496267 h 6292447"/>
              <a:gd name="connsiteX11" fmla="*/ 11560495 w 11636977"/>
              <a:gd name="connsiteY11" fmla="*/ 5283667 h 6292447"/>
              <a:gd name="connsiteX12" fmla="*/ 11306495 w 11636977"/>
              <a:gd name="connsiteY12" fmla="*/ 5969467 h 6292447"/>
              <a:gd name="connsiteX13" fmla="*/ 10734995 w 11636977"/>
              <a:gd name="connsiteY13" fmla="*/ 6045667 h 6292447"/>
              <a:gd name="connsiteX14" fmla="*/ 9287195 w 11636977"/>
              <a:gd name="connsiteY14" fmla="*/ 6007567 h 6292447"/>
              <a:gd name="connsiteX15" fmla="*/ 8652195 w 11636977"/>
              <a:gd name="connsiteY15" fmla="*/ 5855167 h 6292447"/>
              <a:gd name="connsiteX16" fmla="*/ 6315395 w 11636977"/>
              <a:gd name="connsiteY16" fmla="*/ 6032967 h 6292447"/>
              <a:gd name="connsiteX17" fmla="*/ 4296095 w 11636977"/>
              <a:gd name="connsiteY17" fmla="*/ 5804367 h 6292447"/>
              <a:gd name="connsiteX18" fmla="*/ 2581595 w 11636977"/>
              <a:gd name="connsiteY18" fmla="*/ 6286967 h 6292447"/>
              <a:gd name="connsiteX19" fmla="*/ 870270 w 11636977"/>
              <a:gd name="connsiteY19" fmla="*/ 6055192 h 6292447"/>
              <a:gd name="connsiteX20" fmla="*/ 79695 w 11636977"/>
              <a:gd name="connsiteY20" fmla="*/ 5899617 h 6292447"/>
              <a:gd name="connsiteX21" fmla="*/ 41595 w 11636977"/>
              <a:gd name="connsiteY21" fmla="*/ 4585167 h 6292447"/>
              <a:gd name="connsiteX22" fmla="*/ 206695 w 11636977"/>
              <a:gd name="connsiteY22" fmla="*/ 3124667 h 6292447"/>
              <a:gd name="connsiteX23" fmla="*/ 3495 w 11636977"/>
              <a:gd name="connsiteY23" fmla="*/ 2362667 h 6292447"/>
              <a:gd name="connsiteX24" fmla="*/ 232095 w 11636977"/>
              <a:gd name="connsiteY24" fmla="*/ 1448267 h 6292447"/>
              <a:gd name="connsiteX25" fmla="*/ 260670 w 11636977"/>
              <a:gd name="connsiteY25" fmla="*/ 108417 h 6292447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3495 w 11636977"/>
              <a:gd name="connsiteY23" fmla="*/ 2347256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0670 w 11636977"/>
              <a:gd name="connsiteY0" fmla="*/ 93006 h 6277036"/>
              <a:gd name="connsiteX1" fmla="*/ 1768795 w 11636977"/>
              <a:gd name="connsiteY1" fmla="*/ 96181 h 6277036"/>
              <a:gd name="connsiteX2" fmla="*/ 3813495 w 11636977"/>
              <a:gd name="connsiteY2" fmla="*/ 353356 h 6277036"/>
              <a:gd name="connsiteX3" fmla="*/ 6188395 w 11636977"/>
              <a:gd name="connsiteY3" fmla="*/ 175556 h 6277036"/>
              <a:gd name="connsiteX4" fmla="*/ 8461695 w 11636977"/>
              <a:gd name="connsiteY4" fmla="*/ 86656 h 6277036"/>
              <a:gd name="connsiteX5" fmla="*/ 10747695 w 11636977"/>
              <a:gd name="connsiteY5" fmla="*/ 188256 h 6277036"/>
              <a:gd name="connsiteX6" fmla="*/ 11471595 w 11636977"/>
              <a:gd name="connsiteY6" fmla="*/ 239056 h 6277036"/>
              <a:gd name="connsiteX7" fmla="*/ 11433495 w 11636977"/>
              <a:gd name="connsiteY7" fmla="*/ 1458256 h 6277036"/>
              <a:gd name="connsiteX8" fmla="*/ 11636695 w 11636977"/>
              <a:gd name="connsiteY8" fmla="*/ 2626656 h 6277036"/>
              <a:gd name="connsiteX9" fmla="*/ 11382695 w 11636977"/>
              <a:gd name="connsiteY9" fmla="*/ 3452156 h 6277036"/>
              <a:gd name="connsiteX10" fmla="*/ 11535095 w 11636977"/>
              <a:gd name="connsiteY10" fmla="*/ 4480856 h 6277036"/>
              <a:gd name="connsiteX11" fmla="*/ 11560495 w 11636977"/>
              <a:gd name="connsiteY11" fmla="*/ 5268256 h 6277036"/>
              <a:gd name="connsiteX12" fmla="*/ 11306495 w 11636977"/>
              <a:gd name="connsiteY12" fmla="*/ 5954056 h 6277036"/>
              <a:gd name="connsiteX13" fmla="*/ 10734995 w 11636977"/>
              <a:gd name="connsiteY13" fmla="*/ 6030256 h 6277036"/>
              <a:gd name="connsiteX14" fmla="*/ 9287195 w 11636977"/>
              <a:gd name="connsiteY14" fmla="*/ 5992156 h 6277036"/>
              <a:gd name="connsiteX15" fmla="*/ 8652195 w 11636977"/>
              <a:gd name="connsiteY15" fmla="*/ 5839756 h 6277036"/>
              <a:gd name="connsiteX16" fmla="*/ 6315395 w 11636977"/>
              <a:gd name="connsiteY16" fmla="*/ 6017556 h 6277036"/>
              <a:gd name="connsiteX17" fmla="*/ 4296095 w 11636977"/>
              <a:gd name="connsiteY17" fmla="*/ 5788956 h 6277036"/>
              <a:gd name="connsiteX18" fmla="*/ 2581595 w 11636977"/>
              <a:gd name="connsiteY18" fmla="*/ 6271556 h 6277036"/>
              <a:gd name="connsiteX19" fmla="*/ 870270 w 11636977"/>
              <a:gd name="connsiteY19" fmla="*/ 6039781 h 6277036"/>
              <a:gd name="connsiteX20" fmla="*/ 79695 w 11636977"/>
              <a:gd name="connsiteY20" fmla="*/ 5884206 h 6277036"/>
              <a:gd name="connsiteX21" fmla="*/ 41595 w 11636977"/>
              <a:gd name="connsiteY21" fmla="*/ 4569756 h 6277036"/>
              <a:gd name="connsiteX22" fmla="*/ 206695 w 11636977"/>
              <a:gd name="connsiteY22" fmla="*/ 3109256 h 6277036"/>
              <a:gd name="connsiteX23" fmla="*/ 127320 w 11636977"/>
              <a:gd name="connsiteY23" fmla="*/ 2394881 h 6277036"/>
              <a:gd name="connsiteX24" fmla="*/ 193995 w 11636977"/>
              <a:gd name="connsiteY24" fmla="*/ 1223306 h 6277036"/>
              <a:gd name="connsiteX25" fmla="*/ 260670 w 11636977"/>
              <a:gd name="connsiteY25" fmla="*/ 93006 h 6277036"/>
              <a:gd name="connsiteX0" fmla="*/ 261190 w 11637497"/>
              <a:gd name="connsiteY0" fmla="*/ 93006 h 6277036"/>
              <a:gd name="connsiteX1" fmla="*/ 1769315 w 11637497"/>
              <a:gd name="connsiteY1" fmla="*/ 96181 h 6277036"/>
              <a:gd name="connsiteX2" fmla="*/ 3814015 w 11637497"/>
              <a:gd name="connsiteY2" fmla="*/ 353356 h 6277036"/>
              <a:gd name="connsiteX3" fmla="*/ 6188915 w 11637497"/>
              <a:gd name="connsiteY3" fmla="*/ 175556 h 6277036"/>
              <a:gd name="connsiteX4" fmla="*/ 8462215 w 11637497"/>
              <a:gd name="connsiteY4" fmla="*/ 86656 h 6277036"/>
              <a:gd name="connsiteX5" fmla="*/ 10748215 w 11637497"/>
              <a:gd name="connsiteY5" fmla="*/ 188256 h 6277036"/>
              <a:gd name="connsiteX6" fmla="*/ 11472115 w 11637497"/>
              <a:gd name="connsiteY6" fmla="*/ 239056 h 6277036"/>
              <a:gd name="connsiteX7" fmla="*/ 11434015 w 11637497"/>
              <a:gd name="connsiteY7" fmla="*/ 1458256 h 6277036"/>
              <a:gd name="connsiteX8" fmla="*/ 11637215 w 11637497"/>
              <a:gd name="connsiteY8" fmla="*/ 2626656 h 6277036"/>
              <a:gd name="connsiteX9" fmla="*/ 11383215 w 11637497"/>
              <a:gd name="connsiteY9" fmla="*/ 3452156 h 6277036"/>
              <a:gd name="connsiteX10" fmla="*/ 11535615 w 11637497"/>
              <a:gd name="connsiteY10" fmla="*/ 4480856 h 6277036"/>
              <a:gd name="connsiteX11" fmla="*/ 11561015 w 11637497"/>
              <a:gd name="connsiteY11" fmla="*/ 5268256 h 6277036"/>
              <a:gd name="connsiteX12" fmla="*/ 11307015 w 11637497"/>
              <a:gd name="connsiteY12" fmla="*/ 5954056 h 6277036"/>
              <a:gd name="connsiteX13" fmla="*/ 10735515 w 11637497"/>
              <a:gd name="connsiteY13" fmla="*/ 6030256 h 6277036"/>
              <a:gd name="connsiteX14" fmla="*/ 9287715 w 11637497"/>
              <a:gd name="connsiteY14" fmla="*/ 5992156 h 6277036"/>
              <a:gd name="connsiteX15" fmla="*/ 8652715 w 11637497"/>
              <a:gd name="connsiteY15" fmla="*/ 5839756 h 6277036"/>
              <a:gd name="connsiteX16" fmla="*/ 6315915 w 11637497"/>
              <a:gd name="connsiteY16" fmla="*/ 6017556 h 6277036"/>
              <a:gd name="connsiteX17" fmla="*/ 4296615 w 11637497"/>
              <a:gd name="connsiteY17" fmla="*/ 5788956 h 6277036"/>
              <a:gd name="connsiteX18" fmla="*/ 2582115 w 11637497"/>
              <a:gd name="connsiteY18" fmla="*/ 6271556 h 6277036"/>
              <a:gd name="connsiteX19" fmla="*/ 870790 w 11637497"/>
              <a:gd name="connsiteY19" fmla="*/ 6039781 h 6277036"/>
              <a:gd name="connsiteX20" fmla="*/ 80215 w 11637497"/>
              <a:gd name="connsiteY20" fmla="*/ 5884206 h 6277036"/>
              <a:gd name="connsiteX21" fmla="*/ 42115 w 11637497"/>
              <a:gd name="connsiteY21" fmla="*/ 4569756 h 6277036"/>
              <a:gd name="connsiteX22" fmla="*/ 216740 w 11637497"/>
              <a:gd name="connsiteY22" fmla="*/ 3442631 h 6277036"/>
              <a:gd name="connsiteX23" fmla="*/ 127840 w 11637497"/>
              <a:gd name="connsiteY23" fmla="*/ 2394881 h 6277036"/>
              <a:gd name="connsiteX24" fmla="*/ 194515 w 11637497"/>
              <a:gd name="connsiteY24" fmla="*/ 1223306 h 6277036"/>
              <a:gd name="connsiteX25" fmla="*/ 261190 w 11637497"/>
              <a:gd name="connsiteY25" fmla="*/ 93006 h 6277036"/>
              <a:gd name="connsiteX0" fmla="*/ 238248 w 11614555"/>
              <a:gd name="connsiteY0" fmla="*/ 93006 h 6277036"/>
              <a:gd name="connsiteX1" fmla="*/ 1746373 w 11614555"/>
              <a:gd name="connsiteY1" fmla="*/ 96181 h 6277036"/>
              <a:gd name="connsiteX2" fmla="*/ 3791073 w 11614555"/>
              <a:gd name="connsiteY2" fmla="*/ 353356 h 6277036"/>
              <a:gd name="connsiteX3" fmla="*/ 6165973 w 11614555"/>
              <a:gd name="connsiteY3" fmla="*/ 175556 h 6277036"/>
              <a:gd name="connsiteX4" fmla="*/ 8439273 w 11614555"/>
              <a:gd name="connsiteY4" fmla="*/ 86656 h 6277036"/>
              <a:gd name="connsiteX5" fmla="*/ 10725273 w 11614555"/>
              <a:gd name="connsiteY5" fmla="*/ 188256 h 6277036"/>
              <a:gd name="connsiteX6" fmla="*/ 11449173 w 11614555"/>
              <a:gd name="connsiteY6" fmla="*/ 239056 h 6277036"/>
              <a:gd name="connsiteX7" fmla="*/ 11411073 w 11614555"/>
              <a:gd name="connsiteY7" fmla="*/ 1458256 h 6277036"/>
              <a:gd name="connsiteX8" fmla="*/ 11614273 w 11614555"/>
              <a:gd name="connsiteY8" fmla="*/ 2626656 h 6277036"/>
              <a:gd name="connsiteX9" fmla="*/ 11360273 w 11614555"/>
              <a:gd name="connsiteY9" fmla="*/ 3452156 h 6277036"/>
              <a:gd name="connsiteX10" fmla="*/ 11512673 w 11614555"/>
              <a:gd name="connsiteY10" fmla="*/ 4480856 h 6277036"/>
              <a:gd name="connsiteX11" fmla="*/ 11538073 w 11614555"/>
              <a:gd name="connsiteY11" fmla="*/ 5268256 h 6277036"/>
              <a:gd name="connsiteX12" fmla="*/ 11284073 w 11614555"/>
              <a:gd name="connsiteY12" fmla="*/ 5954056 h 6277036"/>
              <a:gd name="connsiteX13" fmla="*/ 10712573 w 11614555"/>
              <a:gd name="connsiteY13" fmla="*/ 6030256 h 6277036"/>
              <a:gd name="connsiteX14" fmla="*/ 9264773 w 11614555"/>
              <a:gd name="connsiteY14" fmla="*/ 5992156 h 6277036"/>
              <a:gd name="connsiteX15" fmla="*/ 8629773 w 11614555"/>
              <a:gd name="connsiteY15" fmla="*/ 5839756 h 6277036"/>
              <a:gd name="connsiteX16" fmla="*/ 6292973 w 11614555"/>
              <a:gd name="connsiteY16" fmla="*/ 6017556 h 6277036"/>
              <a:gd name="connsiteX17" fmla="*/ 4273673 w 11614555"/>
              <a:gd name="connsiteY17" fmla="*/ 5788956 h 6277036"/>
              <a:gd name="connsiteX18" fmla="*/ 2559173 w 11614555"/>
              <a:gd name="connsiteY18" fmla="*/ 6271556 h 6277036"/>
              <a:gd name="connsiteX19" fmla="*/ 847848 w 11614555"/>
              <a:gd name="connsiteY19" fmla="*/ 6039781 h 6277036"/>
              <a:gd name="connsiteX20" fmla="*/ 57273 w 11614555"/>
              <a:gd name="connsiteY20" fmla="*/ 5884206 h 6277036"/>
              <a:gd name="connsiteX21" fmla="*/ 76323 w 11614555"/>
              <a:gd name="connsiteY21" fmla="*/ 4960281 h 6277036"/>
              <a:gd name="connsiteX22" fmla="*/ 193798 w 11614555"/>
              <a:gd name="connsiteY22" fmla="*/ 3442631 h 6277036"/>
              <a:gd name="connsiteX23" fmla="*/ 104898 w 11614555"/>
              <a:gd name="connsiteY23" fmla="*/ 2394881 h 6277036"/>
              <a:gd name="connsiteX24" fmla="*/ 171573 w 11614555"/>
              <a:gd name="connsiteY24" fmla="*/ 1223306 h 6277036"/>
              <a:gd name="connsiteX25" fmla="*/ 238248 w 11614555"/>
              <a:gd name="connsiteY25" fmla="*/ 93006 h 6277036"/>
              <a:gd name="connsiteX0" fmla="*/ 238596 w 11614903"/>
              <a:gd name="connsiteY0" fmla="*/ 93006 h 6277036"/>
              <a:gd name="connsiteX1" fmla="*/ 1746721 w 11614903"/>
              <a:gd name="connsiteY1" fmla="*/ 96181 h 6277036"/>
              <a:gd name="connsiteX2" fmla="*/ 3791421 w 11614903"/>
              <a:gd name="connsiteY2" fmla="*/ 353356 h 6277036"/>
              <a:gd name="connsiteX3" fmla="*/ 6166321 w 11614903"/>
              <a:gd name="connsiteY3" fmla="*/ 175556 h 6277036"/>
              <a:gd name="connsiteX4" fmla="*/ 8439621 w 11614903"/>
              <a:gd name="connsiteY4" fmla="*/ 86656 h 6277036"/>
              <a:gd name="connsiteX5" fmla="*/ 10725621 w 11614903"/>
              <a:gd name="connsiteY5" fmla="*/ 188256 h 6277036"/>
              <a:gd name="connsiteX6" fmla="*/ 11449521 w 11614903"/>
              <a:gd name="connsiteY6" fmla="*/ 239056 h 6277036"/>
              <a:gd name="connsiteX7" fmla="*/ 11411421 w 11614903"/>
              <a:gd name="connsiteY7" fmla="*/ 1458256 h 6277036"/>
              <a:gd name="connsiteX8" fmla="*/ 11614621 w 11614903"/>
              <a:gd name="connsiteY8" fmla="*/ 2626656 h 6277036"/>
              <a:gd name="connsiteX9" fmla="*/ 11360621 w 11614903"/>
              <a:gd name="connsiteY9" fmla="*/ 3452156 h 6277036"/>
              <a:gd name="connsiteX10" fmla="*/ 11513021 w 11614903"/>
              <a:gd name="connsiteY10" fmla="*/ 4480856 h 6277036"/>
              <a:gd name="connsiteX11" fmla="*/ 11538421 w 11614903"/>
              <a:gd name="connsiteY11" fmla="*/ 5268256 h 6277036"/>
              <a:gd name="connsiteX12" fmla="*/ 11284421 w 11614903"/>
              <a:gd name="connsiteY12" fmla="*/ 5954056 h 6277036"/>
              <a:gd name="connsiteX13" fmla="*/ 10712921 w 11614903"/>
              <a:gd name="connsiteY13" fmla="*/ 6030256 h 6277036"/>
              <a:gd name="connsiteX14" fmla="*/ 9265121 w 11614903"/>
              <a:gd name="connsiteY14" fmla="*/ 5992156 h 6277036"/>
              <a:gd name="connsiteX15" fmla="*/ 8630121 w 11614903"/>
              <a:gd name="connsiteY15" fmla="*/ 5839756 h 6277036"/>
              <a:gd name="connsiteX16" fmla="*/ 6293321 w 11614903"/>
              <a:gd name="connsiteY16" fmla="*/ 6017556 h 6277036"/>
              <a:gd name="connsiteX17" fmla="*/ 4274021 w 11614903"/>
              <a:gd name="connsiteY17" fmla="*/ 5788956 h 6277036"/>
              <a:gd name="connsiteX18" fmla="*/ 2559521 w 11614903"/>
              <a:gd name="connsiteY18" fmla="*/ 6271556 h 6277036"/>
              <a:gd name="connsiteX19" fmla="*/ 848196 w 11614903"/>
              <a:gd name="connsiteY19" fmla="*/ 6039781 h 6277036"/>
              <a:gd name="connsiteX20" fmla="*/ 57621 w 11614903"/>
              <a:gd name="connsiteY20" fmla="*/ 5884206 h 6277036"/>
              <a:gd name="connsiteX21" fmla="*/ 76671 w 11614903"/>
              <a:gd name="connsiteY21" fmla="*/ 4960281 h 6277036"/>
              <a:gd name="connsiteX22" fmla="*/ 203671 w 11614903"/>
              <a:gd name="connsiteY22" fmla="*/ 3842681 h 6277036"/>
              <a:gd name="connsiteX23" fmla="*/ 105246 w 11614903"/>
              <a:gd name="connsiteY23" fmla="*/ 2394881 h 6277036"/>
              <a:gd name="connsiteX24" fmla="*/ 171921 w 11614903"/>
              <a:gd name="connsiteY24" fmla="*/ 1223306 h 6277036"/>
              <a:gd name="connsiteX25" fmla="*/ 238596 w 11614903"/>
              <a:gd name="connsiteY25" fmla="*/ 93006 h 6277036"/>
              <a:gd name="connsiteX0" fmla="*/ 236217 w 11612524"/>
              <a:gd name="connsiteY0" fmla="*/ 93006 h 6277036"/>
              <a:gd name="connsiteX1" fmla="*/ 1744342 w 11612524"/>
              <a:gd name="connsiteY1" fmla="*/ 96181 h 6277036"/>
              <a:gd name="connsiteX2" fmla="*/ 3789042 w 11612524"/>
              <a:gd name="connsiteY2" fmla="*/ 353356 h 6277036"/>
              <a:gd name="connsiteX3" fmla="*/ 6163942 w 11612524"/>
              <a:gd name="connsiteY3" fmla="*/ 175556 h 6277036"/>
              <a:gd name="connsiteX4" fmla="*/ 8437242 w 11612524"/>
              <a:gd name="connsiteY4" fmla="*/ 86656 h 6277036"/>
              <a:gd name="connsiteX5" fmla="*/ 10723242 w 11612524"/>
              <a:gd name="connsiteY5" fmla="*/ 188256 h 6277036"/>
              <a:gd name="connsiteX6" fmla="*/ 11447142 w 11612524"/>
              <a:gd name="connsiteY6" fmla="*/ 239056 h 6277036"/>
              <a:gd name="connsiteX7" fmla="*/ 11409042 w 11612524"/>
              <a:gd name="connsiteY7" fmla="*/ 1458256 h 6277036"/>
              <a:gd name="connsiteX8" fmla="*/ 11612242 w 11612524"/>
              <a:gd name="connsiteY8" fmla="*/ 2626656 h 6277036"/>
              <a:gd name="connsiteX9" fmla="*/ 11358242 w 11612524"/>
              <a:gd name="connsiteY9" fmla="*/ 3452156 h 6277036"/>
              <a:gd name="connsiteX10" fmla="*/ 11510642 w 11612524"/>
              <a:gd name="connsiteY10" fmla="*/ 4480856 h 6277036"/>
              <a:gd name="connsiteX11" fmla="*/ 11536042 w 11612524"/>
              <a:gd name="connsiteY11" fmla="*/ 5268256 h 6277036"/>
              <a:gd name="connsiteX12" fmla="*/ 11282042 w 11612524"/>
              <a:gd name="connsiteY12" fmla="*/ 5954056 h 6277036"/>
              <a:gd name="connsiteX13" fmla="*/ 10710542 w 11612524"/>
              <a:gd name="connsiteY13" fmla="*/ 6030256 h 6277036"/>
              <a:gd name="connsiteX14" fmla="*/ 9262742 w 11612524"/>
              <a:gd name="connsiteY14" fmla="*/ 5992156 h 6277036"/>
              <a:gd name="connsiteX15" fmla="*/ 8627742 w 11612524"/>
              <a:gd name="connsiteY15" fmla="*/ 5839756 h 6277036"/>
              <a:gd name="connsiteX16" fmla="*/ 6290942 w 11612524"/>
              <a:gd name="connsiteY16" fmla="*/ 6017556 h 6277036"/>
              <a:gd name="connsiteX17" fmla="*/ 4271642 w 11612524"/>
              <a:gd name="connsiteY17" fmla="*/ 5788956 h 6277036"/>
              <a:gd name="connsiteX18" fmla="*/ 2557142 w 11612524"/>
              <a:gd name="connsiteY18" fmla="*/ 6271556 h 6277036"/>
              <a:gd name="connsiteX19" fmla="*/ 845817 w 11612524"/>
              <a:gd name="connsiteY19" fmla="*/ 6039781 h 6277036"/>
              <a:gd name="connsiteX20" fmla="*/ 55242 w 11612524"/>
              <a:gd name="connsiteY20" fmla="*/ 5884206 h 6277036"/>
              <a:gd name="connsiteX21" fmla="*/ 74292 w 11612524"/>
              <a:gd name="connsiteY21" fmla="*/ 4960281 h 6277036"/>
              <a:gd name="connsiteX22" fmla="*/ 134617 w 11612524"/>
              <a:gd name="connsiteY22" fmla="*/ 3842681 h 6277036"/>
              <a:gd name="connsiteX23" fmla="*/ 102867 w 11612524"/>
              <a:gd name="connsiteY23" fmla="*/ 2394881 h 6277036"/>
              <a:gd name="connsiteX24" fmla="*/ 169542 w 11612524"/>
              <a:gd name="connsiteY24" fmla="*/ 1223306 h 6277036"/>
              <a:gd name="connsiteX25" fmla="*/ 236217 w 11612524"/>
              <a:gd name="connsiteY25" fmla="*/ 93006 h 6277036"/>
              <a:gd name="connsiteX0" fmla="*/ 163227 w 11539534"/>
              <a:gd name="connsiteY0" fmla="*/ 93006 h 6276333"/>
              <a:gd name="connsiteX1" fmla="*/ 1671352 w 11539534"/>
              <a:gd name="connsiteY1" fmla="*/ 96181 h 6276333"/>
              <a:gd name="connsiteX2" fmla="*/ 3716052 w 11539534"/>
              <a:gd name="connsiteY2" fmla="*/ 353356 h 6276333"/>
              <a:gd name="connsiteX3" fmla="*/ 6090952 w 11539534"/>
              <a:gd name="connsiteY3" fmla="*/ 175556 h 6276333"/>
              <a:gd name="connsiteX4" fmla="*/ 8364252 w 11539534"/>
              <a:gd name="connsiteY4" fmla="*/ 86656 h 6276333"/>
              <a:gd name="connsiteX5" fmla="*/ 10650252 w 11539534"/>
              <a:gd name="connsiteY5" fmla="*/ 188256 h 6276333"/>
              <a:gd name="connsiteX6" fmla="*/ 11374152 w 11539534"/>
              <a:gd name="connsiteY6" fmla="*/ 239056 h 6276333"/>
              <a:gd name="connsiteX7" fmla="*/ 11336052 w 11539534"/>
              <a:gd name="connsiteY7" fmla="*/ 1458256 h 6276333"/>
              <a:gd name="connsiteX8" fmla="*/ 11539252 w 11539534"/>
              <a:gd name="connsiteY8" fmla="*/ 2626656 h 6276333"/>
              <a:gd name="connsiteX9" fmla="*/ 11285252 w 11539534"/>
              <a:gd name="connsiteY9" fmla="*/ 3452156 h 6276333"/>
              <a:gd name="connsiteX10" fmla="*/ 11437652 w 11539534"/>
              <a:gd name="connsiteY10" fmla="*/ 4480856 h 6276333"/>
              <a:gd name="connsiteX11" fmla="*/ 11463052 w 11539534"/>
              <a:gd name="connsiteY11" fmla="*/ 5268256 h 6276333"/>
              <a:gd name="connsiteX12" fmla="*/ 11209052 w 11539534"/>
              <a:gd name="connsiteY12" fmla="*/ 5954056 h 6276333"/>
              <a:gd name="connsiteX13" fmla="*/ 10637552 w 11539534"/>
              <a:gd name="connsiteY13" fmla="*/ 6030256 h 6276333"/>
              <a:gd name="connsiteX14" fmla="*/ 9189752 w 11539534"/>
              <a:gd name="connsiteY14" fmla="*/ 5992156 h 6276333"/>
              <a:gd name="connsiteX15" fmla="*/ 8554752 w 11539534"/>
              <a:gd name="connsiteY15" fmla="*/ 5839756 h 6276333"/>
              <a:gd name="connsiteX16" fmla="*/ 6217952 w 11539534"/>
              <a:gd name="connsiteY16" fmla="*/ 6017556 h 6276333"/>
              <a:gd name="connsiteX17" fmla="*/ 4198652 w 11539534"/>
              <a:gd name="connsiteY17" fmla="*/ 5788956 h 6276333"/>
              <a:gd name="connsiteX18" fmla="*/ 2484152 w 11539534"/>
              <a:gd name="connsiteY18" fmla="*/ 6271556 h 6276333"/>
              <a:gd name="connsiteX19" fmla="*/ 772827 w 11539534"/>
              <a:gd name="connsiteY19" fmla="*/ 6039781 h 6276333"/>
              <a:gd name="connsiteX20" fmla="*/ 96552 w 11539534"/>
              <a:gd name="connsiteY20" fmla="*/ 6103281 h 6276333"/>
              <a:gd name="connsiteX21" fmla="*/ 1302 w 11539534"/>
              <a:gd name="connsiteY21" fmla="*/ 4960281 h 6276333"/>
              <a:gd name="connsiteX22" fmla="*/ 61627 w 11539534"/>
              <a:gd name="connsiteY22" fmla="*/ 3842681 h 6276333"/>
              <a:gd name="connsiteX23" fmla="*/ 29877 w 11539534"/>
              <a:gd name="connsiteY23" fmla="*/ 2394881 h 6276333"/>
              <a:gd name="connsiteX24" fmla="*/ 96552 w 11539534"/>
              <a:gd name="connsiteY24" fmla="*/ 1223306 h 6276333"/>
              <a:gd name="connsiteX25" fmla="*/ 163227 w 11539534"/>
              <a:gd name="connsiteY25" fmla="*/ 93006 h 6276333"/>
              <a:gd name="connsiteX0" fmla="*/ 133783 w 11510090"/>
              <a:gd name="connsiteY0" fmla="*/ 93006 h 6276333"/>
              <a:gd name="connsiteX1" fmla="*/ 1641908 w 11510090"/>
              <a:gd name="connsiteY1" fmla="*/ 96181 h 6276333"/>
              <a:gd name="connsiteX2" fmla="*/ 3686608 w 11510090"/>
              <a:gd name="connsiteY2" fmla="*/ 353356 h 6276333"/>
              <a:gd name="connsiteX3" fmla="*/ 6061508 w 11510090"/>
              <a:gd name="connsiteY3" fmla="*/ 175556 h 6276333"/>
              <a:gd name="connsiteX4" fmla="*/ 8334808 w 11510090"/>
              <a:gd name="connsiteY4" fmla="*/ 86656 h 6276333"/>
              <a:gd name="connsiteX5" fmla="*/ 10620808 w 11510090"/>
              <a:gd name="connsiteY5" fmla="*/ 188256 h 6276333"/>
              <a:gd name="connsiteX6" fmla="*/ 11344708 w 11510090"/>
              <a:gd name="connsiteY6" fmla="*/ 239056 h 6276333"/>
              <a:gd name="connsiteX7" fmla="*/ 11306608 w 11510090"/>
              <a:gd name="connsiteY7" fmla="*/ 1458256 h 6276333"/>
              <a:gd name="connsiteX8" fmla="*/ 11509808 w 11510090"/>
              <a:gd name="connsiteY8" fmla="*/ 2626656 h 6276333"/>
              <a:gd name="connsiteX9" fmla="*/ 11255808 w 11510090"/>
              <a:gd name="connsiteY9" fmla="*/ 3452156 h 6276333"/>
              <a:gd name="connsiteX10" fmla="*/ 11408208 w 11510090"/>
              <a:gd name="connsiteY10" fmla="*/ 4480856 h 6276333"/>
              <a:gd name="connsiteX11" fmla="*/ 11433608 w 11510090"/>
              <a:gd name="connsiteY11" fmla="*/ 5268256 h 6276333"/>
              <a:gd name="connsiteX12" fmla="*/ 11179608 w 11510090"/>
              <a:gd name="connsiteY12" fmla="*/ 5954056 h 6276333"/>
              <a:gd name="connsiteX13" fmla="*/ 10608108 w 11510090"/>
              <a:gd name="connsiteY13" fmla="*/ 6030256 h 6276333"/>
              <a:gd name="connsiteX14" fmla="*/ 9160308 w 11510090"/>
              <a:gd name="connsiteY14" fmla="*/ 5992156 h 6276333"/>
              <a:gd name="connsiteX15" fmla="*/ 8525308 w 11510090"/>
              <a:gd name="connsiteY15" fmla="*/ 5839756 h 6276333"/>
              <a:gd name="connsiteX16" fmla="*/ 6188508 w 11510090"/>
              <a:gd name="connsiteY16" fmla="*/ 6017556 h 6276333"/>
              <a:gd name="connsiteX17" fmla="*/ 4169208 w 11510090"/>
              <a:gd name="connsiteY17" fmla="*/ 5788956 h 6276333"/>
              <a:gd name="connsiteX18" fmla="*/ 2454708 w 11510090"/>
              <a:gd name="connsiteY18" fmla="*/ 6271556 h 6276333"/>
              <a:gd name="connsiteX19" fmla="*/ 743383 w 11510090"/>
              <a:gd name="connsiteY19" fmla="*/ 6039781 h 6276333"/>
              <a:gd name="connsiteX20" fmla="*/ 67108 w 11510090"/>
              <a:gd name="connsiteY20" fmla="*/ 6103281 h 6276333"/>
              <a:gd name="connsiteX21" fmla="*/ 48058 w 11510090"/>
              <a:gd name="connsiteY21" fmla="*/ 4960281 h 6276333"/>
              <a:gd name="connsiteX22" fmla="*/ 32183 w 11510090"/>
              <a:gd name="connsiteY22" fmla="*/ 3842681 h 6276333"/>
              <a:gd name="connsiteX23" fmla="*/ 433 w 11510090"/>
              <a:gd name="connsiteY23" fmla="*/ 2394881 h 6276333"/>
              <a:gd name="connsiteX24" fmla="*/ 67108 w 11510090"/>
              <a:gd name="connsiteY24" fmla="*/ 1223306 h 6276333"/>
              <a:gd name="connsiteX25" fmla="*/ 133783 w 11510090"/>
              <a:gd name="connsiteY25" fmla="*/ 93006 h 6276333"/>
              <a:gd name="connsiteX0" fmla="*/ 144180 w 11520487"/>
              <a:gd name="connsiteY0" fmla="*/ 93006 h 6276557"/>
              <a:gd name="connsiteX1" fmla="*/ 1652305 w 11520487"/>
              <a:gd name="connsiteY1" fmla="*/ 96181 h 6276557"/>
              <a:gd name="connsiteX2" fmla="*/ 3697005 w 11520487"/>
              <a:gd name="connsiteY2" fmla="*/ 353356 h 6276557"/>
              <a:gd name="connsiteX3" fmla="*/ 6071905 w 11520487"/>
              <a:gd name="connsiteY3" fmla="*/ 175556 h 6276557"/>
              <a:gd name="connsiteX4" fmla="*/ 8345205 w 11520487"/>
              <a:gd name="connsiteY4" fmla="*/ 86656 h 6276557"/>
              <a:gd name="connsiteX5" fmla="*/ 10631205 w 11520487"/>
              <a:gd name="connsiteY5" fmla="*/ 188256 h 6276557"/>
              <a:gd name="connsiteX6" fmla="*/ 11355105 w 11520487"/>
              <a:gd name="connsiteY6" fmla="*/ 239056 h 6276557"/>
              <a:gd name="connsiteX7" fmla="*/ 11317005 w 11520487"/>
              <a:gd name="connsiteY7" fmla="*/ 1458256 h 6276557"/>
              <a:gd name="connsiteX8" fmla="*/ 11520205 w 11520487"/>
              <a:gd name="connsiteY8" fmla="*/ 2626656 h 6276557"/>
              <a:gd name="connsiteX9" fmla="*/ 11266205 w 11520487"/>
              <a:gd name="connsiteY9" fmla="*/ 3452156 h 6276557"/>
              <a:gd name="connsiteX10" fmla="*/ 11418605 w 11520487"/>
              <a:gd name="connsiteY10" fmla="*/ 4480856 h 6276557"/>
              <a:gd name="connsiteX11" fmla="*/ 11444005 w 11520487"/>
              <a:gd name="connsiteY11" fmla="*/ 5268256 h 6276557"/>
              <a:gd name="connsiteX12" fmla="*/ 11190005 w 11520487"/>
              <a:gd name="connsiteY12" fmla="*/ 5954056 h 6276557"/>
              <a:gd name="connsiteX13" fmla="*/ 10618505 w 11520487"/>
              <a:gd name="connsiteY13" fmla="*/ 6030256 h 6276557"/>
              <a:gd name="connsiteX14" fmla="*/ 9170705 w 11520487"/>
              <a:gd name="connsiteY14" fmla="*/ 5992156 h 6276557"/>
              <a:gd name="connsiteX15" fmla="*/ 8535705 w 11520487"/>
              <a:gd name="connsiteY15" fmla="*/ 5839756 h 6276557"/>
              <a:gd name="connsiteX16" fmla="*/ 6198905 w 11520487"/>
              <a:gd name="connsiteY16" fmla="*/ 6017556 h 6276557"/>
              <a:gd name="connsiteX17" fmla="*/ 4179605 w 11520487"/>
              <a:gd name="connsiteY17" fmla="*/ 5788956 h 6276557"/>
              <a:gd name="connsiteX18" fmla="*/ 2465105 w 11520487"/>
              <a:gd name="connsiteY18" fmla="*/ 6271556 h 6276557"/>
              <a:gd name="connsiteX19" fmla="*/ 753780 w 11520487"/>
              <a:gd name="connsiteY19" fmla="*/ 6039781 h 6276557"/>
              <a:gd name="connsiteX20" fmla="*/ 48930 w 11520487"/>
              <a:gd name="connsiteY20" fmla="*/ 6027081 h 6276557"/>
              <a:gd name="connsiteX21" fmla="*/ 58455 w 11520487"/>
              <a:gd name="connsiteY21" fmla="*/ 4960281 h 6276557"/>
              <a:gd name="connsiteX22" fmla="*/ 42580 w 11520487"/>
              <a:gd name="connsiteY22" fmla="*/ 3842681 h 6276557"/>
              <a:gd name="connsiteX23" fmla="*/ 10830 w 11520487"/>
              <a:gd name="connsiteY23" fmla="*/ 2394881 h 6276557"/>
              <a:gd name="connsiteX24" fmla="*/ 77505 w 11520487"/>
              <a:gd name="connsiteY24" fmla="*/ 1223306 h 6276557"/>
              <a:gd name="connsiteX25" fmla="*/ 144180 w 11520487"/>
              <a:gd name="connsiteY25" fmla="*/ 93006 h 6276557"/>
              <a:gd name="connsiteX0" fmla="*/ 172358 w 11548665"/>
              <a:gd name="connsiteY0" fmla="*/ 93006 h 6281330"/>
              <a:gd name="connsiteX1" fmla="*/ 1680483 w 11548665"/>
              <a:gd name="connsiteY1" fmla="*/ 96181 h 6281330"/>
              <a:gd name="connsiteX2" fmla="*/ 3725183 w 11548665"/>
              <a:gd name="connsiteY2" fmla="*/ 353356 h 6281330"/>
              <a:gd name="connsiteX3" fmla="*/ 6100083 w 11548665"/>
              <a:gd name="connsiteY3" fmla="*/ 175556 h 6281330"/>
              <a:gd name="connsiteX4" fmla="*/ 8373383 w 11548665"/>
              <a:gd name="connsiteY4" fmla="*/ 86656 h 6281330"/>
              <a:gd name="connsiteX5" fmla="*/ 10659383 w 11548665"/>
              <a:gd name="connsiteY5" fmla="*/ 188256 h 6281330"/>
              <a:gd name="connsiteX6" fmla="*/ 11383283 w 11548665"/>
              <a:gd name="connsiteY6" fmla="*/ 239056 h 6281330"/>
              <a:gd name="connsiteX7" fmla="*/ 11345183 w 11548665"/>
              <a:gd name="connsiteY7" fmla="*/ 1458256 h 6281330"/>
              <a:gd name="connsiteX8" fmla="*/ 11548383 w 11548665"/>
              <a:gd name="connsiteY8" fmla="*/ 2626656 h 6281330"/>
              <a:gd name="connsiteX9" fmla="*/ 11294383 w 11548665"/>
              <a:gd name="connsiteY9" fmla="*/ 3452156 h 6281330"/>
              <a:gd name="connsiteX10" fmla="*/ 11446783 w 11548665"/>
              <a:gd name="connsiteY10" fmla="*/ 4480856 h 6281330"/>
              <a:gd name="connsiteX11" fmla="*/ 11472183 w 11548665"/>
              <a:gd name="connsiteY11" fmla="*/ 5268256 h 6281330"/>
              <a:gd name="connsiteX12" fmla="*/ 11218183 w 11548665"/>
              <a:gd name="connsiteY12" fmla="*/ 5954056 h 6281330"/>
              <a:gd name="connsiteX13" fmla="*/ 10646683 w 11548665"/>
              <a:gd name="connsiteY13" fmla="*/ 6030256 h 6281330"/>
              <a:gd name="connsiteX14" fmla="*/ 9198883 w 11548665"/>
              <a:gd name="connsiteY14" fmla="*/ 5992156 h 6281330"/>
              <a:gd name="connsiteX15" fmla="*/ 8563883 w 11548665"/>
              <a:gd name="connsiteY15" fmla="*/ 5839756 h 6281330"/>
              <a:gd name="connsiteX16" fmla="*/ 6227083 w 11548665"/>
              <a:gd name="connsiteY16" fmla="*/ 6017556 h 6281330"/>
              <a:gd name="connsiteX17" fmla="*/ 4207783 w 11548665"/>
              <a:gd name="connsiteY17" fmla="*/ 5788956 h 6281330"/>
              <a:gd name="connsiteX18" fmla="*/ 2493283 w 11548665"/>
              <a:gd name="connsiteY18" fmla="*/ 6271556 h 6281330"/>
              <a:gd name="connsiteX19" fmla="*/ 1162958 w 11548665"/>
              <a:gd name="connsiteY19" fmla="*/ 6106456 h 6281330"/>
              <a:gd name="connsiteX20" fmla="*/ 77108 w 11548665"/>
              <a:gd name="connsiteY20" fmla="*/ 6027081 h 6281330"/>
              <a:gd name="connsiteX21" fmla="*/ 86633 w 11548665"/>
              <a:gd name="connsiteY21" fmla="*/ 4960281 h 6281330"/>
              <a:gd name="connsiteX22" fmla="*/ 70758 w 11548665"/>
              <a:gd name="connsiteY22" fmla="*/ 3842681 h 6281330"/>
              <a:gd name="connsiteX23" fmla="*/ 39008 w 11548665"/>
              <a:gd name="connsiteY23" fmla="*/ 2394881 h 6281330"/>
              <a:gd name="connsiteX24" fmla="*/ 105683 w 11548665"/>
              <a:gd name="connsiteY24" fmla="*/ 1223306 h 6281330"/>
              <a:gd name="connsiteX25" fmla="*/ 172358 w 11548665"/>
              <a:gd name="connsiteY25" fmla="*/ 93006 h 6281330"/>
              <a:gd name="connsiteX0" fmla="*/ 172358 w 11548665"/>
              <a:gd name="connsiteY0" fmla="*/ 93006 h 6263058"/>
              <a:gd name="connsiteX1" fmla="*/ 1680483 w 11548665"/>
              <a:gd name="connsiteY1" fmla="*/ 96181 h 6263058"/>
              <a:gd name="connsiteX2" fmla="*/ 3725183 w 11548665"/>
              <a:gd name="connsiteY2" fmla="*/ 353356 h 6263058"/>
              <a:gd name="connsiteX3" fmla="*/ 6100083 w 11548665"/>
              <a:gd name="connsiteY3" fmla="*/ 175556 h 6263058"/>
              <a:gd name="connsiteX4" fmla="*/ 8373383 w 11548665"/>
              <a:gd name="connsiteY4" fmla="*/ 86656 h 6263058"/>
              <a:gd name="connsiteX5" fmla="*/ 10659383 w 11548665"/>
              <a:gd name="connsiteY5" fmla="*/ 188256 h 6263058"/>
              <a:gd name="connsiteX6" fmla="*/ 11383283 w 11548665"/>
              <a:gd name="connsiteY6" fmla="*/ 239056 h 6263058"/>
              <a:gd name="connsiteX7" fmla="*/ 11345183 w 11548665"/>
              <a:gd name="connsiteY7" fmla="*/ 1458256 h 6263058"/>
              <a:gd name="connsiteX8" fmla="*/ 11548383 w 11548665"/>
              <a:gd name="connsiteY8" fmla="*/ 2626656 h 6263058"/>
              <a:gd name="connsiteX9" fmla="*/ 11294383 w 11548665"/>
              <a:gd name="connsiteY9" fmla="*/ 3452156 h 6263058"/>
              <a:gd name="connsiteX10" fmla="*/ 11446783 w 11548665"/>
              <a:gd name="connsiteY10" fmla="*/ 4480856 h 6263058"/>
              <a:gd name="connsiteX11" fmla="*/ 11472183 w 11548665"/>
              <a:gd name="connsiteY11" fmla="*/ 5268256 h 6263058"/>
              <a:gd name="connsiteX12" fmla="*/ 11218183 w 11548665"/>
              <a:gd name="connsiteY12" fmla="*/ 5954056 h 6263058"/>
              <a:gd name="connsiteX13" fmla="*/ 10646683 w 11548665"/>
              <a:gd name="connsiteY13" fmla="*/ 6030256 h 6263058"/>
              <a:gd name="connsiteX14" fmla="*/ 9198883 w 11548665"/>
              <a:gd name="connsiteY14" fmla="*/ 5992156 h 6263058"/>
              <a:gd name="connsiteX15" fmla="*/ 8563883 w 11548665"/>
              <a:gd name="connsiteY15" fmla="*/ 5839756 h 6263058"/>
              <a:gd name="connsiteX16" fmla="*/ 6227083 w 11548665"/>
              <a:gd name="connsiteY16" fmla="*/ 6017556 h 6263058"/>
              <a:gd name="connsiteX17" fmla="*/ 4207783 w 11548665"/>
              <a:gd name="connsiteY17" fmla="*/ 5788956 h 6263058"/>
              <a:gd name="connsiteX18" fmla="*/ 2798083 w 11548665"/>
              <a:gd name="connsiteY18" fmla="*/ 6252506 h 6263058"/>
              <a:gd name="connsiteX19" fmla="*/ 1162958 w 11548665"/>
              <a:gd name="connsiteY19" fmla="*/ 6106456 h 6263058"/>
              <a:gd name="connsiteX20" fmla="*/ 77108 w 11548665"/>
              <a:gd name="connsiteY20" fmla="*/ 6027081 h 6263058"/>
              <a:gd name="connsiteX21" fmla="*/ 86633 w 11548665"/>
              <a:gd name="connsiteY21" fmla="*/ 4960281 h 6263058"/>
              <a:gd name="connsiteX22" fmla="*/ 70758 w 11548665"/>
              <a:gd name="connsiteY22" fmla="*/ 3842681 h 6263058"/>
              <a:gd name="connsiteX23" fmla="*/ 39008 w 11548665"/>
              <a:gd name="connsiteY23" fmla="*/ 2394881 h 6263058"/>
              <a:gd name="connsiteX24" fmla="*/ 105683 w 11548665"/>
              <a:gd name="connsiteY24" fmla="*/ 1223306 h 6263058"/>
              <a:gd name="connsiteX25" fmla="*/ 172358 w 11548665"/>
              <a:gd name="connsiteY25" fmla="*/ 93006 h 6263058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227083 w 11548665"/>
              <a:gd name="connsiteY16" fmla="*/ 6017556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8563883 w 11548665"/>
              <a:gd name="connsiteY15" fmla="*/ 583975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198883 w 11548665"/>
              <a:gd name="connsiteY14" fmla="*/ 5992156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646683 w 11548665"/>
              <a:gd name="connsiteY13" fmla="*/ 6030256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218183 w 11548665"/>
              <a:gd name="connsiteY12" fmla="*/ 595405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72183 w 11548665"/>
              <a:gd name="connsiteY11" fmla="*/ 52682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424558 w 11548665"/>
              <a:gd name="connsiteY11" fmla="*/ 5306356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48665"/>
              <a:gd name="connsiteY0" fmla="*/ 93006 h 6252535"/>
              <a:gd name="connsiteX1" fmla="*/ 1680483 w 11548665"/>
              <a:gd name="connsiteY1" fmla="*/ 96181 h 6252535"/>
              <a:gd name="connsiteX2" fmla="*/ 3725183 w 11548665"/>
              <a:gd name="connsiteY2" fmla="*/ 353356 h 6252535"/>
              <a:gd name="connsiteX3" fmla="*/ 6100083 w 11548665"/>
              <a:gd name="connsiteY3" fmla="*/ 175556 h 6252535"/>
              <a:gd name="connsiteX4" fmla="*/ 8373383 w 11548665"/>
              <a:gd name="connsiteY4" fmla="*/ 86656 h 6252535"/>
              <a:gd name="connsiteX5" fmla="*/ 10659383 w 11548665"/>
              <a:gd name="connsiteY5" fmla="*/ 188256 h 6252535"/>
              <a:gd name="connsiteX6" fmla="*/ 11383283 w 11548665"/>
              <a:gd name="connsiteY6" fmla="*/ 239056 h 6252535"/>
              <a:gd name="connsiteX7" fmla="*/ 11345183 w 11548665"/>
              <a:gd name="connsiteY7" fmla="*/ 1458256 h 6252535"/>
              <a:gd name="connsiteX8" fmla="*/ 11548383 w 11548665"/>
              <a:gd name="connsiteY8" fmla="*/ 2626656 h 6252535"/>
              <a:gd name="connsiteX9" fmla="*/ 11294383 w 11548665"/>
              <a:gd name="connsiteY9" fmla="*/ 3452156 h 6252535"/>
              <a:gd name="connsiteX10" fmla="*/ 11446783 w 11548665"/>
              <a:gd name="connsiteY10" fmla="*/ 4480856 h 6252535"/>
              <a:gd name="connsiteX11" fmla="*/ 11338833 w 11548665"/>
              <a:gd name="connsiteY11" fmla="*/ 5315881 h 6252535"/>
              <a:gd name="connsiteX12" fmla="*/ 11418208 w 11548665"/>
              <a:gd name="connsiteY12" fmla="*/ 6011206 h 6252535"/>
              <a:gd name="connsiteX13" fmla="*/ 10722883 w 11548665"/>
              <a:gd name="connsiteY13" fmla="*/ 6173131 h 6252535"/>
              <a:gd name="connsiteX14" fmla="*/ 9351283 w 11548665"/>
              <a:gd name="connsiteY14" fmla="*/ 6135031 h 6252535"/>
              <a:gd name="connsiteX15" fmla="*/ 7878083 w 11548665"/>
              <a:gd name="connsiteY15" fmla="*/ 6011206 h 6252535"/>
              <a:gd name="connsiteX16" fmla="*/ 6312808 w 11548665"/>
              <a:gd name="connsiteY16" fmla="*/ 6160431 h 6252535"/>
              <a:gd name="connsiteX17" fmla="*/ 4293508 w 11548665"/>
              <a:gd name="connsiteY17" fmla="*/ 6093756 h 6252535"/>
              <a:gd name="connsiteX18" fmla="*/ 2798083 w 11548665"/>
              <a:gd name="connsiteY18" fmla="*/ 6252506 h 6252535"/>
              <a:gd name="connsiteX19" fmla="*/ 1162958 w 11548665"/>
              <a:gd name="connsiteY19" fmla="*/ 6106456 h 6252535"/>
              <a:gd name="connsiteX20" fmla="*/ 77108 w 11548665"/>
              <a:gd name="connsiteY20" fmla="*/ 6027081 h 6252535"/>
              <a:gd name="connsiteX21" fmla="*/ 86633 w 11548665"/>
              <a:gd name="connsiteY21" fmla="*/ 4960281 h 6252535"/>
              <a:gd name="connsiteX22" fmla="*/ 70758 w 11548665"/>
              <a:gd name="connsiteY22" fmla="*/ 3842681 h 6252535"/>
              <a:gd name="connsiteX23" fmla="*/ 39008 w 11548665"/>
              <a:gd name="connsiteY23" fmla="*/ 2394881 h 6252535"/>
              <a:gd name="connsiteX24" fmla="*/ 105683 w 11548665"/>
              <a:gd name="connsiteY24" fmla="*/ 1223306 h 6252535"/>
              <a:gd name="connsiteX25" fmla="*/ 172358 w 11548665"/>
              <a:gd name="connsiteY25" fmla="*/ 93006 h 6252535"/>
              <a:gd name="connsiteX0" fmla="*/ 172358 w 11563976"/>
              <a:gd name="connsiteY0" fmla="*/ 93006 h 6252535"/>
              <a:gd name="connsiteX1" fmla="*/ 1680483 w 11563976"/>
              <a:gd name="connsiteY1" fmla="*/ 96181 h 6252535"/>
              <a:gd name="connsiteX2" fmla="*/ 3725183 w 11563976"/>
              <a:gd name="connsiteY2" fmla="*/ 353356 h 6252535"/>
              <a:gd name="connsiteX3" fmla="*/ 6100083 w 11563976"/>
              <a:gd name="connsiteY3" fmla="*/ 175556 h 6252535"/>
              <a:gd name="connsiteX4" fmla="*/ 8373383 w 11563976"/>
              <a:gd name="connsiteY4" fmla="*/ 86656 h 6252535"/>
              <a:gd name="connsiteX5" fmla="*/ 10659383 w 11563976"/>
              <a:gd name="connsiteY5" fmla="*/ 188256 h 6252535"/>
              <a:gd name="connsiteX6" fmla="*/ 11383283 w 11563976"/>
              <a:gd name="connsiteY6" fmla="*/ 239056 h 6252535"/>
              <a:gd name="connsiteX7" fmla="*/ 11345183 w 11563976"/>
              <a:gd name="connsiteY7" fmla="*/ 1458256 h 6252535"/>
              <a:gd name="connsiteX8" fmla="*/ 11548383 w 11563976"/>
              <a:gd name="connsiteY8" fmla="*/ 2626656 h 6252535"/>
              <a:gd name="connsiteX9" fmla="*/ 11294383 w 11563976"/>
              <a:gd name="connsiteY9" fmla="*/ 3452156 h 6252535"/>
              <a:gd name="connsiteX10" fmla="*/ 11446783 w 11563976"/>
              <a:gd name="connsiteY10" fmla="*/ 4480856 h 6252535"/>
              <a:gd name="connsiteX11" fmla="*/ 11338833 w 11563976"/>
              <a:gd name="connsiteY11" fmla="*/ 5315881 h 6252535"/>
              <a:gd name="connsiteX12" fmla="*/ 11542033 w 11563976"/>
              <a:gd name="connsiteY12" fmla="*/ 6039781 h 6252535"/>
              <a:gd name="connsiteX13" fmla="*/ 10722883 w 11563976"/>
              <a:gd name="connsiteY13" fmla="*/ 6173131 h 6252535"/>
              <a:gd name="connsiteX14" fmla="*/ 9351283 w 11563976"/>
              <a:gd name="connsiteY14" fmla="*/ 6135031 h 6252535"/>
              <a:gd name="connsiteX15" fmla="*/ 7878083 w 11563976"/>
              <a:gd name="connsiteY15" fmla="*/ 6011206 h 6252535"/>
              <a:gd name="connsiteX16" fmla="*/ 6312808 w 11563976"/>
              <a:gd name="connsiteY16" fmla="*/ 6160431 h 6252535"/>
              <a:gd name="connsiteX17" fmla="*/ 4293508 w 11563976"/>
              <a:gd name="connsiteY17" fmla="*/ 6093756 h 6252535"/>
              <a:gd name="connsiteX18" fmla="*/ 2798083 w 11563976"/>
              <a:gd name="connsiteY18" fmla="*/ 6252506 h 6252535"/>
              <a:gd name="connsiteX19" fmla="*/ 1162958 w 11563976"/>
              <a:gd name="connsiteY19" fmla="*/ 6106456 h 6252535"/>
              <a:gd name="connsiteX20" fmla="*/ 77108 w 11563976"/>
              <a:gd name="connsiteY20" fmla="*/ 6027081 h 6252535"/>
              <a:gd name="connsiteX21" fmla="*/ 86633 w 11563976"/>
              <a:gd name="connsiteY21" fmla="*/ 4960281 h 6252535"/>
              <a:gd name="connsiteX22" fmla="*/ 70758 w 11563976"/>
              <a:gd name="connsiteY22" fmla="*/ 3842681 h 6252535"/>
              <a:gd name="connsiteX23" fmla="*/ 39008 w 11563976"/>
              <a:gd name="connsiteY23" fmla="*/ 2394881 h 6252535"/>
              <a:gd name="connsiteX24" fmla="*/ 105683 w 11563976"/>
              <a:gd name="connsiteY24" fmla="*/ 1223306 h 6252535"/>
              <a:gd name="connsiteX25" fmla="*/ 172358 w 11563976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294383 w 11581839"/>
              <a:gd name="connsiteY9" fmla="*/ 3452156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48383 w 11581839"/>
              <a:gd name="connsiteY8" fmla="*/ 26266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434083 w 11581839"/>
              <a:gd name="connsiteY8" fmla="*/ 2331381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96332"/>
              <a:gd name="connsiteY0" fmla="*/ 93006 h 6252535"/>
              <a:gd name="connsiteX1" fmla="*/ 1680483 w 11596332"/>
              <a:gd name="connsiteY1" fmla="*/ 96181 h 6252535"/>
              <a:gd name="connsiteX2" fmla="*/ 3725183 w 11596332"/>
              <a:gd name="connsiteY2" fmla="*/ 353356 h 6252535"/>
              <a:gd name="connsiteX3" fmla="*/ 6100083 w 11596332"/>
              <a:gd name="connsiteY3" fmla="*/ 175556 h 6252535"/>
              <a:gd name="connsiteX4" fmla="*/ 8373383 w 11596332"/>
              <a:gd name="connsiteY4" fmla="*/ 86656 h 6252535"/>
              <a:gd name="connsiteX5" fmla="*/ 10659383 w 11596332"/>
              <a:gd name="connsiteY5" fmla="*/ 188256 h 6252535"/>
              <a:gd name="connsiteX6" fmla="*/ 11383283 w 11596332"/>
              <a:gd name="connsiteY6" fmla="*/ 239056 h 6252535"/>
              <a:gd name="connsiteX7" fmla="*/ 11345183 w 11596332"/>
              <a:gd name="connsiteY7" fmla="*/ 1458256 h 6252535"/>
              <a:gd name="connsiteX8" fmla="*/ 11596008 w 11596332"/>
              <a:gd name="connsiteY8" fmla="*/ 2321856 h 6252535"/>
              <a:gd name="connsiteX9" fmla="*/ 11399158 w 11596332"/>
              <a:gd name="connsiteY9" fmla="*/ 3461681 h 6252535"/>
              <a:gd name="connsiteX10" fmla="*/ 11446783 w 11596332"/>
              <a:gd name="connsiteY10" fmla="*/ 4480856 h 6252535"/>
              <a:gd name="connsiteX11" fmla="*/ 11453133 w 11596332"/>
              <a:gd name="connsiteY11" fmla="*/ 5296831 h 6252535"/>
              <a:gd name="connsiteX12" fmla="*/ 11542033 w 11596332"/>
              <a:gd name="connsiteY12" fmla="*/ 6039781 h 6252535"/>
              <a:gd name="connsiteX13" fmla="*/ 10722883 w 11596332"/>
              <a:gd name="connsiteY13" fmla="*/ 6173131 h 6252535"/>
              <a:gd name="connsiteX14" fmla="*/ 9351283 w 11596332"/>
              <a:gd name="connsiteY14" fmla="*/ 6135031 h 6252535"/>
              <a:gd name="connsiteX15" fmla="*/ 7878083 w 11596332"/>
              <a:gd name="connsiteY15" fmla="*/ 6011206 h 6252535"/>
              <a:gd name="connsiteX16" fmla="*/ 6312808 w 11596332"/>
              <a:gd name="connsiteY16" fmla="*/ 6160431 h 6252535"/>
              <a:gd name="connsiteX17" fmla="*/ 4293508 w 11596332"/>
              <a:gd name="connsiteY17" fmla="*/ 6093756 h 6252535"/>
              <a:gd name="connsiteX18" fmla="*/ 2798083 w 11596332"/>
              <a:gd name="connsiteY18" fmla="*/ 6252506 h 6252535"/>
              <a:gd name="connsiteX19" fmla="*/ 1162958 w 11596332"/>
              <a:gd name="connsiteY19" fmla="*/ 6106456 h 6252535"/>
              <a:gd name="connsiteX20" fmla="*/ 77108 w 11596332"/>
              <a:gd name="connsiteY20" fmla="*/ 6027081 h 6252535"/>
              <a:gd name="connsiteX21" fmla="*/ 86633 w 11596332"/>
              <a:gd name="connsiteY21" fmla="*/ 4960281 h 6252535"/>
              <a:gd name="connsiteX22" fmla="*/ 70758 w 11596332"/>
              <a:gd name="connsiteY22" fmla="*/ 3842681 h 6252535"/>
              <a:gd name="connsiteX23" fmla="*/ 39008 w 11596332"/>
              <a:gd name="connsiteY23" fmla="*/ 2394881 h 6252535"/>
              <a:gd name="connsiteX24" fmla="*/ 105683 w 11596332"/>
              <a:gd name="connsiteY24" fmla="*/ 1223306 h 6252535"/>
              <a:gd name="connsiteX25" fmla="*/ 172358 w 11596332"/>
              <a:gd name="connsiteY25" fmla="*/ 93006 h 6252535"/>
              <a:gd name="connsiteX0" fmla="*/ 172358 w 11581839"/>
              <a:gd name="connsiteY0" fmla="*/ 93006 h 6252535"/>
              <a:gd name="connsiteX1" fmla="*/ 1680483 w 11581839"/>
              <a:gd name="connsiteY1" fmla="*/ 96181 h 6252535"/>
              <a:gd name="connsiteX2" fmla="*/ 3725183 w 11581839"/>
              <a:gd name="connsiteY2" fmla="*/ 353356 h 6252535"/>
              <a:gd name="connsiteX3" fmla="*/ 6100083 w 11581839"/>
              <a:gd name="connsiteY3" fmla="*/ 175556 h 6252535"/>
              <a:gd name="connsiteX4" fmla="*/ 8373383 w 11581839"/>
              <a:gd name="connsiteY4" fmla="*/ 86656 h 6252535"/>
              <a:gd name="connsiteX5" fmla="*/ 10659383 w 11581839"/>
              <a:gd name="connsiteY5" fmla="*/ 188256 h 6252535"/>
              <a:gd name="connsiteX6" fmla="*/ 11383283 w 11581839"/>
              <a:gd name="connsiteY6" fmla="*/ 239056 h 6252535"/>
              <a:gd name="connsiteX7" fmla="*/ 11345183 w 11581839"/>
              <a:gd name="connsiteY7" fmla="*/ 1458256 h 6252535"/>
              <a:gd name="connsiteX8" fmla="*/ 11538858 w 11581839"/>
              <a:gd name="connsiteY8" fmla="*/ 2321856 h 6252535"/>
              <a:gd name="connsiteX9" fmla="*/ 11399158 w 11581839"/>
              <a:gd name="connsiteY9" fmla="*/ 3461681 h 6252535"/>
              <a:gd name="connsiteX10" fmla="*/ 11446783 w 11581839"/>
              <a:gd name="connsiteY10" fmla="*/ 4480856 h 6252535"/>
              <a:gd name="connsiteX11" fmla="*/ 11453133 w 11581839"/>
              <a:gd name="connsiteY11" fmla="*/ 5296831 h 6252535"/>
              <a:gd name="connsiteX12" fmla="*/ 11542033 w 11581839"/>
              <a:gd name="connsiteY12" fmla="*/ 6039781 h 6252535"/>
              <a:gd name="connsiteX13" fmla="*/ 10722883 w 11581839"/>
              <a:gd name="connsiteY13" fmla="*/ 6173131 h 6252535"/>
              <a:gd name="connsiteX14" fmla="*/ 9351283 w 11581839"/>
              <a:gd name="connsiteY14" fmla="*/ 6135031 h 6252535"/>
              <a:gd name="connsiteX15" fmla="*/ 7878083 w 11581839"/>
              <a:gd name="connsiteY15" fmla="*/ 6011206 h 6252535"/>
              <a:gd name="connsiteX16" fmla="*/ 6312808 w 11581839"/>
              <a:gd name="connsiteY16" fmla="*/ 6160431 h 6252535"/>
              <a:gd name="connsiteX17" fmla="*/ 4293508 w 11581839"/>
              <a:gd name="connsiteY17" fmla="*/ 6093756 h 6252535"/>
              <a:gd name="connsiteX18" fmla="*/ 2798083 w 11581839"/>
              <a:gd name="connsiteY18" fmla="*/ 6252506 h 6252535"/>
              <a:gd name="connsiteX19" fmla="*/ 1162958 w 11581839"/>
              <a:gd name="connsiteY19" fmla="*/ 6106456 h 6252535"/>
              <a:gd name="connsiteX20" fmla="*/ 77108 w 11581839"/>
              <a:gd name="connsiteY20" fmla="*/ 6027081 h 6252535"/>
              <a:gd name="connsiteX21" fmla="*/ 86633 w 11581839"/>
              <a:gd name="connsiteY21" fmla="*/ 4960281 h 6252535"/>
              <a:gd name="connsiteX22" fmla="*/ 70758 w 11581839"/>
              <a:gd name="connsiteY22" fmla="*/ 3842681 h 6252535"/>
              <a:gd name="connsiteX23" fmla="*/ 39008 w 11581839"/>
              <a:gd name="connsiteY23" fmla="*/ 2394881 h 6252535"/>
              <a:gd name="connsiteX24" fmla="*/ 105683 w 11581839"/>
              <a:gd name="connsiteY24" fmla="*/ 1223306 h 6252535"/>
              <a:gd name="connsiteX25" fmla="*/ 172358 w 11581839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38328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345183 w 11580086"/>
              <a:gd name="connsiteY7" fmla="*/ 145825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93006 h 6252535"/>
              <a:gd name="connsiteX1" fmla="*/ 1680483 w 11580086"/>
              <a:gd name="connsiteY1" fmla="*/ 96181 h 6252535"/>
              <a:gd name="connsiteX2" fmla="*/ 3725183 w 11580086"/>
              <a:gd name="connsiteY2" fmla="*/ 353356 h 6252535"/>
              <a:gd name="connsiteX3" fmla="*/ 6100083 w 11580086"/>
              <a:gd name="connsiteY3" fmla="*/ 175556 h 6252535"/>
              <a:gd name="connsiteX4" fmla="*/ 8373383 w 11580086"/>
              <a:gd name="connsiteY4" fmla="*/ 86656 h 6252535"/>
              <a:gd name="connsiteX5" fmla="*/ 10659383 w 11580086"/>
              <a:gd name="connsiteY5" fmla="*/ 188256 h 6252535"/>
              <a:gd name="connsiteX6" fmla="*/ 11516633 w 11580086"/>
              <a:gd name="connsiteY6" fmla="*/ 239056 h 6252535"/>
              <a:gd name="connsiteX7" fmla="*/ 11449958 w 11580086"/>
              <a:gd name="connsiteY7" fmla="*/ 1439206 h 6252535"/>
              <a:gd name="connsiteX8" fmla="*/ 11538858 w 11580086"/>
              <a:gd name="connsiteY8" fmla="*/ 2321856 h 6252535"/>
              <a:gd name="connsiteX9" fmla="*/ 11399158 w 11580086"/>
              <a:gd name="connsiteY9" fmla="*/ 3461681 h 6252535"/>
              <a:gd name="connsiteX10" fmla="*/ 11532508 w 11580086"/>
              <a:gd name="connsiteY10" fmla="*/ 4471331 h 6252535"/>
              <a:gd name="connsiteX11" fmla="*/ 11453133 w 11580086"/>
              <a:gd name="connsiteY11" fmla="*/ 5296831 h 6252535"/>
              <a:gd name="connsiteX12" fmla="*/ 11542033 w 11580086"/>
              <a:gd name="connsiteY12" fmla="*/ 6039781 h 6252535"/>
              <a:gd name="connsiteX13" fmla="*/ 10722883 w 11580086"/>
              <a:gd name="connsiteY13" fmla="*/ 6173131 h 6252535"/>
              <a:gd name="connsiteX14" fmla="*/ 9351283 w 11580086"/>
              <a:gd name="connsiteY14" fmla="*/ 6135031 h 6252535"/>
              <a:gd name="connsiteX15" fmla="*/ 7878083 w 11580086"/>
              <a:gd name="connsiteY15" fmla="*/ 6011206 h 6252535"/>
              <a:gd name="connsiteX16" fmla="*/ 6312808 w 11580086"/>
              <a:gd name="connsiteY16" fmla="*/ 6160431 h 6252535"/>
              <a:gd name="connsiteX17" fmla="*/ 4293508 w 11580086"/>
              <a:gd name="connsiteY17" fmla="*/ 6093756 h 6252535"/>
              <a:gd name="connsiteX18" fmla="*/ 2798083 w 11580086"/>
              <a:gd name="connsiteY18" fmla="*/ 6252506 h 6252535"/>
              <a:gd name="connsiteX19" fmla="*/ 1162958 w 11580086"/>
              <a:gd name="connsiteY19" fmla="*/ 6106456 h 6252535"/>
              <a:gd name="connsiteX20" fmla="*/ 77108 w 11580086"/>
              <a:gd name="connsiteY20" fmla="*/ 6027081 h 6252535"/>
              <a:gd name="connsiteX21" fmla="*/ 86633 w 11580086"/>
              <a:gd name="connsiteY21" fmla="*/ 4960281 h 6252535"/>
              <a:gd name="connsiteX22" fmla="*/ 70758 w 11580086"/>
              <a:gd name="connsiteY22" fmla="*/ 3842681 h 6252535"/>
              <a:gd name="connsiteX23" fmla="*/ 39008 w 11580086"/>
              <a:gd name="connsiteY23" fmla="*/ 2394881 h 6252535"/>
              <a:gd name="connsiteX24" fmla="*/ 105683 w 11580086"/>
              <a:gd name="connsiteY24" fmla="*/ 1223306 h 6252535"/>
              <a:gd name="connsiteX25" fmla="*/ 172358 w 11580086"/>
              <a:gd name="connsiteY25" fmla="*/ 93006 h 6252535"/>
              <a:gd name="connsiteX0" fmla="*/ 172358 w 11580086"/>
              <a:gd name="connsiteY0" fmla="*/ 128654 h 6288183"/>
              <a:gd name="connsiteX1" fmla="*/ 1680483 w 11580086"/>
              <a:gd name="connsiteY1" fmla="*/ 131829 h 6288183"/>
              <a:gd name="connsiteX2" fmla="*/ 3725183 w 11580086"/>
              <a:gd name="connsiteY2" fmla="*/ 389004 h 6288183"/>
              <a:gd name="connsiteX3" fmla="*/ 6100083 w 11580086"/>
              <a:gd name="connsiteY3" fmla="*/ 211204 h 6288183"/>
              <a:gd name="connsiteX4" fmla="*/ 8373383 w 11580086"/>
              <a:gd name="connsiteY4" fmla="*/ 122304 h 6288183"/>
              <a:gd name="connsiteX5" fmla="*/ 10659383 w 11580086"/>
              <a:gd name="connsiteY5" fmla="*/ 223904 h 6288183"/>
              <a:gd name="connsiteX6" fmla="*/ 11507108 w 11580086"/>
              <a:gd name="connsiteY6" fmla="*/ 65154 h 6288183"/>
              <a:gd name="connsiteX7" fmla="*/ 11449958 w 11580086"/>
              <a:gd name="connsiteY7" fmla="*/ 1474854 h 6288183"/>
              <a:gd name="connsiteX8" fmla="*/ 11538858 w 11580086"/>
              <a:gd name="connsiteY8" fmla="*/ 2357504 h 6288183"/>
              <a:gd name="connsiteX9" fmla="*/ 11399158 w 11580086"/>
              <a:gd name="connsiteY9" fmla="*/ 3497329 h 6288183"/>
              <a:gd name="connsiteX10" fmla="*/ 11532508 w 11580086"/>
              <a:gd name="connsiteY10" fmla="*/ 4506979 h 6288183"/>
              <a:gd name="connsiteX11" fmla="*/ 11453133 w 11580086"/>
              <a:gd name="connsiteY11" fmla="*/ 5332479 h 6288183"/>
              <a:gd name="connsiteX12" fmla="*/ 11542033 w 11580086"/>
              <a:gd name="connsiteY12" fmla="*/ 6075429 h 6288183"/>
              <a:gd name="connsiteX13" fmla="*/ 10722883 w 11580086"/>
              <a:gd name="connsiteY13" fmla="*/ 6208779 h 6288183"/>
              <a:gd name="connsiteX14" fmla="*/ 9351283 w 11580086"/>
              <a:gd name="connsiteY14" fmla="*/ 6170679 h 6288183"/>
              <a:gd name="connsiteX15" fmla="*/ 7878083 w 11580086"/>
              <a:gd name="connsiteY15" fmla="*/ 6046854 h 6288183"/>
              <a:gd name="connsiteX16" fmla="*/ 6312808 w 11580086"/>
              <a:gd name="connsiteY16" fmla="*/ 6196079 h 6288183"/>
              <a:gd name="connsiteX17" fmla="*/ 4293508 w 11580086"/>
              <a:gd name="connsiteY17" fmla="*/ 6129404 h 6288183"/>
              <a:gd name="connsiteX18" fmla="*/ 2798083 w 11580086"/>
              <a:gd name="connsiteY18" fmla="*/ 6288154 h 6288183"/>
              <a:gd name="connsiteX19" fmla="*/ 1162958 w 11580086"/>
              <a:gd name="connsiteY19" fmla="*/ 6142104 h 6288183"/>
              <a:gd name="connsiteX20" fmla="*/ 77108 w 11580086"/>
              <a:gd name="connsiteY20" fmla="*/ 6062729 h 6288183"/>
              <a:gd name="connsiteX21" fmla="*/ 86633 w 11580086"/>
              <a:gd name="connsiteY21" fmla="*/ 4995929 h 6288183"/>
              <a:gd name="connsiteX22" fmla="*/ 70758 w 11580086"/>
              <a:gd name="connsiteY22" fmla="*/ 3878329 h 6288183"/>
              <a:gd name="connsiteX23" fmla="*/ 39008 w 11580086"/>
              <a:gd name="connsiteY23" fmla="*/ 2430529 h 6288183"/>
              <a:gd name="connsiteX24" fmla="*/ 105683 w 11580086"/>
              <a:gd name="connsiteY24" fmla="*/ 1258954 h 6288183"/>
              <a:gd name="connsiteX25" fmla="*/ 172358 w 11580086"/>
              <a:gd name="connsiteY25" fmla="*/ 128654 h 6288183"/>
              <a:gd name="connsiteX0" fmla="*/ 172358 w 11580086"/>
              <a:gd name="connsiteY0" fmla="*/ 178015 h 6337544"/>
              <a:gd name="connsiteX1" fmla="*/ 1680483 w 11580086"/>
              <a:gd name="connsiteY1" fmla="*/ 181190 h 6337544"/>
              <a:gd name="connsiteX2" fmla="*/ 3725183 w 11580086"/>
              <a:gd name="connsiteY2" fmla="*/ 438365 h 6337544"/>
              <a:gd name="connsiteX3" fmla="*/ 6100083 w 11580086"/>
              <a:gd name="connsiteY3" fmla="*/ 260565 h 6337544"/>
              <a:gd name="connsiteX4" fmla="*/ 8373383 w 11580086"/>
              <a:gd name="connsiteY4" fmla="*/ 171665 h 6337544"/>
              <a:gd name="connsiteX5" fmla="*/ 10554608 w 11580086"/>
              <a:gd name="connsiteY5" fmla="*/ 92290 h 6337544"/>
              <a:gd name="connsiteX6" fmla="*/ 11507108 w 11580086"/>
              <a:gd name="connsiteY6" fmla="*/ 114515 h 6337544"/>
              <a:gd name="connsiteX7" fmla="*/ 11449958 w 11580086"/>
              <a:gd name="connsiteY7" fmla="*/ 1524215 h 6337544"/>
              <a:gd name="connsiteX8" fmla="*/ 11538858 w 11580086"/>
              <a:gd name="connsiteY8" fmla="*/ 2406865 h 6337544"/>
              <a:gd name="connsiteX9" fmla="*/ 11399158 w 11580086"/>
              <a:gd name="connsiteY9" fmla="*/ 3546690 h 6337544"/>
              <a:gd name="connsiteX10" fmla="*/ 11532508 w 11580086"/>
              <a:gd name="connsiteY10" fmla="*/ 4556340 h 6337544"/>
              <a:gd name="connsiteX11" fmla="*/ 11453133 w 11580086"/>
              <a:gd name="connsiteY11" fmla="*/ 5381840 h 6337544"/>
              <a:gd name="connsiteX12" fmla="*/ 11542033 w 11580086"/>
              <a:gd name="connsiteY12" fmla="*/ 6124790 h 6337544"/>
              <a:gd name="connsiteX13" fmla="*/ 10722883 w 11580086"/>
              <a:gd name="connsiteY13" fmla="*/ 6258140 h 6337544"/>
              <a:gd name="connsiteX14" fmla="*/ 9351283 w 11580086"/>
              <a:gd name="connsiteY14" fmla="*/ 6220040 h 6337544"/>
              <a:gd name="connsiteX15" fmla="*/ 7878083 w 11580086"/>
              <a:gd name="connsiteY15" fmla="*/ 6096215 h 6337544"/>
              <a:gd name="connsiteX16" fmla="*/ 6312808 w 11580086"/>
              <a:gd name="connsiteY16" fmla="*/ 6245440 h 6337544"/>
              <a:gd name="connsiteX17" fmla="*/ 4293508 w 11580086"/>
              <a:gd name="connsiteY17" fmla="*/ 6178765 h 6337544"/>
              <a:gd name="connsiteX18" fmla="*/ 2798083 w 11580086"/>
              <a:gd name="connsiteY18" fmla="*/ 6337515 h 6337544"/>
              <a:gd name="connsiteX19" fmla="*/ 1162958 w 11580086"/>
              <a:gd name="connsiteY19" fmla="*/ 6191465 h 6337544"/>
              <a:gd name="connsiteX20" fmla="*/ 77108 w 11580086"/>
              <a:gd name="connsiteY20" fmla="*/ 6112090 h 6337544"/>
              <a:gd name="connsiteX21" fmla="*/ 86633 w 11580086"/>
              <a:gd name="connsiteY21" fmla="*/ 5045290 h 6337544"/>
              <a:gd name="connsiteX22" fmla="*/ 70758 w 11580086"/>
              <a:gd name="connsiteY22" fmla="*/ 3927690 h 6337544"/>
              <a:gd name="connsiteX23" fmla="*/ 39008 w 11580086"/>
              <a:gd name="connsiteY23" fmla="*/ 2479890 h 6337544"/>
              <a:gd name="connsiteX24" fmla="*/ 105683 w 11580086"/>
              <a:gd name="connsiteY24" fmla="*/ 1308315 h 6337544"/>
              <a:gd name="connsiteX25" fmla="*/ 172358 w 11580086"/>
              <a:gd name="connsiteY25" fmla="*/ 178015 h 6337544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725183 w 11580086"/>
              <a:gd name="connsiteY2" fmla="*/ 433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255912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362 h 6332891"/>
              <a:gd name="connsiteX1" fmla="*/ 1680483 w 11580086"/>
              <a:gd name="connsiteY1" fmla="*/ 176537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72358 w 11580086"/>
              <a:gd name="connsiteY0" fmla="*/ 173442 h 6332971"/>
              <a:gd name="connsiteX1" fmla="*/ 1670958 w 11580086"/>
              <a:gd name="connsiteY1" fmla="*/ 5167 h 6332971"/>
              <a:gd name="connsiteX2" fmla="*/ 3906158 w 11580086"/>
              <a:gd name="connsiteY2" fmla="*/ 52792 h 6332971"/>
              <a:gd name="connsiteX3" fmla="*/ 6100083 w 11580086"/>
              <a:gd name="connsiteY3" fmla="*/ 151217 h 6332971"/>
              <a:gd name="connsiteX4" fmla="*/ 8401958 w 11580086"/>
              <a:gd name="connsiteY4" fmla="*/ 52792 h 6332971"/>
              <a:gd name="connsiteX5" fmla="*/ 10554608 w 11580086"/>
              <a:gd name="connsiteY5" fmla="*/ 87717 h 6332971"/>
              <a:gd name="connsiteX6" fmla="*/ 11507108 w 11580086"/>
              <a:gd name="connsiteY6" fmla="*/ 109942 h 6332971"/>
              <a:gd name="connsiteX7" fmla="*/ 11449958 w 11580086"/>
              <a:gd name="connsiteY7" fmla="*/ 1519642 h 6332971"/>
              <a:gd name="connsiteX8" fmla="*/ 11538858 w 11580086"/>
              <a:gd name="connsiteY8" fmla="*/ 2402292 h 6332971"/>
              <a:gd name="connsiteX9" fmla="*/ 11399158 w 11580086"/>
              <a:gd name="connsiteY9" fmla="*/ 3542117 h 6332971"/>
              <a:gd name="connsiteX10" fmla="*/ 11532508 w 11580086"/>
              <a:gd name="connsiteY10" fmla="*/ 4551767 h 6332971"/>
              <a:gd name="connsiteX11" fmla="*/ 11453133 w 11580086"/>
              <a:gd name="connsiteY11" fmla="*/ 5377267 h 6332971"/>
              <a:gd name="connsiteX12" fmla="*/ 11542033 w 11580086"/>
              <a:gd name="connsiteY12" fmla="*/ 6120217 h 6332971"/>
              <a:gd name="connsiteX13" fmla="*/ 10722883 w 11580086"/>
              <a:gd name="connsiteY13" fmla="*/ 6253567 h 6332971"/>
              <a:gd name="connsiteX14" fmla="*/ 9351283 w 11580086"/>
              <a:gd name="connsiteY14" fmla="*/ 6215467 h 6332971"/>
              <a:gd name="connsiteX15" fmla="*/ 7878083 w 11580086"/>
              <a:gd name="connsiteY15" fmla="*/ 6091642 h 6332971"/>
              <a:gd name="connsiteX16" fmla="*/ 6312808 w 11580086"/>
              <a:gd name="connsiteY16" fmla="*/ 6240867 h 6332971"/>
              <a:gd name="connsiteX17" fmla="*/ 4293508 w 11580086"/>
              <a:gd name="connsiteY17" fmla="*/ 6174192 h 6332971"/>
              <a:gd name="connsiteX18" fmla="*/ 2798083 w 11580086"/>
              <a:gd name="connsiteY18" fmla="*/ 6332942 h 6332971"/>
              <a:gd name="connsiteX19" fmla="*/ 1162958 w 11580086"/>
              <a:gd name="connsiteY19" fmla="*/ 6186892 h 6332971"/>
              <a:gd name="connsiteX20" fmla="*/ 77108 w 11580086"/>
              <a:gd name="connsiteY20" fmla="*/ 6107517 h 6332971"/>
              <a:gd name="connsiteX21" fmla="*/ 86633 w 11580086"/>
              <a:gd name="connsiteY21" fmla="*/ 5040717 h 6332971"/>
              <a:gd name="connsiteX22" fmla="*/ 70758 w 11580086"/>
              <a:gd name="connsiteY22" fmla="*/ 3923117 h 6332971"/>
              <a:gd name="connsiteX23" fmla="*/ 39008 w 11580086"/>
              <a:gd name="connsiteY23" fmla="*/ 2475317 h 6332971"/>
              <a:gd name="connsiteX24" fmla="*/ 105683 w 11580086"/>
              <a:gd name="connsiteY24" fmla="*/ 1303742 h 6332971"/>
              <a:gd name="connsiteX25" fmla="*/ 172358 w 11580086"/>
              <a:gd name="connsiteY25" fmla="*/ 173442 h 6332971"/>
              <a:gd name="connsiteX0" fmla="*/ 172358 w 11580086"/>
              <a:gd name="connsiteY0" fmla="*/ 173362 h 6332891"/>
              <a:gd name="connsiteX1" fmla="*/ 1709058 w 11580086"/>
              <a:gd name="connsiteY1" fmla="*/ 71762 h 6332891"/>
              <a:gd name="connsiteX2" fmla="*/ 3906158 w 11580086"/>
              <a:gd name="connsiteY2" fmla="*/ 52712 h 6332891"/>
              <a:gd name="connsiteX3" fmla="*/ 6100083 w 11580086"/>
              <a:gd name="connsiteY3" fmla="*/ 151137 h 6332891"/>
              <a:gd name="connsiteX4" fmla="*/ 8401958 w 11580086"/>
              <a:gd name="connsiteY4" fmla="*/ 52712 h 6332891"/>
              <a:gd name="connsiteX5" fmla="*/ 10554608 w 11580086"/>
              <a:gd name="connsiteY5" fmla="*/ 87637 h 6332891"/>
              <a:gd name="connsiteX6" fmla="*/ 11507108 w 11580086"/>
              <a:gd name="connsiteY6" fmla="*/ 109862 h 6332891"/>
              <a:gd name="connsiteX7" fmla="*/ 11449958 w 11580086"/>
              <a:gd name="connsiteY7" fmla="*/ 1519562 h 6332891"/>
              <a:gd name="connsiteX8" fmla="*/ 11538858 w 11580086"/>
              <a:gd name="connsiteY8" fmla="*/ 2402212 h 6332891"/>
              <a:gd name="connsiteX9" fmla="*/ 11399158 w 11580086"/>
              <a:gd name="connsiteY9" fmla="*/ 3542037 h 6332891"/>
              <a:gd name="connsiteX10" fmla="*/ 11532508 w 11580086"/>
              <a:gd name="connsiteY10" fmla="*/ 4551687 h 6332891"/>
              <a:gd name="connsiteX11" fmla="*/ 11453133 w 11580086"/>
              <a:gd name="connsiteY11" fmla="*/ 5377187 h 6332891"/>
              <a:gd name="connsiteX12" fmla="*/ 11542033 w 11580086"/>
              <a:gd name="connsiteY12" fmla="*/ 6120137 h 6332891"/>
              <a:gd name="connsiteX13" fmla="*/ 10722883 w 11580086"/>
              <a:gd name="connsiteY13" fmla="*/ 6253487 h 6332891"/>
              <a:gd name="connsiteX14" fmla="*/ 9351283 w 11580086"/>
              <a:gd name="connsiteY14" fmla="*/ 6215387 h 6332891"/>
              <a:gd name="connsiteX15" fmla="*/ 7878083 w 11580086"/>
              <a:gd name="connsiteY15" fmla="*/ 6091562 h 6332891"/>
              <a:gd name="connsiteX16" fmla="*/ 6312808 w 11580086"/>
              <a:gd name="connsiteY16" fmla="*/ 6240787 h 6332891"/>
              <a:gd name="connsiteX17" fmla="*/ 4293508 w 11580086"/>
              <a:gd name="connsiteY17" fmla="*/ 6174112 h 6332891"/>
              <a:gd name="connsiteX18" fmla="*/ 2798083 w 11580086"/>
              <a:gd name="connsiteY18" fmla="*/ 6332862 h 6332891"/>
              <a:gd name="connsiteX19" fmla="*/ 1162958 w 11580086"/>
              <a:gd name="connsiteY19" fmla="*/ 6186812 h 6332891"/>
              <a:gd name="connsiteX20" fmla="*/ 77108 w 11580086"/>
              <a:gd name="connsiteY20" fmla="*/ 6107437 h 6332891"/>
              <a:gd name="connsiteX21" fmla="*/ 86633 w 11580086"/>
              <a:gd name="connsiteY21" fmla="*/ 5040637 h 6332891"/>
              <a:gd name="connsiteX22" fmla="*/ 70758 w 11580086"/>
              <a:gd name="connsiteY22" fmla="*/ 3923037 h 6332891"/>
              <a:gd name="connsiteX23" fmla="*/ 39008 w 11580086"/>
              <a:gd name="connsiteY23" fmla="*/ 2475237 h 6332891"/>
              <a:gd name="connsiteX24" fmla="*/ 105683 w 11580086"/>
              <a:gd name="connsiteY24" fmla="*/ 1303662 h 6332891"/>
              <a:gd name="connsiteX25" fmla="*/ 172358 w 11580086"/>
              <a:gd name="connsiteY25" fmla="*/ 173362 h 6332891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00083 w 11580086"/>
              <a:gd name="connsiteY3" fmla="*/ 157673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94173 h 6339427"/>
              <a:gd name="connsiteX1" fmla="*/ 1709058 w 11580086"/>
              <a:gd name="connsiteY1" fmla="*/ 78298 h 6339427"/>
              <a:gd name="connsiteX2" fmla="*/ 3906158 w 11580086"/>
              <a:gd name="connsiteY2" fmla="*/ 59248 h 6339427"/>
              <a:gd name="connsiteX3" fmla="*/ 6128658 w 11580086"/>
              <a:gd name="connsiteY3" fmla="*/ 52898 h 6339427"/>
              <a:gd name="connsiteX4" fmla="*/ 8401958 w 11580086"/>
              <a:gd name="connsiteY4" fmla="*/ 59248 h 6339427"/>
              <a:gd name="connsiteX5" fmla="*/ 10554608 w 11580086"/>
              <a:gd name="connsiteY5" fmla="*/ 94173 h 6339427"/>
              <a:gd name="connsiteX6" fmla="*/ 11507108 w 11580086"/>
              <a:gd name="connsiteY6" fmla="*/ 116398 h 6339427"/>
              <a:gd name="connsiteX7" fmla="*/ 11449958 w 11580086"/>
              <a:gd name="connsiteY7" fmla="*/ 1526098 h 6339427"/>
              <a:gd name="connsiteX8" fmla="*/ 11538858 w 11580086"/>
              <a:gd name="connsiteY8" fmla="*/ 2408748 h 6339427"/>
              <a:gd name="connsiteX9" fmla="*/ 11399158 w 11580086"/>
              <a:gd name="connsiteY9" fmla="*/ 3548573 h 6339427"/>
              <a:gd name="connsiteX10" fmla="*/ 11532508 w 11580086"/>
              <a:gd name="connsiteY10" fmla="*/ 4558223 h 6339427"/>
              <a:gd name="connsiteX11" fmla="*/ 11453133 w 11580086"/>
              <a:gd name="connsiteY11" fmla="*/ 5383723 h 6339427"/>
              <a:gd name="connsiteX12" fmla="*/ 11542033 w 11580086"/>
              <a:gd name="connsiteY12" fmla="*/ 6126673 h 6339427"/>
              <a:gd name="connsiteX13" fmla="*/ 10722883 w 11580086"/>
              <a:gd name="connsiteY13" fmla="*/ 6260023 h 6339427"/>
              <a:gd name="connsiteX14" fmla="*/ 9351283 w 11580086"/>
              <a:gd name="connsiteY14" fmla="*/ 6221923 h 6339427"/>
              <a:gd name="connsiteX15" fmla="*/ 7878083 w 11580086"/>
              <a:gd name="connsiteY15" fmla="*/ 6098098 h 6339427"/>
              <a:gd name="connsiteX16" fmla="*/ 6312808 w 11580086"/>
              <a:gd name="connsiteY16" fmla="*/ 6247323 h 6339427"/>
              <a:gd name="connsiteX17" fmla="*/ 4293508 w 11580086"/>
              <a:gd name="connsiteY17" fmla="*/ 6180648 h 6339427"/>
              <a:gd name="connsiteX18" fmla="*/ 2798083 w 11580086"/>
              <a:gd name="connsiteY18" fmla="*/ 6339398 h 6339427"/>
              <a:gd name="connsiteX19" fmla="*/ 1162958 w 11580086"/>
              <a:gd name="connsiteY19" fmla="*/ 6193348 h 6339427"/>
              <a:gd name="connsiteX20" fmla="*/ 77108 w 11580086"/>
              <a:gd name="connsiteY20" fmla="*/ 6113973 h 6339427"/>
              <a:gd name="connsiteX21" fmla="*/ 86633 w 11580086"/>
              <a:gd name="connsiteY21" fmla="*/ 5047173 h 6339427"/>
              <a:gd name="connsiteX22" fmla="*/ 70758 w 11580086"/>
              <a:gd name="connsiteY22" fmla="*/ 3929573 h 6339427"/>
              <a:gd name="connsiteX23" fmla="*/ 39008 w 11580086"/>
              <a:gd name="connsiteY23" fmla="*/ 2481773 h 6339427"/>
              <a:gd name="connsiteX24" fmla="*/ 105683 w 11580086"/>
              <a:gd name="connsiteY24" fmla="*/ 1310198 h 6339427"/>
              <a:gd name="connsiteX25" fmla="*/ 143783 w 11580086"/>
              <a:gd name="connsiteY25" fmla="*/ 94173 h 6339427"/>
              <a:gd name="connsiteX0" fmla="*/ 143783 w 11580086"/>
              <a:gd name="connsiteY0" fmla="*/ 101600 h 6346854"/>
              <a:gd name="connsiteX1" fmla="*/ 1709058 w 11580086"/>
              <a:gd name="connsiteY1" fmla="*/ 85725 h 6346854"/>
              <a:gd name="connsiteX2" fmla="*/ 3906158 w 11580086"/>
              <a:gd name="connsiteY2" fmla="*/ 0 h 6346854"/>
              <a:gd name="connsiteX3" fmla="*/ 6128658 w 11580086"/>
              <a:gd name="connsiteY3" fmla="*/ 60325 h 6346854"/>
              <a:gd name="connsiteX4" fmla="*/ 8401958 w 11580086"/>
              <a:gd name="connsiteY4" fmla="*/ 66675 h 6346854"/>
              <a:gd name="connsiteX5" fmla="*/ 10554608 w 11580086"/>
              <a:gd name="connsiteY5" fmla="*/ 101600 h 6346854"/>
              <a:gd name="connsiteX6" fmla="*/ 11507108 w 11580086"/>
              <a:gd name="connsiteY6" fmla="*/ 123825 h 6346854"/>
              <a:gd name="connsiteX7" fmla="*/ 11449958 w 11580086"/>
              <a:gd name="connsiteY7" fmla="*/ 1533525 h 6346854"/>
              <a:gd name="connsiteX8" fmla="*/ 11538858 w 11580086"/>
              <a:gd name="connsiteY8" fmla="*/ 2416175 h 6346854"/>
              <a:gd name="connsiteX9" fmla="*/ 11399158 w 11580086"/>
              <a:gd name="connsiteY9" fmla="*/ 3556000 h 6346854"/>
              <a:gd name="connsiteX10" fmla="*/ 11532508 w 11580086"/>
              <a:gd name="connsiteY10" fmla="*/ 4565650 h 6346854"/>
              <a:gd name="connsiteX11" fmla="*/ 11453133 w 11580086"/>
              <a:gd name="connsiteY11" fmla="*/ 5391150 h 6346854"/>
              <a:gd name="connsiteX12" fmla="*/ 11542033 w 11580086"/>
              <a:gd name="connsiteY12" fmla="*/ 6134100 h 6346854"/>
              <a:gd name="connsiteX13" fmla="*/ 10722883 w 11580086"/>
              <a:gd name="connsiteY13" fmla="*/ 6267450 h 6346854"/>
              <a:gd name="connsiteX14" fmla="*/ 9351283 w 11580086"/>
              <a:gd name="connsiteY14" fmla="*/ 6229350 h 6346854"/>
              <a:gd name="connsiteX15" fmla="*/ 7878083 w 11580086"/>
              <a:gd name="connsiteY15" fmla="*/ 6105525 h 6346854"/>
              <a:gd name="connsiteX16" fmla="*/ 6312808 w 11580086"/>
              <a:gd name="connsiteY16" fmla="*/ 6254750 h 6346854"/>
              <a:gd name="connsiteX17" fmla="*/ 4293508 w 11580086"/>
              <a:gd name="connsiteY17" fmla="*/ 6188075 h 6346854"/>
              <a:gd name="connsiteX18" fmla="*/ 2798083 w 11580086"/>
              <a:gd name="connsiteY18" fmla="*/ 6346825 h 6346854"/>
              <a:gd name="connsiteX19" fmla="*/ 1162958 w 11580086"/>
              <a:gd name="connsiteY19" fmla="*/ 6200775 h 6346854"/>
              <a:gd name="connsiteX20" fmla="*/ 77108 w 11580086"/>
              <a:gd name="connsiteY20" fmla="*/ 6121400 h 6346854"/>
              <a:gd name="connsiteX21" fmla="*/ 86633 w 11580086"/>
              <a:gd name="connsiteY21" fmla="*/ 5054600 h 6346854"/>
              <a:gd name="connsiteX22" fmla="*/ 70758 w 11580086"/>
              <a:gd name="connsiteY22" fmla="*/ 3937000 h 6346854"/>
              <a:gd name="connsiteX23" fmla="*/ 39008 w 11580086"/>
              <a:gd name="connsiteY23" fmla="*/ 2489200 h 6346854"/>
              <a:gd name="connsiteX24" fmla="*/ 105683 w 11580086"/>
              <a:gd name="connsiteY24" fmla="*/ 1317625 h 6346854"/>
              <a:gd name="connsiteX25" fmla="*/ 143783 w 11580086"/>
              <a:gd name="connsiteY25" fmla="*/ 101600 h 6346854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6694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69 h 6347123"/>
              <a:gd name="connsiteX1" fmla="*/ 1709058 w 11580086"/>
              <a:gd name="connsiteY1" fmla="*/ 85994 h 6347123"/>
              <a:gd name="connsiteX2" fmla="*/ 3906158 w 11580086"/>
              <a:gd name="connsiteY2" fmla="*/ 269 h 6347123"/>
              <a:gd name="connsiteX3" fmla="*/ 6185808 w 11580086"/>
              <a:gd name="connsiteY3" fmla="*/ 117744 h 6347123"/>
              <a:gd name="connsiteX4" fmla="*/ 8401958 w 11580086"/>
              <a:gd name="connsiteY4" fmla="*/ 9794 h 6347123"/>
              <a:gd name="connsiteX5" fmla="*/ 10554608 w 11580086"/>
              <a:gd name="connsiteY5" fmla="*/ 101869 h 6347123"/>
              <a:gd name="connsiteX6" fmla="*/ 11507108 w 11580086"/>
              <a:gd name="connsiteY6" fmla="*/ 124094 h 6347123"/>
              <a:gd name="connsiteX7" fmla="*/ 11449958 w 11580086"/>
              <a:gd name="connsiteY7" fmla="*/ 1533794 h 6347123"/>
              <a:gd name="connsiteX8" fmla="*/ 11538858 w 11580086"/>
              <a:gd name="connsiteY8" fmla="*/ 2416444 h 6347123"/>
              <a:gd name="connsiteX9" fmla="*/ 11399158 w 11580086"/>
              <a:gd name="connsiteY9" fmla="*/ 3556269 h 6347123"/>
              <a:gd name="connsiteX10" fmla="*/ 11532508 w 11580086"/>
              <a:gd name="connsiteY10" fmla="*/ 4565919 h 6347123"/>
              <a:gd name="connsiteX11" fmla="*/ 11453133 w 11580086"/>
              <a:gd name="connsiteY11" fmla="*/ 5391419 h 6347123"/>
              <a:gd name="connsiteX12" fmla="*/ 11542033 w 11580086"/>
              <a:gd name="connsiteY12" fmla="*/ 6134369 h 6347123"/>
              <a:gd name="connsiteX13" fmla="*/ 10722883 w 11580086"/>
              <a:gd name="connsiteY13" fmla="*/ 6267719 h 6347123"/>
              <a:gd name="connsiteX14" fmla="*/ 9351283 w 11580086"/>
              <a:gd name="connsiteY14" fmla="*/ 6229619 h 6347123"/>
              <a:gd name="connsiteX15" fmla="*/ 7878083 w 11580086"/>
              <a:gd name="connsiteY15" fmla="*/ 6105794 h 6347123"/>
              <a:gd name="connsiteX16" fmla="*/ 6312808 w 11580086"/>
              <a:gd name="connsiteY16" fmla="*/ 6255019 h 6347123"/>
              <a:gd name="connsiteX17" fmla="*/ 4293508 w 11580086"/>
              <a:gd name="connsiteY17" fmla="*/ 6188344 h 6347123"/>
              <a:gd name="connsiteX18" fmla="*/ 2798083 w 11580086"/>
              <a:gd name="connsiteY18" fmla="*/ 6347094 h 6347123"/>
              <a:gd name="connsiteX19" fmla="*/ 1162958 w 11580086"/>
              <a:gd name="connsiteY19" fmla="*/ 6201044 h 6347123"/>
              <a:gd name="connsiteX20" fmla="*/ 77108 w 11580086"/>
              <a:gd name="connsiteY20" fmla="*/ 6121669 h 6347123"/>
              <a:gd name="connsiteX21" fmla="*/ 86633 w 11580086"/>
              <a:gd name="connsiteY21" fmla="*/ 5054869 h 6347123"/>
              <a:gd name="connsiteX22" fmla="*/ 70758 w 11580086"/>
              <a:gd name="connsiteY22" fmla="*/ 3937269 h 6347123"/>
              <a:gd name="connsiteX23" fmla="*/ 39008 w 11580086"/>
              <a:gd name="connsiteY23" fmla="*/ 2489469 h 6347123"/>
              <a:gd name="connsiteX24" fmla="*/ 105683 w 11580086"/>
              <a:gd name="connsiteY24" fmla="*/ 1317894 h 6347123"/>
              <a:gd name="connsiteX25" fmla="*/ 143783 w 11580086"/>
              <a:gd name="connsiteY25" fmla="*/ 101869 h 6347123"/>
              <a:gd name="connsiteX0" fmla="*/ 143783 w 11580086"/>
              <a:gd name="connsiteY0" fmla="*/ 101805 h 6347059"/>
              <a:gd name="connsiteX1" fmla="*/ 1709058 w 11580086"/>
              <a:gd name="connsiteY1" fmla="*/ 85930 h 6347059"/>
              <a:gd name="connsiteX2" fmla="*/ 3906158 w 11580086"/>
              <a:gd name="connsiteY2" fmla="*/ 205 h 6347059"/>
              <a:gd name="connsiteX3" fmla="*/ 6195333 w 11580086"/>
              <a:gd name="connsiteY3" fmla="*/ 60530 h 6347059"/>
              <a:gd name="connsiteX4" fmla="*/ 8401958 w 11580086"/>
              <a:gd name="connsiteY4" fmla="*/ 9730 h 6347059"/>
              <a:gd name="connsiteX5" fmla="*/ 10554608 w 11580086"/>
              <a:gd name="connsiteY5" fmla="*/ 101805 h 6347059"/>
              <a:gd name="connsiteX6" fmla="*/ 11507108 w 11580086"/>
              <a:gd name="connsiteY6" fmla="*/ 124030 h 6347059"/>
              <a:gd name="connsiteX7" fmla="*/ 11449958 w 11580086"/>
              <a:gd name="connsiteY7" fmla="*/ 1533730 h 6347059"/>
              <a:gd name="connsiteX8" fmla="*/ 11538858 w 11580086"/>
              <a:gd name="connsiteY8" fmla="*/ 2416380 h 6347059"/>
              <a:gd name="connsiteX9" fmla="*/ 11399158 w 11580086"/>
              <a:gd name="connsiteY9" fmla="*/ 3556205 h 6347059"/>
              <a:gd name="connsiteX10" fmla="*/ 11532508 w 11580086"/>
              <a:gd name="connsiteY10" fmla="*/ 4565855 h 6347059"/>
              <a:gd name="connsiteX11" fmla="*/ 11453133 w 11580086"/>
              <a:gd name="connsiteY11" fmla="*/ 5391355 h 6347059"/>
              <a:gd name="connsiteX12" fmla="*/ 11542033 w 11580086"/>
              <a:gd name="connsiteY12" fmla="*/ 6134305 h 6347059"/>
              <a:gd name="connsiteX13" fmla="*/ 10722883 w 11580086"/>
              <a:gd name="connsiteY13" fmla="*/ 6267655 h 6347059"/>
              <a:gd name="connsiteX14" fmla="*/ 9351283 w 11580086"/>
              <a:gd name="connsiteY14" fmla="*/ 6229555 h 6347059"/>
              <a:gd name="connsiteX15" fmla="*/ 7878083 w 11580086"/>
              <a:gd name="connsiteY15" fmla="*/ 6105730 h 6347059"/>
              <a:gd name="connsiteX16" fmla="*/ 6312808 w 11580086"/>
              <a:gd name="connsiteY16" fmla="*/ 6254955 h 6347059"/>
              <a:gd name="connsiteX17" fmla="*/ 4293508 w 11580086"/>
              <a:gd name="connsiteY17" fmla="*/ 6188280 h 6347059"/>
              <a:gd name="connsiteX18" fmla="*/ 2798083 w 11580086"/>
              <a:gd name="connsiteY18" fmla="*/ 6347030 h 6347059"/>
              <a:gd name="connsiteX19" fmla="*/ 1162958 w 11580086"/>
              <a:gd name="connsiteY19" fmla="*/ 6200980 h 6347059"/>
              <a:gd name="connsiteX20" fmla="*/ 77108 w 11580086"/>
              <a:gd name="connsiteY20" fmla="*/ 6121605 h 6347059"/>
              <a:gd name="connsiteX21" fmla="*/ 86633 w 11580086"/>
              <a:gd name="connsiteY21" fmla="*/ 5054805 h 6347059"/>
              <a:gd name="connsiteX22" fmla="*/ 70758 w 11580086"/>
              <a:gd name="connsiteY22" fmla="*/ 3937205 h 6347059"/>
              <a:gd name="connsiteX23" fmla="*/ 39008 w 11580086"/>
              <a:gd name="connsiteY23" fmla="*/ 2489405 h 6347059"/>
              <a:gd name="connsiteX24" fmla="*/ 105683 w 11580086"/>
              <a:gd name="connsiteY24" fmla="*/ 1317830 h 6347059"/>
              <a:gd name="connsiteX25" fmla="*/ 143783 w 11580086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3991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78083 w 11585839"/>
              <a:gd name="connsiteY15" fmla="*/ 6105730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347059"/>
              <a:gd name="connsiteX1" fmla="*/ 1709058 w 11585839"/>
              <a:gd name="connsiteY1" fmla="*/ 85930 h 6347059"/>
              <a:gd name="connsiteX2" fmla="*/ 3906158 w 11585839"/>
              <a:gd name="connsiteY2" fmla="*/ 205 h 6347059"/>
              <a:gd name="connsiteX3" fmla="*/ 6195333 w 11585839"/>
              <a:gd name="connsiteY3" fmla="*/ 60530 h 6347059"/>
              <a:gd name="connsiteX4" fmla="*/ 8401958 w 11585839"/>
              <a:gd name="connsiteY4" fmla="*/ 9730 h 6347059"/>
              <a:gd name="connsiteX5" fmla="*/ 10202183 w 11585839"/>
              <a:gd name="connsiteY5" fmla="*/ 92280 h 6347059"/>
              <a:gd name="connsiteX6" fmla="*/ 11507108 w 11585839"/>
              <a:gd name="connsiteY6" fmla="*/ 124030 h 6347059"/>
              <a:gd name="connsiteX7" fmla="*/ 11449958 w 11585839"/>
              <a:gd name="connsiteY7" fmla="*/ 1533730 h 6347059"/>
              <a:gd name="connsiteX8" fmla="*/ 11538858 w 11585839"/>
              <a:gd name="connsiteY8" fmla="*/ 2416380 h 6347059"/>
              <a:gd name="connsiteX9" fmla="*/ 11475358 w 11585839"/>
              <a:gd name="connsiteY9" fmla="*/ 3556205 h 6347059"/>
              <a:gd name="connsiteX10" fmla="*/ 11532508 w 11585839"/>
              <a:gd name="connsiteY10" fmla="*/ 4565855 h 6347059"/>
              <a:gd name="connsiteX11" fmla="*/ 11453133 w 11585839"/>
              <a:gd name="connsiteY11" fmla="*/ 5391355 h 6347059"/>
              <a:gd name="connsiteX12" fmla="*/ 11542033 w 11585839"/>
              <a:gd name="connsiteY12" fmla="*/ 6134305 h 6347059"/>
              <a:gd name="connsiteX13" fmla="*/ 10722883 w 11585839"/>
              <a:gd name="connsiteY13" fmla="*/ 6267655 h 6347059"/>
              <a:gd name="connsiteX14" fmla="*/ 9351283 w 11585839"/>
              <a:gd name="connsiteY14" fmla="*/ 6229555 h 6347059"/>
              <a:gd name="connsiteX15" fmla="*/ 7887608 w 11585839"/>
              <a:gd name="connsiteY15" fmla="*/ 6172405 h 6347059"/>
              <a:gd name="connsiteX16" fmla="*/ 6312808 w 11585839"/>
              <a:gd name="connsiteY16" fmla="*/ 6254955 h 6347059"/>
              <a:gd name="connsiteX17" fmla="*/ 4293508 w 11585839"/>
              <a:gd name="connsiteY17" fmla="*/ 6188280 h 6347059"/>
              <a:gd name="connsiteX18" fmla="*/ 2798083 w 11585839"/>
              <a:gd name="connsiteY18" fmla="*/ 6347030 h 6347059"/>
              <a:gd name="connsiteX19" fmla="*/ 1162958 w 11585839"/>
              <a:gd name="connsiteY19" fmla="*/ 6200980 h 6347059"/>
              <a:gd name="connsiteX20" fmla="*/ 77108 w 11585839"/>
              <a:gd name="connsiteY20" fmla="*/ 6121605 h 6347059"/>
              <a:gd name="connsiteX21" fmla="*/ 86633 w 11585839"/>
              <a:gd name="connsiteY21" fmla="*/ 5054805 h 6347059"/>
              <a:gd name="connsiteX22" fmla="*/ 70758 w 11585839"/>
              <a:gd name="connsiteY22" fmla="*/ 3937205 h 6347059"/>
              <a:gd name="connsiteX23" fmla="*/ 39008 w 11585839"/>
              <a:gd name="connsiteY23" fmla="*/ 2489405 h 6347059"/>
              <a:gd name="connsiteX24" fmla="*/ 105683 w 11585839"/>
              <a:gd name="connsiteY24" fmla="*/ 1317830 h 6347059"/>
              <a:gd name="connsiteX25" fmla="*/ 143783 w 11585839"/>
              <a:gd name="connsiteY25" fmla="*/ 101805 h 6347059"/>
              <a:gd name="connsiteX0" fmla="*/ 143783 w 11585839"/>
              <a:gd name="connsiteY0" fmla="*/ 101805 h 6289932"/>
              <a:gd name="connsiteX1" fmla="*/ 1709058 w 11585839"/>
              <a:gd name="connsiteY1" fmla="*/ 85930 h 6289932"/>
              <a:gd name="connsiteX2" fmla="*/ 3906158 w 11585839"/>
              <a:gd name="connsiteY2" fmla="*/ 205 h 6289932"/>
              <a:gd name="connsiteX3" fmla="*/ 6195333 w 11585839"/>
              <a:gd name="connsiteY3" fmla="*/ 60530 h 6289932"/>
              <a:gd name="connsiteX4" fmla="*/ 8401958 w 11585839"/>
              <a:gd name="connsiteY4" fmla="*/ 9730 h 6289932"/>
              <a:gd name="connsiteX5" fmla="*/ 10202183 w 11585839"/>
              <a:gd name="connsiteY5" fmla="*/ 92280 h 6289932"/>
              <a:gd name="connsiteX6" fmla="*/ 11507108 w 11585839"/>
              <a:gd name="connsiteY6" fmla="*/ 124030 h 6289932"/>
              <a:gd name="connsiteX7" fmla="*/ 11449958 w 11585839"/>
              <a:gd name="connsiteY7" fmla="*/ 1533730 h 6289932"/>
              <a:gd name="connsiteX8" fmla="*/ 11538858 w 11585839"/>
              <a:gd name="connsiteY8" fmla="*/ 2416380 h 6289932"/>
              <a:gd name="connsiteX9" fmla="*/ 11475358 w 11585839"/>
              <a:gd name="connsiteY9" fmla="*/ 3556205 h 6289932"/>
              <a:gd name="connsiteX10" fmla="*/ 11532508 w 11585839"/>
              <a:gd name="connsiteY10" fmla="*/ 4565855 h 6289932"/>
              <a:gd name="connsiteX11" fmla="*/ 11453133 w 11585839"/>
              <a:gd name="connsiteY11" fmla="*/ 5391355 h 6289932"/>
              <a:gd name="connsiteX12" fmla="*/ 11542033 w 11585839"/>
              <a:gd name="connsiteY12" fmla="*/ 6134305 h 6289932"/>
              <a:gd name="connsiteX13" fmla="*/ 10722883 w 11585839"/>
              <a:gd name="connsiteY13" fmla="*/ 6267655 h 6289932"/>
              <a:gd name="connsiteX14" fmla="*/ 9351283 w 11585839"/>
              <a:gd name="connsiteY14" fmla="*/ 6229555 h 6289932"/>
              <a:gd name="connsiteX15" fmla="*/ 7887608 w 11585839"/>
              <a:gd name="connsiteY15" fmla="*/ 6172405 h 6289932"/>
              <a:gd name="connsiteX16" fmla="*/ 6312808 w 11585839"/>
              <a:gd name="connsiteY16" fmla="*/ 6254955 h 6289932"/>
              <a:gd name="connsiteX17" fmla="*/ 4293508 w 11585839"/>
              <a:gd name="connsiteY17" fmla="*/ 6188280 h 6289932"/>
              <a:gd name="connsiteX18" fmla="*/ 2712358 w 11585839"/>
              <a:gd name="connsiteY18" fmla="*/ 6289880 h 6289932"/>
              <a:gd name="connsiteX19" fmla="*/ 1162958 w 11585839"/>
              <a:gd name="connsiteY19" fmla="*/ 6200980 h 6289932"/>
              <a:gd name="connsiteX20" fmla="*/ 77108 w 11585839"/>
              <a:gd name="connsiteY20" fmla="*/ 6121605 h 6289932"/>
              <a:gd name="connsiteX21" fmla="*/ 86633 w 11585839"/>
              <a:gd name="connsiteY21" fmla="*/ 5054805 h 6289932"/>
              <a:gd name="connsiteX22" fmla="*/ 70758 w 11585839"/>
              <a:gd name="connsiteY22" fmla="*/ 3937205 h 6289932"/>
              <a:gd name="connsiteX23" fmla="*/ 39008 w 11585839"/>
              <a:gd name="connsiteY23" fmla="*/ 2489405 h 6289932"/>
              <a:gd name="connsiteX24" fmla="*/ 105683 w 11585839"/>
              <a:gd name="connsiteY24" fmla="*/ 1317830 h 6289932"/>
              <a:gd name="connsiteX25" fmla="*/ 143783 w 11585839"/>
              <a:gd name="connsiteY25" fmla="*/ 101805 h 6289932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12808 w 11585839"/>
              <a:gd name="connsiteY16" fmla="*/ 6254955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447"/>
              <a:gd name="connsiteX1" fmla="*/ 1709058 w 11585839"/>
              <a:gd name="connsiteY1" fmla="*/ 85930 h 6271447"/>
              <a:gd name="connsiteX2" fmla="*/ 3906158 w 11585839"/>
              <a:gd name="connsiteY2" fmla="*/ 205 h 6271447"/>
              <a:gd name="connsiteX3" fmla="*/ 6195333 w 11585839"/>
              <a:gd name="connsiteY3" fmla="*/ 60530 h 6271447"/>
              <a:gd name="connsiteX4" fmla="*/ 8401958 w 11585839"/>
              <a:gd name="connsiteY4" fmla="*/ 9730 h 6271447"/>
              <a:gd name="connsiteX5" fmla="*/ 10202183 w 11585839"/>
              <a:gd name="connsiteY5" fmla="*/ 92280 h 6271447"/>
              <a:gd name="connsiteX6" fmla="*/ 11507108 w 11585839"/>
              <a:gd name="connsiteY6" fmla="*/ 124030 h 6271447"/>
              <a:gd name="connsiteX7" fmla="*/ 11449958 w 11585839"/>
              <a:gd name="connsiteY7" fmla="*/ 1533730 h 6271447"/>
              <a:gd name="connsiteX8" fmla="*/ 11538858 w 11585839"/>
              <a:gd name="connsiteY8" fmla="*/ 2416380 h 6271447"/>
              <a:gd name="connsiteX9" fmla="*/ 11475358 w 11585839"/>
              <a:gd name="connsiteY9" fmla="*/ 3556205 h 6271447"/>
              <a:gd name="connsiteX10" fmla="*/ 11532508 w 11585839"/>
              <a:gd name="connsiteY10" fmla="*/ 4565855 h 6271447"/>
              <a:gd name="connsiteX11" fmla="*/ 11453133 w 11585839"/>
              <a:gd name="connsiteY11" fmla="*/ 5391355 h 6271447"/>
              <a:gd name="connsiteX12" fmla="*/ 11542033 w 11585839"/>
              <a:gd name="connsiteY12" fmla="*/ 6134305 h 6271447"/>
              <a:gd name="connsiteX13" fmla="*/ 10722883 w 11585839"/>
              <a:gd name="connsiteY13" fmla="*/ 6267655 h 6271447"/>
              <a:gd name="connsiteX14" fmla="*/ 9351283 w 11585839"/>
              <a:gd name="connsiteY14" fmla="*/ 6229555 h 6271447"/>
              <a:gd name="connsiteX15" fmla="*/ 7887608 w 11585839"/>
              <a:gd name="connsiteY15" fmla="*/ 6172405 h 6271447"/>
              <a:gd name="connsiteX16" fmla="*/ 6331625 w 11585839"/>
              <a:gd name="connsiteY16" fmla="*/ 6217608 h 6271447"/>
              <a:gd name="connsiteX17" fmla="*/ 4293508 w 11585839"/>
              <a:gd name="connsiteY17" fmla="*/ 6188280 h 6271447"/>
              <a:gd name="connsiteX18" fmla="*/ 2721767 w 11585839"/>
              <a:gd name="connsiteY18" fmla="*/ 6215186 h 6271447"/>
              <a:gd name="connsiteX19" fmla="*/ 1162958 w 11585839"/>
              <a:gd name="connsiteY19" fmla="*/ 6200980 h 6271447"/>
              <a:gd name="connsiteX20" fmla="*/ 77108 w 11585839"/>
              <a:gd name="connsiteY20" fmla="*/ 6121605 h 6271447"/>
              <a:gd name="connsiteX21" fmla="*/ 86633 w 11585839"/>
              <a:gd name="connsiteY21" fmla="*/ 5054805 h 6271447"/>
              <a:gd name="connsiteX22" fmla="*/ 70758 w 11585839"/>
              <a:gd name="connsiteY22" fmla="*/ 3937205 h 6271447"/>
              <a:gd name="connsiteX23" fmla="*/ 39008 w 11585839"/>
              <a:gd name="connsiteY23" fmla="*/ 2489405 h 6271447"/>
              <a:gd name="connsiteX24" fmla="*/ 105683 w 11585839"/>
              <a:gd name="connsiteY24" fmla="*/ 1317830 h 6271447"/>
              <a:gd name="connsiteX25" fmla="*/ 143783 w 11585839"/>
              <a:gd name="connsiteY25" fmla="*/ 101805 h 6271447"/>
              <a:gd name="connsiteX0" fmla="*/ 143783 w 11585839"/>
              <a:gd name="connsiteY0" fmla="*/ 101805 h 6271055"/>
              <a:gd name="connsiteX1" fmla="*/ 1709058 w 11585839"/>
              <a:gd name="connsiteY1" fmla="*/ 85930 h 6271055"/>
              <a:gd name="connsiteX2" fmla="*/ 3906158 w 11585839"/>
              <a:gd name="connsiteY2" fmla="*/ 205 h 6271055"/>
              <a:gd name="connsiteX3" fmla="*/ 6195333 w 11585839"/>
              <a:gd name="connsiteY3" fmla="*/ 60530 h 6271055"/>
              <a:gd name="connsiteX4" fmla="*/ 8401958 w 11585839"/>
              <a:gd name="connsiteY4" fmla="*/ 9730 h 6271055"/>
              <a:gd name="connsiteX5" fmla="*/ 10202183 w 11585839"/>
              <a:gd name="connsiteY5" fmla="*/ 92280 h 6271055"/>
              <a:gd name="connsiteX6" fmla="*/ 11507108 w 11585839"/>
              <a:gd name="connsiteY6" fmla="*/ 124030 h 6271055"/>
              <a:gd name="connsiteX7" fmla="*/ 11449958 w 11585839"/>
              <a:gd name="connsiteY7" fmla="*/ 1533730 h 6271055"/>
              <a:gd name="connsiteX8" fmla="*/ 11538858 w 11585839"/>
              <a:gd name="connsiteY8" fmla="*/ 2416380 h 6271055"/>
              <a:gd name="connsiteX9" fmla="*/ 11475358 w 11585839"/>
              <a:gd name="connsiteY9" fmla="*/ 3556205 h 6271055"/>
              <a:gd name="connsiteX10" fmla="*/ 11532508 w 11585839"/>
              <a:gd name="connsiteY10" fmla="*/ 4565855 h 6271055"/>
              <a:gd name="connsiteX11" fmla="*/ 11453133 w 11585839"/>
              <a:gd name="connsiteY11" fmla="*/ 5391355 h 6271055"/>
              <a:gd name="connsiteX12" fmla="*/ 11542033 w 11585839"/>
              <a:gd name="connsiteY12" fmla="*/ 6134305 h 6271055"/>
              <a:gd name="connsiteX13" fmla="*/ 10722883 w 11585839"/>
              <a:gd name="connsiteY13" fmla="*/ 6267655 h 6271055"/>
              <a:gd name="connsiteX14" fmla="*/ 9351283 w 11585839"/>
              <a:gd name="connsiteY14" fmla="*/ 6229555 h 6271055"/>
              <a:gd name="connsiteX15" fmla="*/ 7887609 w 11585839"/>
              <a:gd name="connsiteY15" fmla="*/ 6209753 h 6271055"/>
              <a:gd name="connsiteX16" fmla="*/ 6331625 w 11585839"/>
              <a:gd name="connsiteY16" fmla="*/ 6217608 h 6271055"/>
              <a:gd name="connsiteX17" fmla="*/ 4293508 w 11585839"/>
              <a:gd name="connsiteY17" fmla="*/ 6188280 h 6271055"/>
              <a:gd name="connsiteX18" fmla="*/ 2721767 w 11585839"/>
              <a:gd name="connsiteY18" fmla="*/ 6215186 h 6271055"/>
              <a:gd name="connsiteX19" fmla="*/ 1162958 w 11585839"/>
              <a:gd name="connsiteY19" fmla="*/ 6200980 h 6271055"/>
              <a:gd name="connsiteX20" fmla="*/ 77108 w 11585839"/>
              <a:gd name="connsiteY20" fmla="*/ 6121605 h 6271055"/>
              <a:gd name="connsiteX21" fmla="*/ 86633 w 11585839"/>
              <a:gd name="connsiteY21" fmla="*/ 5054805 h 6271055"/>
              <a:gd name="connsiteX22" fmla="*/ 70758 w 11585839"/>
              <a:gd name="connsiteY22" fmla="*/ 3937205 h 6271055"/>
              <a:gd name="connsiteX23" fmla="*/ 39008 w 11585839"/>
              <a:gd name="connsiteY23" fmla="*/ 2489405 h 6271055"/>
              <a:gd name="connsiteX24" fmla="*/ 105683 w 11585839"/>
              <a:gd name="connsiteY24" fmla="*/ 1317830 h 6271055"/>
              <a:gd name="connsiteX25" fmla="*/ 143783 w 11585839"/>
              <a:gd name="connsiteY25" fmla="*/ 101805 h 6271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585839" h="6271055">
                <a:moveTo>
                  <a:pt x="143783" y="101805"/>
                </a:moveTo>
                <a:cubicBezTo>
                  <a:pt x="411012" y="-103512"/>
                  <a:pt x="1081996" y="102863"/>
                  <a:pt x="1709058" y="85930"/>
                </a:cubicBezTo>
                <a:cubicBezTo>
                  <a:pt x="2336121" y="68997"/>
                  <a:pt x="3158446" y="4438"/>
                  <a:pt x="3906158" y="205"/>
                </a:cubicBezTo>
                <a:cubicBezTo>
                  <a:pt x="4653870" y="-4028"/>
                  <a:pt x="5446033" y="58943"/>
                  <a:pt x="6195333" y="60530"/>
                </a:cubicBezTo>
                <a:cubicBezTo>
                  <a:pt x="6944633" y="62118"/>
                  <a:pt x="7734150" y="4438"/>
                  <a:pt x="8401958" y="9730"/>
                </a:cubicBezTo>
                <a:cubicBezTo>
                  <a:pt x="9069766" y="15022"/>
                  <a:pt x="9684658" y="73230"/>
                  <a:pt x="10202183" y="92280"/>
                </a:cubicBezTo>
                <a:cubicBezTo>
                  <a:pt x="10719708" y="111330"/>
                  <a:pt x="11299146" y="-116212"/>
                  <a:pt x="11507108" y="124030"/>
                </a:cubicBezTo>
                <a:cubicBezTo>
                  <a:pt x="11715070" y="364272"/>
                  <a:pt x="11444666" y="1151672"/>
                  <a:pt x="11449958" y="1533730"/>
                </a:cubicBezTo>
                <a:cubicBezTo>
                  <a:pt x="11455250" y="1915788"/>
                  <a:pt x="11534625" y="2079301"/>
                  <a:pt x="11538858" y="2416380"/>
                </a:cubicBezTo>
                <a:cubicBezTo>
                  <a:pt x="11543091" y="2753459"/>
                  <a:pt x="11476416" y="3197959"/>
                  <a:pt x="11475358" y="3556205"/>
                </a:cubicBezTo>
                <a:cubicBezTo>
                  <a:pt x="11474300" y="3914451"/>
                  <a:pt x="11536212" y="4259997"/>
                  <a:pt x="11532508" y="4565855"/>
                </a:cubicBezTo>
                <a:cubicBezTo>
                  <a:pt x="11528804" y="4871713"/>
                  <a:pt x="11451546" y="5129947"/>
                  <a:pt x="11453133" y="5391355"/>
                </a:cubicBezTo>
                <a:cubicBezTo>
                  <a:pt x="11454720" y="5652763"/>
                  <a:pt x="11663741" y="5988255"/>
                  <a:pt x="11542033" y="6134305"/>
                </a:cubicBezTo>
                <a:cubicBezTo>
                  <a:pt x="11420325" y="6280355"/>
                  <a:pt x="11088008" y="6251780"/>
                  <a:pt x="10722883" y="6267655"/>
                </a:cubicBezTo>
                <a:cubicBezTo>
                  <a:pt x="10357758" y="6283530"/>
                  <a:pt x="9823829" y="6239205"/>
                  <a:pt x="9351283" y="6229555"/>
                </a:cubicBezTo>
                <a:lnTo>
                  <a:pt x="7887609" y="6209753"/>
                </a:lnTo>
                <a:lnTo>
                  <a:pt x="6331625" y="6217608"/>
                </a:lnTo>
                <a:lnTo>
                  <a:pt x="4293508" y="6188280"/>
                </a:lnTo>
                <a:cubicBezTo>
                  <a:pt x="3691865" y="6187876"/>
                  <a:pt x="3245681" y="6206217"/>
                  <a:pt x="2721767" y="6215186"/>
                </a:cubicBezTo>
                <a:lnTo>
                  <a:pt x="1162958" y="6200980"/>
                </a:lnTo>
                <a:cubicBezTo>
                  <a:pt x="722182" y="6185383"/>
                  <a:pt x="256496" y="6312634"/>
                  <a:pt x="77108" y="6121605"/>
                </a:cubicBezTo>
                <a:cubicBezTo>
                  <a:pt x="-102280" y="5930576"/>
                  <a:pt x="87691" y="5418872"/>
                  <a:pt x="86633" y="5054805"/>
                </a:cubicBezTo>
                <a:cubicBezTo>
                  <a:pt x="85575" y="4690738"/>
                  <a:pt x="78696" y="4364772"/>
                  <a:pt x="70758" y="3937205"/>
                </a:cubicBezTo>
                <a:cubicBezTo>
                  <a:pt x="62821" y="3509638"/>
                  <a:pt x="34775" y="2768805"/>
                  <a:pt x="39008" y="2489405"/>
                </a:cubicBezTo>
                <a:cubicBezTo>
                  <a:pt x="43241" y="2210005"/>
                  <a:pt x="88221" y="1715763"/>
                  <a:pt x="105683" y="1317830"/>
                </a:cubicBezTo>
                <a:cubicBezTo>
                  <a:pt x="123145" y="919897"/>
                  <a:pt x="-123446" y="307122"/>
                  <a:pt x="143783" y="101805"/>
                </a:cubicBezTo>
                <a:close/>
              </a:path>
            </a:pathLst>
          </a:custGeom>
          <a:noFill/>
          <a:ln w="222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90BC889-AC7B-4295-8BED-C6962EEE1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1785796" y="5308449"/>
            <a:ext cx="167115" cy="1808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C8DD2CA-1838-4ABC-B91D-D2BB72868F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462" y="89493"/>
            <a:ext cx="227434" cy="30386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2D143CC-5F98-48ED-A86A-4EB4928E9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3278">
            <a:off x="-52234" y="4930308"/>
            <a:ext cx="442546" cy="63462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F4310E8-B93A-47B1-B099-9B195C65E5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0" y="6399931"/>
            <a:ext cx="173518" cy="16918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6CE5404-740B-4187-9505-FB0D81B6E5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096" y="1462195"/>
            <a:ext cx="358375" cy="57523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F01142A-482C-419A-8335-DF8D9B5316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688" y="4771952"/>
            <a:ext cx="275684" cy="29525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9780E9B-AB7A-4CC7-848F-677411590E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1" y="1263256"/>
            <a:ext cx="436539" cy="3978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034" y="712803"/>
            <a:ext cx="5556606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75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75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275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b="1" i="1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75" b="1" i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117" y="1318636"/>
            <a:ext cx="5085892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La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36510" y="1824226"/>
            <a:ext cx="2148948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C, D, E, F, A, </a:t>
            </a:r>
            <a:r>
              <a:rPr lang="en-US" sz="22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6929" y="2261953"/>
            <a:ext cx="5085892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11807" y="2796705"/>
            <a:ext cx="1433423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2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en-US" sz="22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3912" y="3357182"/>
            <a:ext cx="5085892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44753" y="4031775"/>
            <a:ext cx="1986159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C, 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3912" y="4540279"/>
            <a:ext cx="5085892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dirty="0" err="1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275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61484" y="5038485"/>
            <a:ext cx="4245022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AAEB15-91A6-55E8-2CAE-89B5F0D4389B}"/>
              </a:ext>
            </a:extLst>
          </p:cNvPr>
          <p:cNvSpPr txBox="1"/>
          <p:nvPr/>
        </p:nvSpPr>
        <p:spPr>
          <a:xfrm>
            <a:off x="5314288" y="410739"/>
            <a:ext cx="2594422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55" b="1" dirty="0">
                <a:solidFill>
                  <a:srgbClr val="6D25E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DD4109-9C5A-2C69-09B0-06E0CA0905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1680" y="1483828"/>
            <a:ext cx="6577850" cy="391197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8079001-8909-118A-FB17-CF0B018B59C0}"/>
              </a:ext>
            </a:extLst>
          </p:cNvPr>
          <p:cNvSpPr/>
          <p:nvPr/>
        </p:nvSpPr>
        <p:spPr>
          <a:xfrm>
            <a:off x="5963639" y="3605014"/>
            <a:ext cx="373340" cy="589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73BDD00-B7E5-4089-70DB-D97CA37E8C77}"/>
              </a:ext>
            </a:extLst>
          </p:cNvPr>
          <p:cNvSpPr/>
          <p:nvPr/>
        </p:nvSpPr>
        <p:spPr>
          <a:xfrm>
            <a:off x="6440957" y="3557940"/>
            <a:ext cx="373340" cy="589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947F2CE-C99E-A61B-609A-4C62BED3A688}"/>
              </a:ext>
            </a:extLst>
          </p:cNvPr>
          <p:cNvSpPr/>
          <p:nvPr/>
        </p:nvSpPr>
        <p:spPr>
          <a:xfrm>
            <a:off x="6814297" y="3599354"/>
            <a:ext cx="373340" cy="589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EB72815-4F22-258C-959E-21EEE9DEAB8A}"/>
              </a:ext>
            </a:extLst>
          </p:cNvPr>
          <p:cNvSpPr/>
          <p:nvPr/>
        </p:nvSpPr>
        <p:spPr>
          <a:xfrm>
            <a:off x="8976929" y="3557940"/>
            <a:ext cx="373340" cy="589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1C1BE45-4B0D-B1C7-7C05-B4CD3909F974}"/>
              </a:ext>
            </a:extLst>
          </p:cNvPr>
          <p:cNvSpPr/>
          <p:nvPr/>
        </p:nvSpPr>
        <p:spPr>
          <a:xfrm>
            <a:off x="7922259" y="4430248"/>
            <a:ext cx="373340" cy="589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3380EE4-604E-3E16-E8F7-C1852A559399}"/>
              </a:ext>
            </a:extLst>
          </p:cNvPr>
          <p:cNvSpPr/>
          <p:nvPr/>
        </p:nvSpPr>
        <p:spPr>
          <a:xfrm>
            <a:off x="9581989" y="3458624"/>
            <a:ext cx="373340" cy="589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1741D2-3A6A-76AE-8AAA-284D86BD36F1}"/>
              </a:ext>
            </a:extLst>
          </p:cNvPr>
          <p:cNvSpPr txBox="1"/>
          <p:nvPr/>
        </p:nvSpPr>
        <p:spPr>
          <a:xfrm>
            <a:off x="622412" y="5463015"/>
            <a:ext cx="6099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F6E2C81-8D3F-93C4-1E80-CE17B9D628E0}"/>
              </a:ext>
            </a:extLst>
          </p:cNvPr>
          <p:cNvSpPr/>
          <p:nvPr/>
        </p:nvSpPr>
        <p:spPr>
          <a:xfrm>
            <a:off x="11206361" y="4546408"/>
            <a:ext cx="373340" cy="589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D5D8809-591D-D915-C8AB-1F05BD57D072}"/>
              </a:ext>
            </a:extLst>
          </p:cNvPr>
          <p:cNvSpPr/>
          <p:nvPr/>
        </p:nvSpPr>
        <p:spPr>
          <a:xfrm>
            <a:off x="5577480" y="3424390"/>
            <a:ext cx="373340" cy="589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5E85FE9-0ACE-A8C9-64C0-D436523A605F}"/>
              </a:ext>
            </a:extLst>
          </p:cNvPr>
          <p:cNvSpPr/>
          <p:nvPr/>
        </p:nvSpPr>
        <p:spPr>
          <a:xfrm>
            <a:off x="5435233" y="4371290"/>
            <a:ext cx="373340" cy="5896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14">
            <a:extLst>
              <a:ext uri="{FF2B5EF4-FFF2-40B4-BE49-F238E27FC236}">
                <a16:creationId xmlns:a16="http://schemas.microsoft.com/office/drawing/2014/main" id="{33029BDD-D553-CDA7-EE45-746E760C7085}"/>
              </a:ext>
            </a:extLst>
          </p:cNvPr>
          <p:cNvSpPr/>
          <p:nvPr/>
        </p:nvSpPr>
        <p:spPr>
          <a:xfrm>
            <a:off x="0" y="4499402"/>
            <a:ext cx="4876800" cy="2358598"/>
          </a:xfrm>
          <a:custGeom>
            <a:avLst/>
            <a:gdLst/>
            <a:ahLst/>
            <a:cxnLst/>
            <a:rect l="l" t="t" r="r" b="b"/>
            <a:pathLst>
              <a:path w="7315200" h="3537897">
                <a:moveTo>
                  <a:pt x="0" y="0"/>
                </a:moveTo>
                <a:lnTo>
                  <a:pt x="7315200" y="0"/>
                </a:lnTo>
                <a:lnTo>
                  <a:pt x="7315200" y="3537897"/>
                </a:lnTo>
                <a:lnTo>
                  <a:pt x="0" y="35378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E9BA9E79-F4C4-4A8A-B3D9-F9EBECEF1E85}"/>
              </a:ext>
            </a:extLst>
          </p:cNvPr>
          <p:cNvSpPr/>
          <p:nvPr/>
        </p:nvSpPr>
        <p:spPr>
          <a:xfrm>
            <a:off x="8221579" y="-111068"/>
            <a:ext cx="3970421" cy="2743200"/>
          </a:xfrm>
          <a:custGeom>
            <a:avLst/>
            <a:gdLst/>
            <a:ahLst/>
            <a:cxnLst/>
            <a:rect l="l" t="t" r="r" b="b"/>
            <a:pathLst>
              <a:path w="5955632" h="4114800">
                <a:moveTo>
                  <a:pt x="0" y="0"/>
                </a:moveTo>
                <a:lnTo>
                  <a:pt x="5955632" y="0"/>
                </a:lnTo>
                <a:lnTo>
                  <a:pt x="5955632" y="4114799"/>
                </a:lnTo>
                <a:lnTo>
                  <a:pt x="0" y="41147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4D220ACF-AFDF-F386-8023-C3EB29B4C6C7}"/>
              </a:ext>
            </a:extLst>
          </p:cNvPr>
          <p:cNvSpPr/>
          <p:nvPr/>
        </p:nvSpPr>
        <p:spPr>
          <a:xfrm rot="19030457">
            <a:off x="7385333" y="4472854"/>
            <a:ext cx="2524829" cy="2411208"/>
          </a:xfrm>
          <a:custGeom>
            <a:avLst/>
            <a:gdLst/>
            <a:ahLst/>
            <a:cxnLst/>
            <a:rect l="l" t="t" r="r" b="b"/>
            <a:pathLst>
              <a:path w="6188519" h="5389168">
                <a:moveTo>
                  <a:pt x="0" y="0"/>
                </a:moveTo>
                <a:lnTo>
                  <a:pt x="6188519" y="0"/>
                </a:lnTo>
                <a:lnTo>
                  <a:pt x="6188519" y="5389168"/>
                </a:lnTo>
                <a:lnTo>
                  <a:pt x="0" y="53891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9148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8" grpId="0"/>
      <p:bldP spid="20" grpId="0"/>
      <p:bldP spid="22" grpId="0"/>
      <p:bldP spid="24" grpId="0"/>
      <p:bldP spid="25" grpId="0"/>
      <p:bldP spid="26" grpId="0"/>
      <p:bldP spid="27" grpId="0"/>
      <p:bldP spid="9" grpId="0" animBg="1"/>
      <p:bldP spid="9" grpId="1" animBg="1"/>
      <p:bldP spid="10" grpId="0" animBg="1"/>
      <p:bldP spid="10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5" grpId="1" animBg="1"/>
      <p:bldP spid="36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729</Words>
  <Application>Microsoft Office PowerPoint</Application>
  <PresentationFormat>Widescreen</PresentationFormat>
  <Paragraphs>90</Paragraphs>
  <Slides>22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微软雅黑</vt:lpstr>
      <vt:lpstr>宋体</vt:lpstr>
      <vt:lpstr>Arial</vt:lpstr>
      <vt:lpstr>Calibri</vt:lpstr>
      <vt:lpstr>Calibri Light</vt:lpstr>
      <vt:lpstr>Congenial Black</vt:lpstr>
      <vt:lpstr>等线</vt:lpstr>
      <vt:lpstr>Short Stack</vt:lpstr>
      <vt:lpstr>Sue Ellen Francisco</vt:lpstr>
      <vt:lpstr>Times New Roman</vt:lpstr>
      <vt:lpstr>UVN Nhan Nang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Giọng La thứ gồm tất cả các bậc âm cơ bản. Vì thế bài hát hay bản nhạc viết ở giọng này sẽ không có dấu thăng hoặc dấu giáng ở hóa biểu, thường kết thúc ở nốt La.</vt:lpstr>
      <vt:lpstr>Gam thứ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2025-02-25T14:16:19Z</dcterms:created>
  <dcterms:modified xsi:type="dcterms:W3CDTF">2025-03-14T07:26:31Z</dcterms:modified>
</cp:coreProperties>
</file>