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34B2A-84ED-424F-9A3E-6AB3BCD1FC62}" type="datetimeFigureOut">
              <a:rPr lang="en-US" smtClean="0"/>
              <a:t>13/3/2025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32E2E-B5F8-4119-A234-134CD7BEF669}" type="slidenum">
              <a:rPr lang="en-US" smtClean="0"/>
              <a:t>‹#›</a:t>
            </a:fld>
            <a:endParaRPr lang="en-US"/>
          </a:p>
        </p:txBody>
      </p:sp>
    </p:spTree>
    <p:extLst>
      <p:ext uri="{BB962C8B-B14F-4D97-AF65-F5344CB8AC3E}">
        <p14:creationId xmlns:p14="http://schemas.microsoft.com/office/powerpoint/2010/main" val="310997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nếu</a:t>
            </a:r>
            <a:r>
              <a:rPr lang="en-US" dirty="0"/>
              <a:t> </a:t>
            </a:r>
            <a:r>
              <a:rPr lang="en-US" dirty="0" err="1"/>
              <a:t>có</a:t>
            </a:r>
            <a:r>
              <a:rPr lang="en-US" dirty="0"/>
              <a:t> </a:t>
            </a:r>
            <a:r>
              <a:rPr lang="en-US" dirty="0" err="1"/>
              <a:t>nhầm</a:t>
            </a:r>
            <a:r>
              <a:rPr lang="en-US" dirty="0"/>
              <a:t> </a:t>
            </a:r>
            <a:r>
              <a:rPr lang="en-US" dirty="0" err="1"/>
              <a:t>lẫn</a:t>
            </a:r>
            <a:r>
              <a:rPr lang="en-US" dirty="0"/>
              <a:t> </a:t>
            </a:r>
            <a:r>
              <a:rPr lang="en-US" dirty="0" err="1"/>
              <a:t>hoặc</a:t>
            </a:r>
            <a:r>
              <a:rPr lang="en-US" dirty="0"/>
              <a:t> </a:t>
            </a:r>
            <a:r>
              <a:rPr lang="en-US" dirty="0" err="1"/>
              <a:t>sai</a:t>
            </a:r>
            <a:r>
              <a:rPr lang="en-US" dirty="0"/>
              <a:t> </a:t>
            </a:r>
            <a:r>
              <a:rPr lang="en-US" dirty="0" err="1"/>
              <a:t>xót</a:t>
            </a:r>
            <a:r>
              <a:rPr lang="en-US" dirty="0"/>
              <a:t> </a:t>
            </a:r>
            <a:r>
              <a:rPr lang="en-US" dirty="0" err="1"/>
              <a:t>thầy</a:t>
            </a:r>
            <a:r>
              <a:rPr lang="en-US" dirty="0"/>
              <a:t> </a:t>
            </a:r>
            <a:r>
              <a:rPr lang="en-US" dirty="0" err="1"/>
              <a:t>cô</a:t>
            </a:r>
            <a:r>
              <a:rPr lang="en-US" dirty="0"/>
              <a:t> </a:t>
            </a:r>
            <a:r>
              <a:rPr lang="en-US" dirty="0" err="1"/>
              <a:t>vui</a:t>
            </a:r>
            <a:r>
              <a:rPr lang="en-US" dirty="0"/>
              <a:t> </a:t>
            </a:r>
            <a:r>
              <a:rPr lang="en-US" dirty="0" err="1"/>
              <a:t>lòng</a:t>
            </a:r>
            <a:r>
              <a:rPr lang="en-US" dirty="0"/>
              <a:t> </a:t>
            </a:r>
            <a:r>
              <a:rPr lang="en-US" dirty="0" err="1"/>
              <a:t>liên</a:t>
            </a:r>
            <a:r>
              <a:rPr lang="en-US" dirty="0"/>
              <a:t> </a:t>
            </a:r>
            <a:r>
              <a:rPr lang="en-US" dirty="0" err="1"/>
              <a:t>hệ</a:t>
            </a:r>
            <a:r>
              <a:rPr lang="en-US" dirty="0"/>
              <a:t> </a:t>
            </a:r>
            <a:r>
              <a:rPr lang="en-US" dirty="0" err="1"/>
              <a:t>với</a:t>
            </a:r>
            <a:r>
              <a:rPr lang="en-US" dirty="0"/>
              <a:t> </a:t>
            </a:r>
            <a:r>
              <a:rPr lang="en-US" dirty="0" err="1"/>
              <a:t>nhóm</a:t>
            </a:r>
            <a:r>
              <a:rPr lang="en-US" dirty="0"/>
              <a:t> </a:t>
            </a:r>
            <a:r>
              <a:rPr lang="en-US" sz="1200" b="0" i="0" dirty="0">
                <a:solidFill>
                  <a:srgbClr val="FF0000"/>
                </a:solidFill>
                <a:effectLst/>
                <a:latin typeface="Roboto" panose="02000000000000000000" pitchFamily="2" charset="0"/>
              </a:rPr>
              <a:t>ÂM NHẠC VỚI CUỘC SỐNG - MUSIC IN LIFE </a:t>
            </a:r>
            <a:r>
              <a:rPr lang="en-US" sz="1200" b="0" i="0" dirty="0" err="1">
                <a:solidFill>
                  <a:srgbClr val="FF0000"/>
                </a:solidFill>
                <a:effectLst/>
                <a:latin typeface="Roboto" panose="02000000000000000000" pitchFamily="2" charset="0"/>
              </a:rPr>
              <a:t>để</a:t>
            </a:r>
            <a:r>
              <a:rPr lang="en-US" sz="1200" b="0" i="0" dirty="0">
                <a:solidFill>
                  <a:srgbClr val="FF0000"/>
                </a:solidFill>
                <a:effectLst/>
                <a:latin typeface="Roboto" panose="02000000000000000000" pitchFamily="2" charset="0"/>
              </a:rPr>
              <a:t> </a:t>
            </a:r>
            <a:r>
              <a:rPr lang="en-US" sz="1200" b="0" i="0" dirty="0" err="1">
                <a:solidFill>
                  <a:srgbClr val="FF0000"/>
                </a:solidFill>
                <a:effectLst/>
                <a:latin typeface="Roboto" panose="02000000000000000000" pitchFamily="2" charset="0"/>
              </a:rPr>
              <a:t>nhóm</a:t>
            </a:r>
            <a:r>
              <a:rPr lang="en-US" sz="1200" b="0" i="0" dirty="0">
                <a:solidFill>
                  <a:srgbClr val="FF0000"/>
                </a:solidFill>
                <a:effectLst/>
                <a:latin typeface="Roboto" panose="02000000000000000000" pitchFamily="2" charset="0"/>
              </a:rPr>
              <a:t> </a:t>
            </a:r>
            <a:r>
              <a:rPr lang="en-US" sz="1200" b="0" i="0" dirty="0" err="1">
                <a:solidFill>
                  <a:srgbClr val="FF0000"/>
                </a:solidFill>
                <a:effectLst/>
                <a:latin typeface="Roboto" panose="02000000000000000000" pitchFamily="2" charset="0"/>
              </a:rPr>
              <a:t>chỉnh</a:t>
            </a:r>
            <a:r>
              <a:rPr lang="en-US" sz="1200" b="0" i="0" dirty="0">
                <a:solidFill>
                  <a:srgbClr val="FF0000"/>
                </a:solidFill>
                <a:effectLst/>
                <a:latin typeface="Roboto" panose="02000000000000000000" pitchFamily="2" charset="0"/>
              </a:rPr>
              <a:t> </a:t>
            </a:r>
            <a:r>
              <a:rPr lang="en-US" sz="1200" b="0" i="0" dirty="0" err="1">
                <a:solidFill>
                  <a:srgbClr val="FF0000"/>
                </a:solidFill>
                <a:effectLst/>
                <a:latin typeface="Roboto" panose="02000000000000000000" pitchFamily="2" charset="0"/>
              </a:rPr>
              <a:t>sửa</a:t>
            </a:r>
            <a:r>
              <a:rPr lang="en-US" sz="1200" b="0" i="0" dirty="0">
                <a:solidFill>
                  <a:srgbClr val="FF0000"/>
                </a:solidFill>
                <a:effectLst/>
                <a:latin typeface="Roboto" panose="02000000000000000000" pitchFamily="2" charset="0"/>
              </a:rPr>
              <a:t> </a:t>
            </a:r>
            <a:r>
              <a:rPr lang="en-US" sz="1200" b="0" i="0" dirty="0" err="1">
                <a:solidFill>
                  <a:srgbClr val="FF0000"/>
                </a:solidFill>
                <a:effectLst/>
                <a:latin typeface="Roboto" panose="02000000000000000000" pitchFamily="2" charset="0"/>
              </a:rPr>
              <a:t>lại</a:t>
            </a:r>
            <a:r>
              <a:rPr lang="en-US" sz="1200" b="0" i="0" dirty="0">
                <a:solidFill>
                  <a:srgbClr val="FF0000"/>
                </a:solidFill>
                <a:effectLst/>
                <a:latin typeface="Roboto" panose="02000000000000000000" pitchFamily="2" charset="0"/>
              </a:rPr>
              <a:t>. </a:t>
            </a:r>
            <a:r>
              <a:rPr lang="en-US" sz="1200" b="0" i="0" dirty="0" err="1">
                <a:solidFill>
                  <a:srgbClr val="FF0000"/>
                </a:solidFill>
                <a:effectLst/>
                <a:latin typeface="Roboto" panose="02000000000000000000" pitchFamily="2" charset="0"/>
              </a:rPr>
              <a:t>Trân</a:t>
            </a:r>
            <a:r>
              <a:rPr lang="en-US" sz="1200" b="0" i="0" dirty="0">
                <a:solidFill>
                  <a:srgbClr val="FF0000"/>
                </a:solidFill>
                <a:effectLst/>
                <a:latin typeface="Roboto" panose="02000000000000000000" pitchFamily="2" charset="0"/>
              </a:rPr>
              <a:t> </a:t>
            </a:r>
            <a:r>
              <a:rPr lang="en-US" sz="1200" b="0" i="0" dirty="0" err="1">
                <a:solidFill>
                  <a:srgbClr val="FF0000"/>
                </a:solidFill>
                <a:effectLst/>
                <a:latin typeface="Roboto" panose="02000000000000000000" pitchFamily="2" charset="0"/>
              </a:rPr>
              <a:t>trọng</a:t>
            </a:r>
            <a:r>
              <a:rPr lang="en-US" sz="1200" b="0" i="0" dirty="0">
                <a:solidFill>
                  <a:srgbClr val="FF0000"/>
                </a:solidFill>
                <a:effectLst/>
                <a:latin typeface="Roboto" panose="02000000000000000000" pitchFamily="2" charset="0"/>
              </a:rPr>
              <a:t>!</a:t>
            </a:r>
            <a:endParaRPr lang="en-US" dirty="0"/>
          </a:p>
          <a:p>
            <a:pPr marL="0" lvl="0" indent="0" algn="l" rtl="0">
              <a:spcBef>
                <a:spcPts val="0"/>
              </a:spcBef>
              <a:spcAft>
                <a:spcPts val="0"/>
              </a:spcAft>
              <a:buNone/>
            </a:pPr>
            <a:endParaRPr dirty="0"/>
          </a:p>
        </p:txBody>
      </p:sp>
      <p:sp>
        <p:nvSpPr>
          <p:cNvPr id="105" name="Google Shape;10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a:t>
            </a:fld>
            <a:endParaRPr/>
          </a:p>
        </p:txBody>
      </p:sp>
    </p:spTree>
    <p:extLst>
      <p:ext uri="{BB962C8B-B14F-4D97-AF65-F5344CB8AC3E}">
        <p14:creationId xmlns:p14="http://schemas.microsoft.com/office/powerpoint/2010/main" val="52180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chọn</a:t>
            </a:r>
            <a:r>
              <a:rPr lang="en-US" dirty="0"/>
              <a:t> 1: </a:t>
            </a:r>
            <a:r>
              <a:rPr lang="en-US" dirty="0" err="1"/>
              <a:t>Giáo</a:t>
            </a:r>
            <a:r>
              <a:rPr lang="en-US" dirty="0"/>
              <a:t> </a:t>
            </a:r>
            <a:r>
              <a:rPr lang="en-US" dirty="0" err="1"/>
              <a:t>viên</a:t>
            </a:r>
            <a:r>
              <a:rPr lang="en-US" dirty="0"/>
              <a:t> </a:t>
            </a:r>
            <a:r>
              <a:rPr lang="en-US" dirty="0" err="1"/>
              <a:t>khởi</a:t>
            </a:r>
            <a:r>
              <a:rPr lang="en-US" dirty="0"/>
              <a:t> </a:t>
            </a:r>
            <a:r>
              <a:rPr lang="en-US" dirty="0" err="1"/>
              <a:t>động</a:t>
            </a:r>
            <a:r>
              <a:rPr lang="en-US" dirty="0"/>
              <a:t> </a:t>
            </a:r>
            <a:r>
              <a:rPr lang="en-US" dirty="0" err="1"/>
              <a:t>bằng</a:t>
            </a:r>
            <a:r>
              <a:rPr lang="en-US" dirty="0"/>
              <a:t> </a:t>
            </a:r>
            <a:r>
              <a:rPr lang="en-US" dirty="0" err="1"/>
              <a:t>cách</a:t>
            </a:r>
            <a:r>
              <a:rPr lang="en-US" dirty="0"/>
              <a:t> </a:t>
            </a:r>
            <a:r>
              <a:rPr lang="en-US" dirty="0" err="1"/>
              <a:t>cho</a:t>
            </a:r>
            <a:r>
              <a:rPr lang="en-US" dirty="0"/>
              <a:t> HS </a:t>
            </a:r>
            <a:r>
              <a:rPr lang="en-US" dirty="0" err="1"/>
              <a:t>nghe</a:t>
            </a:r>
            <a:r>
              <a:rPr lang="en-US" dirty="0"/>
              <a:t> </a:t>
            </a:r>
            <a:r>
              <a:rPr lang="en-US" dirty="0" err="1"/>
              <a:t>và</a:t>
            </a:r>
            <a:r>
              <a:rPr lang="en-US" dirty="0"/>
              <a:t> </a:t>
            </a:r>
            <a:r>
              <a:rPr lang="en-US" dirty="0" err="1"/>
              <a:t>kết</a:t>
            </a:r>
            <a:r>
              <a:rPr lang="en-US" dirty="0"/>
              <a:t> </a:t>
            </a:r>
            <a:r>
              <a:rPr lang="en-US" dirty="0" err="1"/>
              <a:t>hợp</a:t>
            </a:r>
            <a:r>
              <a:rPr lang="en-US" dirty="0"/>
              <a:t> </a:t>
            </a:r>
            <a:r>
              <a:rPr lang="en-US" dirty="0" err="1"/>
              <a:t>vận</a:t>
            </a:r>
            <a:r>
              <a:rPr lang="en-US" dirty="0"/>
              <a:t> </a:t>
            </a:r>
            <a:r>
              <a:rPr lang="en-US" dirty="0" err="1"/>
              <a:t>động</a:t>
            </a:r>
            <a:r>
              <a:rPr lang="en-US" dirty="0"/>
              <a:t> </a:t>
            </a:r>
            <a:r>
              <a:rPr lang="en-US" dirty="0" err="1"/>
              <a:t>cơ</a:t>
            </a:r>
            <a:r>
              <a:rPr lang="en-US" dirty="0"/>
              <a:t> </a:t>
            </a:r>
            <a:r>
              <a:rPr lang="en-US" dirty="0" err="1"/>
              <a:t>thể</a:t>
            </a:r>
            <a:r>
              <a:rPr lang="en-US" dirty="0"/>
              <a:t>. Click </a:t>
            </a:r>
            <a:r>
              <a:rPr lang="en-US" dirty="0" err="1"/>
              <a:t>vào</a:t>
            </a:r>
            <a:r>
              <a:rPr lang="en-US" dirty="0"/>
              <a:t> </a:t>
            </a:r>
            <a:r>
              <a:rPr lang="en-US" dirty="0" err="1"/>
              <a:t>biểu</a:t>
            </a:r>
            <a:r>
              <a:rPr lang="en-US" dirty="0"/>
              <a:t> </a:t>
            </a:r>
            <a:r>
              <a:rPr lang="en-US" dirty="0" err="1"/>
              <a:t>tượng</a:t>
            </a:r>
            <a:r>
              <a:rPr lang="en-US" dirty="0"/>
              <a:t> loa </a:t>
            </a:r>
            <a:r>
              <a:rPr lang="en-US" dirty="0" err="1"/>
              <a:t>bên</a:t>
            </a:r>
            <a:r>
              <a:rPr lang="en-US" dirty="0"/>
              <a:t> </a:t>
            </a:r>
            <a:r>
              <a:rPr lang="en-US" dirty="0" err="1"/>
              <a:t>dưới</a:t>
            </a:r>
            <a:r>
              <a:rPr lang="en-US" dirty="0"/>
              <a:t> </a:t>
            </a:r>
            <a:r>
              <a:rPr lang="en-US" dirty="0" err="1"/>
              <a:t>để</a:t>
            </a:r>
            <a:r>
              <a:rPr lang="en-US" dirty="0"/>
              <a:t> </a:t>
            </a:r>
            <a:r>
              <a:rPr lang="en-US" dirty="0" err="1"/>
              <a:t>nghe</a:t>
            </a:r>
            <a:r>
              <a:rPr lang="en-US" dirty="0"/>
              <a:t> </a:t>
            </a:r>
            <a:r>
              <a:rPr lang="en-US" dirty="0" err="1"/>
              <a:t>bài</a:t>
            </a:r>
            <a:r>
              <a:rPr lang="en-US" dirty="0"/>
              <a:t> </a:t>
            </a:r>
            <a:r>
              <a:rPr lang="en-US" dirty="0" err="1"/>
              <a:t>hát</a:t>
            </a:r>
            <a:r>
              <a:rPr lang="en-US" dirty="0"/>
              <a:t> </a:t>
            </a:r>
            <a:r>
              <a:rPr lang="en-US" dirty="0" err="1"/>
              <a:t>Mưa</a:t>
            </a:r>
            <a:r>
              <a:rPr lang="en-US" dirty="0"/>
              <a:t> </a:t>
            </a:r>
            <a:r>
              <a:rPr lang="en-US" dirty="0" err="1"/>
              <a:t>rơi</a:t>
            </a:r>
            <a:endParaRPr lang="en-US" dirty="0"/>
          </a:p>
        </p:txBody>
      </p:sp>
      <p:sp>
        <p:nvSpPr>
          <p:cNvPr id="4" name="Slide Number Placeholder 3"/>
          <p:cNvSpPr>
            <a:spLocks noGrp="1"/>
          </p:cNvSpPr>
          <p:nvPr>
            <p:ph type="sldNum" sz="quarter" idx="5"/>
          </p:nvPr>
        </p:nvSpPr>
        <p:spPr/>
        <p:txBody>
          <a:bodyPr/>
          <a:lstStyle/>
          <a:p>
            <a:fld id="{319A8CD3-42D1-4B95-B50A-B98474887641}" type="slidenum">
              <a:rPr lang="en-US" smtClean="0"/>
              <a:t>4</a:t>
            </a:fld>
            <a:endParaRPr lang="en-US"/>
          </a:p>
        </p:txBody>
      </p:sp>
    </p:spTree>
    <p:extLst>
      <p:ext uri="{BB962C8B-B14F-4D97-AF65-F5344CB8AC3E}">
        <p14:creationId xmlns:p14="http://schemas.microsoft.com/office/powerpoint/2010/main" val="30919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Times New Roman" panose="02020603050405020304" pitchFamily="18" charset="0"/>
              </a:rPr>
              <a:t>Tùy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chọn</a:t>
            </a:r>
            <a:r>
              <a:rPr lang="en-US" sz="1800" dirty="0">
                <a:effectLst/>
                <a:latin typeface="Times New Roman" panose="02020603050405020304" pitchFamily="18" charset="0"/>
                <a:ea typeface="Times New Roman" panose="02020603050405020304" pitchFamily="18" charset="0"/>
              </a:rPr>
              <a:t> 2:  </a:t>
            </a:r>
            <a:r>
              <a:rPr lang="en-US" sz="1800" dirty="0" err="1">
                <a:effectLst/>
                <a:latin typeface="Times New Roman" panose="02020603050405020304" pitchFamily="18" charset="0"/>
                <a:ea typeface="Times New Roman" panose="02020603050405020304" pitchFamily="18" charset="0"/>
              </a:rPr>
              <a:t>Gv</a:t>
            </a: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Chia lớp thành 2 nhóm, hát đối đáp những bài hát dân ca Việt Nam. Nhóm chiến thắng là nhóm hát được số lượng bài hát nhiều hơn.</a:t>
            </a:r>
            <a:r>
              <a:rPr lang="en-US" sz="1800" dirty="0">
                <a:effectLst/>
                <a:latin typeface="Times New Roman" panose="02020603050405020304" pitchFamily="18" charset="0"/>
                <a:ea typeface="Times New Roman" panose="02020603050405020304" pitchFamily="18" charset="0"/>
              </a:rPr>
              <a:t> GV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click </a:t>
            </a:r>
            <a:r>
              <a:rPr lang="en-US" sz="1800" dirty="0" err="1">
                <a:effectLst/>
                <a:latin typeface="Times New Roman" panose="02020603050405020304" pitchFamily="18" charset="0"/>
                <a:ea typeface="Times New Roman" panose="02020603050405020304" pitchFamily="18" charset="0"/>
              </a:rPr>
              <a:t>vào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tượng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cái</a:t>
            </a:r>
            <a:r>
              <a:rPr lang="en-US" sz="1800" dirty="0">
                <a:effectLst/>
                <a:latin typeface="Times New Roman" panose="02020603050405020304" pitchFamily="18" charset="0"/>
                <a:ea typeface="Times New Roman" panose="02020603050405020304" pitchFamily="18" charset="0"/>
              </a:rPr>
              <a:t> Loa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HS </a:t>
            </a:r>
            <a:r>
              <a:rPr lang="en-US" sz="1800" dirty="0" err="1">
                <a:effectLst/>
                <a:latin typeface="Times New Roman" panose="02020603050405020304" pitchFamily="18" charset="0"/>
                <a:ea typeface="Times New Roman" panose="02020603050405020304" pitchFamily="18" charset="0"/>
              </a:rPr>
              <a:t>nghe</a:t>
            </a:r>
            <a:r>
              <a:rPr lang="en-US" sz="1800" dirty="0">
                <a:effectLst/>
                <a:latin typeface="Times New Roman" panose="02020603050405020304" pitchFamily="18" charset="0"/>
                <a:ea typeface="Times New Roman" panose="02020603050405020304" pitchFamily="18" charset="0"/>
              </a:rPr>
              <a:t> 3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dân</a:t>
            </a:r>
            <a:r>
              <a:rPr lang="en-US" sz="1800" dirty="0">
                <a:effectLst/>
                <a:latin typeface="Times New Roman" panose="02020603050405020304" pitchFamily="18" charset="0"/>
                <a:ea typeface="Times New Roman" panose="02020603050405020304" pitchFamily="18" charset="0"/>
              </a:rPr>
              <a:t> ca VN </a:t>
            </a:r>
            <a:r>
              <a:rPr lang="en-US" sz="1800" dirty="0" err="1">
                <a:effectLst/>
                <a:latin typeface="Times New Roman" panose="02020603050405020304" pitchFamily="18" charset="0"/>
                <a:ea typeface="Times New Roman" panose="02020603050405020304" pitchFamily="18" charset="0"/>
              </a:rPr>
              <a:t>đại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3 </a:t>
            </a:r>
            <a:r>
              <a:rPr lang="en-US" sz="1800" dirty="0" err="1">
                <a:effectLst/>
                <a:latin typeface="Times New Roman" panose="02020603050405020304" pitchFamily="18" charset="0"/>
                <a:ea typeface="Times New Roman" panose="02020603050405020304" pitchFamily="18" charset="0"/>
              </a:rPr>
              <a:t>miền</a:t>
            </a:r>
            <a:r>
              <a:rPr lang="en-US" sz="180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319A8CD3-42D1-4B95-B50A-B98474887641}" type="slidenum">
              <a:rPr lang="en-US" smtClean="0"/>
              <a:t>5</a:t>
            </a:fld>
            <a:endParaRPr lang="en-US"/>
          </a:p>
        </p:txBody>
      </p:sp>
    </p:spTree>
    <p:extLst>
      <p:ext uri="{BB962C8B-B14F-4D97-AF65-F5344CB8AC3E}">
        <p14:creationId xmlns:p14="http://schemas.microsoft.com/office/powerpoint/2010/main" val="4121935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effectLst/>
                <a:latin typeface="Times New Roman" panose="02020603050405020304" pitchFamily="18" charset="0"/>
                <a:ea typeface="Calibri" panose="020F0502020204030204" pitchFamily="34" charset="0"/>
                <a:cs typeface="Times New Roman" panose="02020603050405020304" pitchFamily="18" charset="0"/>
              </a:rPr>
              <a:t>Nếu không chọn phương án khởi động đầu giờ là hát các bài hát dân 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19A8CD3-42D1-4B95-B50A-B98474887641}" type="slidenum">
              <a:rPr lang="en-US" smtClean="0"/>
              <a:t>10</a:t>
            </a:fld>
            <a:endParaRPr lang="en-US"/>
          </a:p>
        </p:txBody>
      </p:sp>
    </p:spTree>
    <p:extLst>
      <p:ext uri="{BB962C8B-B14F-4D97-AF65-F5344CB8AC3E}">
        <p14:creationId xmlns:p14="http://schemas.microsoft.com/office/powerpoint/2010/main" val="358144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993521-FCD3-4709-A2AD-BBB29FC94472}" type="datetimeFigureOut">
              <a:rPr lang="en-US" smtClean="0"/>
              <a:t>13/3/2025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268532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993521-FCD3-4709-A2AD-BBB29FC94472}" type="datetimeFigureOut">
              <a:rPr lang="en-US" smtClean="0"/>
              <a:t>13/3/2025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4161084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993521-FCD3-4709-A2AD-BBB29FC94472}" type="datetimeFigureOut">
              <a:rPr lang="en-US" smtClean="0"/>
              <a:t>13/3/2025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17422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oogleSlides.org" type="title">
  <p:cSld name="GoogleSlides.org">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292187576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715608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491622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1220223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993521-FCD3-4709-A2AD-BBB29FC94472}" type="datetimeFigureOut">
              <a:rPr lang="en-US" smtClean="0"/>
              <a:t>13/3/2025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427255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993521-FCD3-4709-A2AD-BBB29FC94472}" type="datetimeFigureOut">
              <a:rPr lang="en-US" smtClean="0"/>
              <a:t>13/3/2025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329140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993521-FCD3-4709-A2AD-BBB29FC94472}" type="datetimeFigureOut">
              <a:rPr lang="en-US" smtClean="0"/>
              <a:t>13/3/2025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200571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993521-FCD3-4709-A2AD-BBB29FC94472}" type="datetimeFigureOut">
              <a:rPr lang="en-US" smtClean="0"/>
              <a:t>13/3/2025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41027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993521-FCD3-4709-A2AD-BBB29FC94472}" type="datetimeFigureOut">
              <a:rPr lang="en-US" smtClean="0"/>
              <a:t>13/3/2025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189080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993521-FCD3-4709-A2AD-BBB29FC94472}" type="datetimeFigureOut">
              <a:rPr lang="en-US" smtClean="0"/>
              <a:t>13/3/2025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370864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993521-FCD3-4709-A2AD-BBB29FC94472}" type="datetimeFigureOut">
              <a:rPr lang="en-US" smtClean="0"/>
              <a:t>13/3/2025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154520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993521-FCD3-4709-A2AD-BBB29FC94472}" type="datetimeFigureOut">
              <a:rPr lang="en-US" smtClean="0"/>
              <a:t>13/3/2025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495D5D-5C7A-4C80-85DA-6D86576CFA2F}" type="slidenum">
              <a:rPr lang="en-US" smtClean="0"/>
              <a:t>‹#›</a:t>
            </a:fld>
            <a:endParaRPr lang="en-US"/>
          </a:p>
        </p:txBody>
      </p:sp>
    </p:spTree>
    <p:extLst>
      <p:ext uri="{BB962C8B-B14F-4D97-AF65-F5344CB8AC3E}">
        <p14:creationId xmlns:p14="http://schemas.microsoft.com/office/powerpoint/2010/main" val="1828838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93521-FCD3-4709-A2AD-BBB29FC94472}" type="datetimeFigureOut">
              <a:rPr lang="en-US" smtClean="0"/>
              <a:t>13/3/2025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95D5D-5C7A-4C80-85DA-6D86576CFA2F}" type="slidenum">
              <a:rPr lang="en-US" smtClean="0"/>
              <a:t>‹#›</a:t>
            </a:fld>
            <a:endParaRPr lang="en-US"/>
          </a:p>
        </p:txBody>
      </p:sp>
    </p:spTree>
    <p:extLst>
      <p:ext uri="{BB962C8B-B14F-4D97-AF65-F5344CB8AC3E}">
        <p14:creationId xmlns:p14="http://schemas.microsoft.com/office/powerpoint/2010/main" val="1377801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hyperlink" Target="https://www.youtube.com/watch?v=XqqLCzfvp0A" TargetMode="External"/><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15.png"/><Relationship Id="rId3" Type="http://schemas.microsoft.com/office/2007/relationships/media" Target="../media/media4.mp3"/><Relationship Id="rId7" Type="http://schemas.openxmlformats.org/officeDocument/2006/relationships/slideLayout" Target="../slideLayouts/slideLayout15.xml"/><Relationship Id="rId12" Type="http://schemas.openxmlformats.org/officeDocument/2006/relationships/image" Target="../media/image14.png"/><Relationship Id="rId2" Type="http://schemas.openxmlformats.org/officeDocument/2006/relationships/audio" Target="../media/media3.mp3"/><Relationship Id="rId16" Type="http://schemas.openxmlformats.org/officeDocument/2006/relationships/image" Target="../media/image1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png"/><Relationship Id="rId5" Type="http://schemas.microsoft.com/office/2007/relationships/media" Target="../media/media5.mp3"/><Relationship Id="rId15" Type="http://schemas.openxmlformats.org/officeDocument/2006/relationships/image" Target="../media/image17.gif"/><Relationship Id="rId10" Type="http://schemas.openxmlformats.org/officeDocument/2006/relationships/image" Target="../media/image6.png"/><Relationship Id="rId4" Type="http://schemas.openxmlformats.org/officeDocument/2006/relationships/audio" Target="../media/media4.mp3"/><Relationship Id="rId9" Type="http://schemas.openxmlformats.org/officeDocument/2006/relationships/image" Target="../media/image13.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hyperlink" Target="https://www.youtube.com/watch?v=g3BQSGtxCpo" TargetMode="External"/><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9" name="Picture 8" descr="A body of water with trees and mountains in the background&#10;&#10;Description automatically generated">
            <a:extLst>
              <a:ext uri="{FF2B5EF4-FFF2-40B4-BE49-F238E27FC236}">
                <a16:creationId xmlns:a16="http://schemas.microsoft.com/office/drawing/2014/main" id="{A75F2AB1-E5C9-13D2-27C6-4688A0011133}"/>
              </a:ext>
            </a:extLst>
          </p:cNvPr>
          <p:cNvPicPr>
            <a:picLocks noChangeAspect="1"/>
          </p:cNvPicPr>
          <p:nvPr/>
        </p:nvPicPr>
        <p:blipFill>
          <a:blip r:embed="rId5">
            <a:alphaModFix amt="85000"/>
            <a:extLst>
              <a:ext uri="{28A0092B-C50C-407E-A947-70E740481C1C}">
                <a14:useLocalDpi xmlns:a14="http://schemas.microsoft.com/office/drawing/2010/main" val="0"/>
              </a:ext>
            </a:extLst>
          </a:blip>
          <a:stretch>
            <a:fillRect/>
          </a:stretch>
        </p:blipFill>
        <p:spPr>
          <a:xfrm>
            <a:off x="0" y="0"/>
            <a:ext cx="12192000" cy="6848592"/>
          </a:xfrm>
          <a:prstGeom prst="rect">
            <a:avLst/>
          </a:prstGeom>
        </p:spPr>
      </p:pic>
      <p:sp>
        <p:nvSpPr>
          <p:cNvPr id="5" name="Rectangle 4"/>
          <p:cNvSpPr/>
          <p:nvPr/>
        </p:nvSpPr>
        <p:spPr>
          <a:xfrm>
            <a:off x="701334" y="2565647"/>
            <a:ext cx="10644327" cy="1107996"/>
          </a:xfrm>
          <a:prstGeom prst="rect">
            <a:avLst/>
          </a:prstGeom>
          <a:noFill/>
        </p:spPr>
        <p:txBody>
          <a:bodyPr wrap="square" lIns="91440" tIns="45720" rIns="91440" bIns="45720">
            <a:spAutoFit/>
          </a:bodyPr>
          <a:lstStyle/>
          <a:p>
            <a:pPr algn="ctr"/>
            <a:r>
              <a:rPr lang="en-US" sz="6600" b="1" dirty="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latin typeface="UTM Futura Extra" panose="02040603050506020204" pitchFamily="18" charset="0"/>
                <a:cs typeface="Times New Roman" pitchFamily="18" charset="0"/>
              </a:rPr>
              <a:t>GIAI ĐIỆU QUÊ HƯƠNG</a:t>
            </a:r>
          </a:p>
        </p:txBody>
      </p:sp>
      <p:pic>
        <p:nvPicPr>
          <p:cNvPr id="4" name="Picture 3" descr="A green calendar with a number&#10;&#10;Description automatically generated">
            <a:extLst>
              <a:ext uri="{FF2B5EF4-FFF2-40B4-BE49-F238E27FC236}">
                <a16:creationId xmlns:a16="http://schemas.microsoft.com/office/drawing/2014/main" id="{C3724859-4D62-3556-015A-D8E72E1FD7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372" y="230079"/>
            <a:ext cx="1482571" cy="1916694"/>
          </a:xfrm>
          <a:prstGeom prst="rect">
            <a:avLst/>
          </a:prstGeom>
          <a:ln>
            <a:noFill/>
          </a:ln>
          <a:effectLst>
            <a:outerShdw blurRad="292100" dist="139700" dir="2700000" algn="tl" rotWithShape="0">
              <a:srgbClr val="333333">
                <a:alpha val="65000"/>
              </a:srgbClr>
            </a:outerShdw>
          </a:effectLst>
        </p:spPr>
      </p:pic>
      <p:pic>
        <p:nvPicPr>
          <p:cNvPr id="2" name="iNTRO-1">
            <a:hlinkClick r:id="" action="ppaction://media"/>
            <a:extLst>
              <a:ext uri="{FF2B5EF4-FFF2-40B4-BE49-F238E27FC236}">
                <a16:creationId xmlns:a16="http://schemas.microsoft.com/office/drawing/2014/main" id="{84961FC0-62A8-E3B0-8D04-7149EA84AA0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211527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52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3" name="TextBox 2">
            <a:extLst>
              <a:ext uri="{FF2B5EF4-FFF2-40B4-BE49-F238E27FC236}">
                <a16:creationId xmlns:a16="http://schemas.microsoft.com/office/drawing/2014/main" id="{87A2FBAE-78ED-C558-F1F0-6B4ED74A7E34}"/>
              </a:ext>
            </a:extLst>
          </p:cNvPr>
          <p:cNvSpPr txBox="1"/>
          <p:nvPr/>
        </p:nvSpPr>
        <p:spPr>
          <a:xfrm>
            <a:off x="4275384" y="501239"/>
            <a:ext cx="3641231" cy="769441"/>
          </a:xfrm>
          <a:prstGeom prst="rect">
            <a:avLst/>
          </a:prstGeom>
          <a:noFill/>
        </p:spPr>
        <p:txBody>
          <a:bodyPr wrap="square" rtlCol="0">
            <a:spAutoFit/>
          </a:bodyPr>
          <a:lstStyle>
            <a:defPPr marR="0" lvl="0" algn="l" rtl="0">
              <a:lnSpc>
                <a:spcPct val="100000"/>
              </a:lnSpc>
              <a:spcBef>
                <a:spcPts val="0"/>
              </a:spcBef>
              <a:spcAft>
                <a:spcPts val="0"/>
              </a:spcAft>
            </a:defPPr>
            <a:lvl1pPr algn="ctr" defTabSz="1219170">
              <a:defRPr sz="2400" b="1">
                <a:solidFill>
                  <a:schemeClr val="tx2">
                    <a:lumMod val="75000"/>
                  </a:schemeClr>
                </a:solidFill>
                <a:latin typeface="+mn-lt"/>
              </a:defRPr>
            </a:lvl1pPr>
          </a:lstStyle>
          <a:p>
            <a:r>
              <a:rPr lang="vi-VN" sz="4400" dirty="0">
                <a:ln w="0"/>
                <a:solidFill>
                  <a:srgbClr val="66A117"/>
                </a:solidFill>
                <a:effectLst>
                  <a:outerShdw blurRad="38100" dist="25400" dir="5400000" algn="ctr" rotWithShape="0">
                    <a:srgbClr val="6E747A">
                      <a:alpha val="43000"/>
                    </a:srgbClr>
                  </a:outerShdw>
                </a:effectLst>
                <a:latin typeface="Bahnschrift Condensed" panose="020B0502040204020203" pitchFamily="34" charset="0"/>
                <a:sym typeface="Sue Ellen Francisco"/>
              </a:rPr>
              <a:t>Khởi động giọng</a:t>
            </a:r>
            <a:endParaRPr lang="en-US" sz="4400" dirty="0">
              <a:ln w="0"/>
              <a:solidFill>
                <a:srgbClr val="66A117"/>
              </a:solidFill>
              <a:effectLst>
                <a:outerShdw blurRad="38100" dist="25400" dir="5400000" algn="ctr" rotWithShape="0">
                  <a:srgbClr val="6E747A">
                    <a:alpha val="43000"/>
                  </a:srgbClr>
                </a:outerShdw>
              </a:effectLst>
              <a:latin typeface="Bahnschrift Condensed" panose="020B0502040204020203" pitchFamily="34" charset="0"/>
              <a:sym typeface="Sue Ellen Francisco"/>
            </a:endParaRPr>
          </a:p>
        </p:txBody>
      </p:sp>
      <p:pic>
        <p:nvPicPr>
          <p:cNvPr id="8" name="Picture 7" descr="A cartoon of a child and child&#10;&#10;Description automatically generated">
            <a:extLst>
              <a:ext uri="{FF2B5EF4-FFF2-40B4-BE49-F238E27FC236}">
                <a16:creationId xmlns:a16="http://schemas.microsoft.com/office/drawing/2014/main" id="{5BE61398-B7BA-27FD-5609-BC2662E2DB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109" y="3790764"/>
            <a:ext cx="4603780" cy="230189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C3E102A2-0F7E-1E1B-BDAD-5D9D9B728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718" y="1855595"/>
            <a:ext cx="10730415" cy="1770695"/>
          </a:xfrm>
          <a:prstGeom prst="rect">
            <a:avLst/>
          </a:prstGeom>
        </p:spPr>
      </p:pic>
    </p:spTree>
    <p:extLst>
      <p:ext uri="{BB962C8B-B14F-4D97-AF65-F5344CB8AC3E}">
        <p14:creationId xmlns:p14="http://schemas.microsoft.com/office/powerpoint/2010/main" val="27368369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D07B8-A70D-B424-1443-F2F3A8F74D20}"/>
            </a:ext>
          </a:extLst>
        </p:cNvPr>
        <p:cNvGrpSpPr/>
        <p:nvPr/>
      </p:nvGrpSpPr>
      <p:grpSpPr>
        <a:xfrm>
          <a:off x="0" y="0"/>
          <a:ext cx="0" cy="0"/>
          <a:chOff x="0" y="0"/>
          <a:chExt cx="0" cy="0"/>
        </a:xfrm>
      </p:grpSpPr>
      <p:pic>
        <p:nvPicPr>
          <p:cNvPr id="16" name="图片 15">
            <a:extLst>
              <a:ext uri="{FF2B5EF4-FFF2-40B4-BE49-F238E27FC236}">
                <a16:creationId xmlns:a16="http://schemas.microsoft.com/office/drawing/2014/main" id="{A51CB5DC-EF41-21B3-823B-5151E1121B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40448"/>
            <a:ext cx="1950720" cy="1770695"/>
          </a:xfrm>
          <a:prstGeom prst="rect">
            <a:avLst/>
          </a:prstGeom>
        </p:spPr>
      </p:pic>
      <p:pic>
        <p:nvPicPr>
          <p:cNvPr id="17" name="图片 16">
            <a:extLst>
              <a:ext uri="{FF2B5EF4-FFF2-40B4-BE49-F238E27FC236}">
                <a16:creationId xmlns:a16="http://schemas.microsoft.com/office/drawing/2014/main" id="{BAD7E779-A40A-EE1E-DFE7-A83F6EF6ED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097096" y="27651"/>
            <a:ext cx="2204085" cy="1331765"/>
          </a:xfrm>
          <a:prstGeom prst="rect">
            <a:avLst/>
          </a:prstGeom>
        </p:spPr>
      </p:pic>
      <p:sp>
        <p:nvSpPr>
          <p:cNvPr id="2" name="TextBox 1">
            <a:extLst>
              <a:ext uri="{FF2B5EF4-FFF2-40B4-BE49-F238E27FC236}">
                <a16:creationId xmlns:a16="http://schemas.microsoft.com/office/drawing/2014/main" id="{65017408-F2B2-D529-AD19-884219913442}"/>
              </a:ext>
            </a:extLst>
          </p:cNvPr>
          <p:cNvSpPr txBox="1"/>
          <p:nvPr/>
        </p:nvSpPr>
        <p:spPr>
          <a:xfrm>
            <a:off x="3000429" y="27651"/>
            <a:ext cx="6387293" cy="52322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Sue Ellen Francisco"/>
              </a:rPr>
              <a:t>Tập</a:t>
            </a:r>
            <a:r>
              <a:rPr kumimoji="0" lang="vi-VN" sz="2800" b="1" i="0" u="none" strike="noStrike" kern="0" cap="none" spc="0" normalizeH="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Sue Ellen Francisco"/>
              </a:rPr>
              <a:t> hát từng câu kết hợp vỗ tay theo phách</a:t>
            </a:r>
            <a:endParaRPr kumimoji="0" lang="vi-VN" sz="2800" b="1" i="0" u="none" strike="noStrike" kern="0" cap="none" spc="0" normalizeH="0" baseline="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Sue Ellen Francisco"/>
            </a:endParaRPr>
          </a:p>
        </p:txBody>
      </p:sp>
      <p:grpSp>
        <p:nvGrpSpPr>
          <p:cNvPr id="13" name="Group 12">
            <a:extLst>
              <a:ext uri="{FF2B5EF4-FFF2-40B4-BE49-F238E27FC236}">
                <a16:creationId xmlns:a16="http://schemas.microsoft.com/office/drawing/2014/main" id="{0A24A175-A4C7-FD8A-F758-3457E4A83040}"/>
              </a:ext>
            </a:extLst>
          </p:cNvPr>
          <p:cNvGrpSpPr/>
          <p:nvPr/>
        </p:nvGrpSpPr>
        <p:grpSpPr>
          <a:xfrm>
            <a:off x="2420561" y="581677"/>
            <a:ext cx="7350878" cy="5877168"/>
            <a:chOff x="2830928" y="559430"/>
            <a:chExt cx="7350878" cy="5877168"/>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4D6589F-22CA-8ABD-2EE6-7B7E90D65C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0928" y="1051711"/>
              <a:ext cx="7350878" cy="5384887"/>
            </a:xfrm>
            <a:prstGeom prst="rect">
              <a:avLst/>
            </a:prstGeom>
          </p:spPr>
        </p:pic>
        <p:pic>
          <p:nvPicPr>
            <p:cNvPr id="6" name="Picture 5" descr="A green letter on a black background&#10;&#10;Description automatically generated">
              <a:extLst>
                <a:ext uri="{FF2B5EF4-FFF2-40B4-BE49-F238E27FC236}">
                  <a16:creationId xmlns:a16="http://schemas.microsoft.com/office/drawing/2014/main" id="{5347C1F4-048A-2ACB-C5F4-C3F13E4F3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070" y="559430"/>
              <a:ext cx="2109042" cy="316966"/>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64450A4A-997F-A31B-CAB8-266B2287D7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995" y="826462"/>
              <a:ext cx="2453101" cy="327080"/>
            </a:xfrm>
            <a:prstGeom prst="rect">
              <a:avLst/>
            </a:prstGeom>
          </p:spPr>
        </p:pic>
      </p:grpSp>
      <p:pic>
        <p:nvPicPr>
          <p:cNvPr id="7" name="Picture 6" descr="A black and grey text&#10;&#10;Description automatically generated">
            <a:hlinkClick r:id="rId7"/>
            <a:extLst>
              <a:ext uri="{FF2B5EF4-FFF2-40B4-BE49-F238E27FC236}">
                <a16:creationId xmlns:a16="http://schemas.microsoft.com/office/drawing/2014/main" id="{17A6882E-5CF3-DB28-24E8-7960C3D9CE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596" y="6221074"/>
            <a:ext cx="1510217" cy="475542"/>
          </a:xfrm>
          <a:prstGeom prst="rect">
            <a:avLst/>
          </a:prstGeom>
        </p:spPr>
      </p:pic>
    </p:spTree>
    <p:extLst>
      <p:ext uri="{BB962C8B-B14F-4D97-AF65-F5344CB8AC3E}">
        <p14:creationId xmlns:p14="http://schemas.microsoft.com/office/powerpoint/2010/main" val="317174731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07431" y="-29480"/>
            <a:ext cx="5445457" cy="523220"/>
          </a:xfrm>
          <a:prstGeom prst="rect">
            <a:avLst/>
          </a:prstGeom>
          <a:noFill/>
        </p:spPr>
        <p:txBody>
          <a:bodyPr wrap="square" rtlCol="0">
            <a:spAutoFit/>
          </a:bodyPr>
          <a:lstStyle/>
          <a:p>
            <a:r>
              <a:rPr lang="en-US" sz="2800" b="1" i="1" dirty="0" err="1">
                <a:solidFill>
                  <a:srgbClr val="3E830E"/>
                </a:solidFill>
                <a:latin typeface="Times New Roman" pitchFamily="18" charset="0"/>
                <a:cs typeface="Times New Roman" pitchFamily="18" charset="0"/>
              </a:rPr>
              <a:t>Hát</a:t>
            </a:r>
            <a:r>
              <a:rPr lang="en-US" sz="2800" b="1" i="1" dirty="0">
                <a:solidFill>
                  <a:srgbClr val="3E830E"/>
                </a:solidFill>
                <a:latin typeface="Times New Roman" pitchFamily="18" charset="0"/>
                <a:cs typeface="Times New Roman" pitchFamily="18" charset="0"/>
              </a:rPr>
              <a:t> </a:t>
            </a:r>
            <a:r>
              <a:rPr lang="en-US" sz="2800" b="1" i="1" dirty="0" err="1">
                <a:solidFill>
                  <a:srgbClr val="3E830E"/>
                </a:solidFill>
                <a:latin typeface="Times New Roman" pitchFamily="18" charset="0"/>
                <a:cs typeface="Times New Roman" pitchFamily="18" charset="0"/>
              </a:rPr>
              <a:t>kết</a:t>
            </a:r>
            <a:r>
              <a:rPr lang="en-US" sz="2800" b="1" i="1" dirty="0">
                <a:solidFill>
                  <a:srgbClr val="3E830E"/>
                </a:solidFill>
                <a:latin typeface="Times New Roman" pitchFamily="18" charset="0"/>
                <a:cs typeface="Times New Roman" pitchFamily="18" charset="0"/>
              </a:rPr>
              <a:t> </a:t>
            </a:r>
            <a:r>
              <a:rPr lang="en-US" sz="2800" b="1" i="1" dirty="0" err="1">
                <a:solidFill>
                  <a:srgbClr val="3E830E"/>
                </a:solidFill>
                <a:latin typeface="Times New Roman" pitchFamily="18" charset="0"/>
                <a:cs typeface="Times New Roman" pitchFamily="18" charset="0"/>
              </a:rPr>
              <a:t>hợp</a:t>
            </a:r>
            <a:r>
              <a:rPr lang="en-US" sz="2800" b="1" i="1" dirty="0">
                <a:solidFill>
                  <a:srgbClr val="3E830E"/>
                </a:solidFill>
                <a:latin typeface="Times New Roman" pitchFamily="18" charset="0"/>
                <a:cs typeface="Times New Roman" pitchFamily="18" charset="0"/>
              </a:rPr>
              <a:t> </a:t>
            </a:r>
            <a:r>
              <a:rPr lang="en-US" sz="2800" b="1" i="1" dirty="0" err="1">
                <a:solidFill>
                  <a:srgbClr val="3E830E"/>
                </a:solidFill>
                <a:latin typeface="Times New Roman" pitchFamily="18" charset="0"/>
                <a:cs typeface="Times New Roman" pitchFamily="18" charset="0"/>
              </a:rPr>
              <a:t>nhạc</a:t>
            </a:r>
            <a:r>
              <a:rPr lang="en-US" sz="2800" b="1" i="1" dirty="0">
                <a:solidFill>
                  <a:srgbClr val="3E830E"/>
                </a:solidFill>
                <a:latin typeface="Times New Roman" pitchFamily="18" charset="0"/>
                <a:cs typeface="Times New Roman" pitchFamily="18" charset="0"/>
              </a:rPr>
              <a:t> </a:t>
            </a:r>
            <a:r>
              <a:rPr lang="en-US" sz="2800" b="1" i="1" dirty="0" err="1">
                <a:solidFill>
                  <a:srgbClr val="3E830E"/>
                </a:solidFill>
                <a:latin typeface="Times New Roman" pitchFamily="18" charset="0"/>
                <a:cs typeface="Times New Roman" pitchFamily="18" charset="0"/>
              </a:rPr>
              <a:t>cụ</a:t>
            </a:r>
            <a:r>
              <a:rPr lang="en-US" sz="2800" b="1" i="1" dirty="0">
                <a:solidFill>
                  <a:srgbClr val="3E830E"/>
                </a:solidFill>
                <a:latin typeface="Times New Roman" pitchFamily="18" charset="0"/>
                <a:cs typeface="Times New Roman" pitchFamily="18" charset="0"/>
              </a:rPr>
              <a:t> </a:t>
            </a:r>
            <a:r>
              <a:rPr lang="en-US" sz="2800" b="1" i="1" dirty="0" err="1">
                <a:solidFill>
                  <a:srgbClr val="3E830E"/>
                </a:solidFill>
                <a:latin typeface="Times New Roman" pitchFamily="18" charset="0"/>
                <a:cs typeface="Times New Roman" pitchFamily="18" charset="0"/>
              </a:rPr>
              <a:t>gõ</a:t>
            </a:r>
            <a:r>
              <a:rPr lang="en-US" sz="2800" b="1" i="1" dirty="0">
                <a:solidFill>
                  <a:srgbClr val="3E830E"/>
                </a:solidFill>
                <a:latin typeface="Times New Roman" pitchFamily="18" charset="0"/>
                <a:cs typeface="Times New Roman" pitchFamily="18" charset="0"/>
              </a:rPr>
              <a:t> </a:t>
            </a:r>
            <a:r>
              <a:rPr lang="en-US" sz="2800" b="1" i="1" dirty="0" err="1">
                <a:solidFill>
                  <a:srgbClr val="3E830E"/>
                </a:solidFill>
                <a:latin typeface="Times New Roman" pitchFamily="18" charset="0"/>
                <a:cs typeface="Times New Roman" pitchFamily="18" charset="0"/>
              </a:rPr>
              <a:t>đệm</a:t>
            </a:r>
            <a:r>
              <a:rPr lang="en-US" sz="2800" b="1" i="1" dirty="0">
                <a:solidFill>
                  <a:srgbClr val="3E830E"/>
                </a:solidFill>
                <a:latin typeface="Times New Roman" pitchFamily="18" charset="0"/>
                <a:cs typeface="Times New Roman" pitchFamily="18" charset="0"/>
              </a:rPr>
              <a:t> </a:t>
            </a:r>
          </a:p>
        </p:txBody>
      </p:sp>
      <p:sp>
        <p:nvSpPr>
          <p:cNvPr id="4" name="Google Shape;400;p38">
            <a:extLst>
              <a:ext uri="{FF2B5EF4-FFF2-40B4-BE49-F238E27FC236}">
                <a16:creationId xmlns:a16="http://schemas.microsoft.com/office/drawing/2014/main" id="{2C25E026-927B-6101-860D-DE951FEED19A}"/>
              </a:ext>
            </a:extLst>
          </p:cNvPr>
          <p:cNvSpPr txBox="1">
            <a:spLocks/>
          </p:cNvSpPr>
          <p:nvPr/>
        </p:nvSpPr>
        <p:spPr>
          <a:xfrm rot="21599640">
            <a:off x="-183918" y="-87063"/>
            <a:ext cx="2289920" cy="6383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1"/>
              </a:buClr>
              <a:buSzPts val="1100"/>
              <a:buNone/>
              <a:defRPr sz="5400" b="1">
                <a:solidFill>
                  <a:schemeClr val="bg1"/>
                </a:solidFill>
                <a:effectLst>
                  <a:outerShdw blurRad="50800" dist="38100" dir="5400000" algn="t" rotWithShape="0">
                    <a:prstClr val="black">
                      <a:alpha val="40000"/>
                    </a:prstClr>
                  </a:outerShdw>
                </a:effectLst>
                <a:latin typeface="Bahnschrift Condensed" panose="020B0502040204020203" pitchFamily="34" charset="0"/>
                <a:ea typeface="Sue Ellen Francisco"/>
                <a:cs typeface="Sue Ellen Francisco"/>
                <a:sym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sym typeface="Sue Ellen Francisco"/>
              </a:defRPr>
            </a:lvl9pPr>
          </a:lstStyle>
          <a:p>
            <a:r>
              <a:rPr lang="vi-VN" sz="2800" spc="50" dirty="0">
                <a:ln w="12700">
                  <a:solidFill>
                    <a:schemeClr val="bg1"/>
                  </a:solidFill>
                </a:ln>
                <a:solidFill>
                  <a:srgbClr val="FF0000"/>
                </a:solidFill>
                <a:effectLst>
                  <a:outerShdw blurRad="50800" dist="38100" dir="10800000" algn="r" rotWithShape="0">
                    <a:prstClr val="black">
                      <a:alpha val="40000"/>
                    </a:prstClr>
                  </a:outerShdw>
                </a:effectLst>
                <a:sym typeface="Arial"/>
              </a:rPr>
              <a:t>LUYỆN TẬP</a:t>
            </a:r>
            <a:endParaRPr lang="en-US" sz="2800" spc="50" dirty="0">
              <a:ln w="12700">
                <a:solidFill>
                  <a:schemeClr val="bg1"/>
                </a:solidFill>
              </a:ln>
              <a:solidFill>
                <a:srgbClr val="FF0000"/>
              </a:solidFill>
              <a:effectLst>
                <a:outerShdw blurRad="50800" dist="38100" dir="10800000" algn="r" rotWithShape="0">
                  <a:prstClr val="black">
                    <a:alpha val="40000"/>
                  </a:prstClr>
                </a:outerShdw>
              </a:effectLst>
              <a:sym typeface="Arial"/>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7B6DC1D8-F97F-E1B7-8359-493AD9F97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326" y="551444"/>
            <a:ext cx="9407821" cy="6211036"/>
          </a:xfrm>
          <a:prstGeom prst="rect">
            <a:avLst/>
          </a:prstGeom>
        </p:spPr>
      </p:pic>
    </p:spTree>
    <p:extLst>
      <p:ext uri="{BB962C8B-B14F-4D97-AF65-F5344CB8AC3E}">
        <p14:creationId xmlns:p14="http://schemas.microsoft.com/office/powerpoint/2010/main" val="251372131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C17BC7-E450-D7A1-5024-D17764551E09}"/>
              </a:ext>
            </a:extLst>
          </p:cNvPr>
          <p:cNvSpPr txBox="1"/>
          <p:nvPr/>
        </p:nvSpPr>
        <p:spPr>
          <a:xfrm>
            <a:off x="4689245" y="549287"/>
            <a:ext cx="2813510" cy="7734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dk1"/>
              </a:buClr>
              <a:buSzPts val="1100"/>
              <a:buNone/>
              <a:defRPr sz="3200" b="1" spc="50">
                <a:ln w="0">
                  <a:solidFill>
                    <a:srgbClr val="FF0000"/>
                  </a:solidFill>
                </a:ln>
                <a:solidFill>
                  <a:schemeClr val="bg1"/>
                </a:solidFill>
                <a:effectLst>
                  <a:outerShdw blurRad="50800" dist="38100" dir="10800000" algn="r" rotWithShape="0">
                    <a:prstClr val="black">
                      <a:alpha val="40000"/>
                    </a:prstClr>
                  </a:outerShdw>
                </a:effectLst>
                <a:latin typeface="Bahnschrift Condensed" panose="020B0502040204020203" pitchFamily="34" charset="0"/>
                <a:ea typeface="Sue Ellen Francisco"/>
                <a:cs typeface="Sue Ellen Francisco"/>
              </a:defRPr>
            </a:lvl1pPr>
            <a:lvl2pPr algn="ctr">
              <a:buClr>
                <a:schemeClr val="accent1"/>
              </a:buClr>
              <a:buSzPts val="5200"/>
              <a:buFont typeface="Sue Ellen Francisco"/>
              <a:buNone/>
              <a:defRPr sz="5200">
                <a:solidFill>
                  <a:schemeClr val="accent1"/>
                </a:solidFill>
                <a:latin typeface="Sue Ellen Francisco"/>
                <a:ea typeface="Sue Ellen Francisco"/>
                <a:cs typeface="Sue Ellen Francisco"/>
              </a:defRPr>
            </a:lvl2pPr>
            <a:lvl3pPr algn="ctr">
              <a:buClr>
                <a:schemeClr val="accent1"/>
              </a:buClr>
              <a:buSzPts val="5200"/>
              <a:buFont typeface="Sue Ellen Francisco"/>
              <a:buNone/>
              <a:defRPr sz="5200">
                <a:solidFill>
                  <a:schemeClr val="accent1"/>
                </a:solidFill>
                <a:latin typeface="Sue Ellen Francisco"/>
                <a:ea typeface="Sue Ellen Francisco"/>
                <a:cs typeface="Sue Ellen Francisco"/>
              </a:defRPr>
            </a:lvl3pPr>
            <a:lvl4pPr algn="ctr">
              <a:buClr>
                <a:schemeClr val="accent1"/>
              </a:buClr>
              <a:buSzPts val="5200"/>
              <a:buFont typeface="Sue Ellen Francisco"/>
              <a:buNone/>
              <a:defRPr sz="5200">
                <a:solidFill>
                  <a:schemeClr val="accent1"/>
                </a:solidFill>
                <a:latin typeface="Sue Ellen Francisco"/>
                <a:ea typeface="Sue Ellen Francisco"/>
                <a:cs typeface="Sue Ellen Francisco"/>
              </a:defRPr>
            </a:lvl4pPr>
            <a:lvl5pPr algn="ctr">
              <a:buClr>
                <a:schemeClr val="accent1"/>
              </a:buClr>
              <a:buSzPts val="5200"/>
              <a:buFont typeface="Sue Ellen Francisco"/>
              <a:buNone/>
              <a:defRPr sz="5200">
                <a:solidFill>
                  <a:schemeClr val="accent1"/>
                </a:solidFill>
                <a:latin typeface="Sue Ellen Francisco"/>
                <a:ea typeface="Sue Ellen Francisco"/>
                <a:cs typeface="Sue Ellen Francisco"/>
              </a:defRPr>
            </a:lvl5pPr>
            <a:lvl6pPr algn="ctr">
              <a:buClr>
                <a:schemeClr val="accent1"/>
              </a:buClr>
              <a:buSzPts val="5200"/>
              <a:buFont typeface="Sue Ellen Francisco"/>
              <a:buNone/>
              <a:defRPr sz="5200">
                <a:solidFill>
                  <a:schemeClr val="accent1"/>
                </a:solidFill>
                <a:latin typeface="Sue Ellen Francisco"/>
                <a:ea typeface="Sue Ellen Francisco"/>
                <a:cs typeface="Sue Ellen Francisco"/>
              </a:defRPr>
            </a:lvl6pPr>
            <a:lvl7pPr algn="ctr">
              <a:buClr>
                <a:schemeClr val="accent1"/>
              </a:buClr>
              <a:buSzPts val="5200"/>
              <a:buFont typeface="Sue Ellen Francisco"/>
              <a:buNone/>
              <a:defRPr sz="5200">
                <a:solidFill>
                  <a:schemeClr val="accent1"/>
                </a:solidFill>
                <a:latin typeface="Sue Ellen Francisco"/>
                <a:ea typeface="Sue Ellen Francisco"/>
                <a:cs typeface="Sue Ellen Francisco"/>
              </a:defRPr>
            </a:lvl7pPr>
            <a:lvl8pPr algn="ctr">
              <a:buClr>
                <a:schemeClr val="accent1"/>
              </a:buClr>
              <a:buSzPts val="5200"/>
              <a:buFont typeface="Sue Ellen Francisco"/>
              <a:buNone/>
              <a:defRPr sz="5200">
                <a:solidFill>
                  <a:schemeClr val="accent1"/>
                </a:solidFill>
                <a:latin typeface="Sue Ellen Francisco"/>
                <a:ea typeface="Sue Ellen Francisco"/>
                <a:cs typeface="Sue Ellen Francisco"/>
              </a:defRPr>
            </a:lvl8pPr>
            <a:lvl9pPr algn="ctr">
              <a:buClr>
                <a:schemeClr val="accent1"/>
              </a:buClr>
              <a:buSzPts val="5200"/>
              <a:buFont typeface="Sue Ellen Francisco"/>
              <a:buNone/>
              <a:defRPr sz="5200">
                <a:solidFill>
                  <a:schemeClr val="accent1"/>
                </a:solidFill>
                <a:latin typeface="Sue Ellen Francisco"/>
                <a:ea typeface="Sue Ellen Francisco"/>
                <a:cs typeface="Sue Ellen Francisco"/>
              </a:defRPr>
            </a:lvl9pPr>
          </a:lstStyle>
          <a:p>
            <a:pPr marL="0" marR="0" lvl="0" indent="0" algn="ctr" defTabSz="914400" rtl="0" eaLnBrk="1" fontAlgn="auto" latinLnBrk="0" hangingPunct="1">
              <a:lnSpc>
                <a:spcPct val="100000"/>
              </a:lnSpc>
              <a:spcBef>
                <a:spcPts val="0"/>
              </a:spcBef>
              <a:spcAft>
                <a:spcPts val="0"/>
              </a:spcAft>
              <a:buClr>
                <a:srgbClr val="841F00"/>
              </a:buClr>
              <a:buSzPts val="1100"/>
              <a:buFont typeface="Arial"/>
              <a:buNone/>
              <a:tabLst/>
              <a:defRPr/>
            </a:pPr>
            <a:r>
              <a:rPr lang="en-US" sz="4800" dirty="0">
                <a:ln w="12700">
                  <a:solidFill>
                    <a:srgbClr val="FFFBEE"/>
                  </a:solidFill>
                </a:ln>
                <a:solidFill>
                  <a:srgbClr val="FF0000"/>
                </a:solidFill>
                <a:sym typeface="Sue Ellen Francisco"/>
              </a:rPr>
              <a:t>VẬN DỤNG</a:t>
            </a:r>
            <a:endParaRPr kumimoji="0" lang="en-US" sz="4800" b="1" i="0" u="none" strike="noStrike" kern="0" cap="none" spc="50" normalizeH="0" baseline="0" noProof="0" dirty="0">
              <a:ln w="12700">
                <a:solidFill>
                  <a:srgbClr val="FFFBEE"/>
                </a:solidFill>
              </a:ln>
              <a:solidFill>
                <a:srgbClr val="FF0000"/>
              </a:solidFill>
              <a:effectLst>
                <a:outerShdw blurRad="50800" dist="38100" dir="10800000" algn="r" rotWithShape="0">
                  <a:prstClr val="black">
                    <a:alpha val="40000"/>
                  </a:prstClr>
                </a:outerShdw>
              </a:effectLst>
              <a:uLnTx/>
              <a:uFillTx/>
              <a:sym typeface="Sue Ellen Francisco"/>
            </a:endParaRPr>
          </a:p>
        </p:txBody>
      </p:sp>
      <p:sp>
        <p:nvSpPr>
          <p:cNvPr id="3" name="TextBox 2">
            <a:extLst>
              <a:ext uri="{FF2B5EF4-FFF2-40B4-BE49-F238E27FC236}">
                <a16:creationId xmlns:a16="http://schemas.microsoft.com/office/drawing/2014/main" id="{340B017A-72F0-E594-DFF9-CCCBC2FB066D}"/>
              </a:ext>
            </a:extLst>
          </p:cNvPr>
          <p:cNvSpPr txBox="1"/>
          <p:nvPr/>
        </p:nvSpPr>
        <p:spPr>
          <a:xfrm>
            <a:off x="577048" y="1562902"/>
            <a:ext cx="11194741" cy="1384995"/>
          </a:xfrm>
          <a:prstGeom prst="rect">
            <a:avLst/>
          </a:prstGeom>
          <a:noFill/>
        </p:spPr>
        <p:txBody>
          <a:bodyPr wrap="square">
            <a:spAutoFit/>
          </a:bodyPr>
          <a:lstStyle/>
          <a:p>
            <a:r>
              <a:rPr lang="en-US" sz="2000" b="1"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Ứng</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dụng</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và</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sáng</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tạo</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thêm</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nhiều</a:t>
            </a:r>
            <a:r>
              <a:rPr lang="en-US" sz="2800" spc="-30" dirty="0">
                <a:solidFill>
                  <a:srgbClr val="3E830E"/>
                </a:solidFill>
                <a:latin typeface="Times New Roman" panose="02020603050405020304" pitchFamily="18" charset="0"/>
                <a:cs typeface="Times New Roman" panose="02020603050405020304" pitchFamily="18" charset="0"/>
              </a:rPr>
              <a:t> ý </a:t>
            </a:r>
            <a:r>
              <a:rPr lang="en-US" sz="2800" spc="-30" dirty="0" err="1">
                <a:solidFill>
                  <a:srgbClr val="3E830E"/>
                </a:solidFill>
                <a:latin typeface="Times New Roman" panose="02020603050405020304" pitchFamily="18" charset="0"/>
                <a:cs typeface="Times New Roman" panose="02020603050405020304" pitchFamily="18" charset="0"/>
              </a:rPr>
              <a:t>tưởng</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để</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thể</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hiện</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bài</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hát</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b="1" i="1" spc="-30" dirty="0">
                <a:solidFill>
                  <a:srgbClr val="3E830E"/>
                </a:solidFill>
                <a:latin typeface="Times New Roman" panose="02020603050405020304" pitchFamily="18" charset="0"/>
                <a:cs typeface="Times New Roman" panose="02020603050405020304" pitchFamily="18" charset="0"/>
              </a:rPr>
              <a:t>Soi </a:t>
            </a:r>
            <a:r>
              <a:rPr lang="en-US" sz="2800" b="1" i="1" spc="-30" dirty="0" err="1">
                <a:solidFill>
                  <a:srgbClr val="3E830E"/>
                </a:solidFill>
                <a:latin typeface="Times New Roman" panose="02020603050405020304" pitchFamily="18" charset="0"/>
                <a:cs typeface="Times New Roman" panose="02020603050405020304" pitchFamily="18" charset="0"/>
              </a:rPr>
              <a:t>bóng</a:t>
            </a:r>
            <a:r>
              <a:rPr lang="en-US" sz="2800" b="1" i="1" spc="-30" dirty="0">
                <a:solidFill>
                  <a:srgbClr val="3E830E"/>
                </a:solidFill>
                <a:latin typeface="Times New Roman" panose="02020603050405020304" pitchFamily="18" charset="0"/>
                <a:cs typeface="Times New Roman" panose="02020603050405020304" pitchFamily="18" charset="0"/>
              </a:rPr>
              <a:t> </a:t>
            </a:r>
            <a:r>
              <a:rPr lang="en-US" sz="2800" b="1" i="1" spc="-30" dirty="0" err="1">
                <a:solidFill>
                  <a:srgbClr val="3E830E"/>
                </a:solidFill>
                <a:latin typeface="Times New Roman" panose="02020603050405020304" pitchFamily="18" charset="0"/>
                <a:cs typeface="Times New Roman" panose="02020603050405020304" pitchFamily="18" charset="0"/>
              </a:rPr>
              <a:t>bên</a:t>
            </a:r>
            <a:r>
              <a:rPr lang="en-US" sz="2800" b="1" i="1" spc="-30" dirty="0">
                <a:solidFill>
                  <a:srgbClr val="3E830E"/>
                </a:solidFill>
                <a:latin typeface="Times New Roman" panose="02020603050405020304" pitchFamily="18" charset="0"/>
                <a:cs typeface="Times New Roman" panose="02020603050405020304" pitchFamily="18" charset="0"/>
              </a:rPr>
              <a:t> </a:t>
            </a:r>
            <a:r>
              <a:rPr lang="en-US" sz="2800" b="1" i="1" spc="-30" dirty="0" err="1">
                <a:solidFill>
                  <a:srgbClr val="3E830E"/>
                </a:solidFill>
                <a:latin typeface="Times New Roman" panose="02020603050405020304" pitchFamily="18" charset="0"/>
                <a:cs typeface="Times New Roman" panose="02020603050405020304" pitchFamily="18" charset="0"/>
              </a:rPr>
              <a:t>hồ</a:t>
            </a:r>
            <a:endParaRPr lang="en-US" sz="2800" b="1" i="1" spc="-30" dirty="0">
              <a:solidFill>
                <a:srgbClr val="3E830E"/>
              </a:solidFill>
              <a:latin typeface="Times New Roman" panose="02020603050405020304" pitchFamily="18" charset="0"/>
              <a:cs typeface="Times New Roman" panose="02020603050405020304" pitchFamily="18" charset="0"/>
            </a:endParaRPr>
          </a:p>
          <a:p>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Sưu</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tầm</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những</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hình</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ảnh</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về</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sinh</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hoạt</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văn</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hóa</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của</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đồng</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bào</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Giáy</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để</a:t>
            </a:r>
            <a:r>
              <a:rPr lang="en-US" sz="2800" spc="-30" dirty="0">
                <a:solidFill>
                  <a:srgbClr val="3E830E"/>
                </a:solidFill>
                <a:latin typeface="Times New Roman" panose="02020603050405020304" pitchFamily="18" charset="0"/>
                <a:cs typeface="Times New Roman" panose="02020603050405020304" pitchFamily="18" charset="0"/>
              </a:rPr>
              <a:t> chia </a:t>
            </a:r>
            <a:r>
              <a:rPr lang="en-US" sz="2800" spc="-30" dirty="0" err="1">
                <a:solidFill>
                  <a:srgbClr val="3E830E"/>
                </a:solidFill>
                <a:latin typeface="Times New Roman" panose="02020603050405020304" pitchFamily="18" charset="0"/>
                <a:cs typeface="Times New Roman" panose="02020603050405020304" pitchFamily="18" charset="0"/>
              </a:rPr>
              <a:t>sẻ</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với</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bạn</a:t>
            </a:r>
            <a:r>
              <a:rPr lang="en-US" sz="2800" spc="-30" dirty="0">
                <a:solidFill>
                  <a:srgbClr val="3E830E"/>
                </a:solidFill>
                <a:latin typeface="Times New Roman" panose="02020603050405020304" pitchFamily="18" charset="0"/>
                <a:cs typeface="Times New Roman" panose="02020603050405020304" pitchFamily="18" charset="0"/>
              </a:rPr>
              <a:t> ở </a:t>
            </a:r>
            <a:r>
              <a:rPr lang="en-US" sz="2800" spc="-30" dirty="0" err="1">
                <a:solidFill>
                  <a:srgbClr val="3E830E"/>
                </a:solidFill>
                <a:latin typeface="Times New Roman" panose="02020603050405020304" pitchFamily="18" charset="0"/>
                <a:cs typeface="Times New Roman" panose="02020603050405020304" pitchFamily="18" charset="0"/>
              </a:rPr>
              <a:t>phần</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Vận</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dụng</a:t>
            </a:r>
            <a:r>
              <a:rPr lang="en-US" sz="2800" spc="-30" dirty="0">
                <a:solidFill>
                  <a:srgbClr val="3E830E"/>
                </a:solidFill>
                <a:latin typeface="Times New Roman" panose="02020603050405020304" pitchFamily="18" charset="0"/>
                <a:cs typeface="Times New Roman" panose="02020603050405020304" pitchFamily="18" charset="0"/>
              </a:rPr>
              <a:t> – </a:t>
            </a:r>
            <a:r>
              <a:rPr lang="en-US" sz="2800" spc="-30" dirty="0" err="1">
                <a:solidFill>
                  <a:srgbClr val="3E830E"/>
                </a:solidFill>
                <a:latin typeface="Times New Roman" panose="02020603050405020304" pitchFamily="18" charset="0"/>
                <a:cs typeface="Times New Roman" panose="02020603050405020304" pitchFamily="18" charset="0"/>
              </a:rPr>
              <a:t>Sáng</a:t>
            </a:r>
            <a:r>
              <a:rPr lang="en-US" sz="2800" spc="-30" dirty="0">
                <a:solidFill>
                  <a:srgbClr val="3E830E"/>
                </a:solidFill>
                <a:latin typeface="Times New Roman" panose="02020603050405020304" pitchFamily="18" charset="0"/>
                <a:cs typeface="Times New Roman" panose="02020603050405020304" pitchFamily="18" charset="0"/>
              </a:rPr>
              <a:t> </a:t>
            </a:r>
            <a:r>
              <a:rPr lang="en-US" sz="2800" spc="-30" dirty="0" err="1">
                <a:solidFill>
                  <a:srgbClr val="3E830E"/>
                </a:solidFill>
                <a:latin typeface="Times New Roman" panose="02020603050405020304" pitchFamily="18" charset="0"/>
                <a:cs typeface="Times New Roman" panose="02020603050405020304" pitchFamily="18" charset="0"/>
              </a:rPr>
              <a:t>tạo</a:t>
            </a:r>
            <a:endParaRPr lang="en-US" sz="2800" spc="-30" dirty="0">
              <a:solidFill>
                <a:srgbClr val="3E830E"/>
              </a:solidFill>
              <a:latin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C8676A31-E0BF-86CE-043F-E563CE4F3A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199138" y="3219135"/>
            <a:ext cx="4248287" cy="3638865"/>
          </a:xfrm>
          <a:prstGeom prst="rect">
            <a:avLst/>
          </a:prstGeom>
        </p:spPr>
      </p:pic>
    </p:spTree>
    <p:extLst>
      <p:ext uri="{BB962C8B-B14F-4D97-AF65-F5344CB8AC3E}">
        <p14:creationId xmlns:p14="http://schemas.microsoft.com/office/powerpoint/2010/main" val="138067805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685152" y="669940"/>
            <a:ext cx="8391832" cy="36009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150000"/>
              </a:lnSpc>
            </a:pPr>
            <a:r>
              <a:rPr lang="en-US" sz="3200" u="sng" dirty="0">
                <a:solidFill>
                  <a:srgbClr val="00B050"/>
                </a:solidFill>
                <a:latin typeface="Times New Roman" pitchFamily="18" charset="0"/>
                <a:cs typeface="Times New Roman" pitchFamily="18" charset="0"/>
              </a:rPr>
              <a:t>DẶN DÒ, CHUẨN BỊ BÀI MỚI</a:t>
            </a:r>
          </a:p>
          <a:p>
            <a:pPr lvl="0">
              <a:lnSpc>
                <a:spcPct val="150000"/>
              </a:lnSpc>
            </a:pPr>
            <a:r>
              <a:rPr lang="en-US" sz="2400" dirty="0">
                <a:solidFill>
                  <a:srgbClr val="00B050"/>
                </a:solidFill>
                <a:latin typeface="Times New Roman" pitchFamily="18" charset="0"/>
                <a:cs typeface="Times New Roman" pitchFamily="18" charset="0"/>
              </a:rPr>
              <a:t>- GV </a:t>
            </a:r>
            <a:r>
              <a:rPr lang="en-US" sz="2400" dirty="0" err="1">
                <a:solidFill>
                  <a:srgbClr val="00B050"/>
                </a:solidFill>
                <a:latin typeface="Times New Roman" pitchFamily="18" charset="0"/>
                <a:cs typeface="Times New Roman" pitchFamily="18" charset="0"/>
              </a:rPr>
              <a:t>cùng</a:t>
            </a:r>
            <a:r>
              <a:rPr lang="en-US" sz="2400" dirty="0">
                <a:solidFill>
                  <a:srgbClr val="00B050"/>
                </a:solidFill>
                <a:latin typeface="Times New Roman" pitchFamily="18" charset="0"/>
                <a:cs typeface="Times New Roman" pitchFamily="18" charset="0"/>
              </a:rPr>
              <a:t> HS </a:t>
            </a:r>
            <a:r>
              <a:rPr lang="en-US" sz="2400" dirty="0" err="1">
                <a:solidFill>
                  <a:srgbClr val="00B050"/>
                </a:solidFill>
                <a:latin typeface="Times New Roman" pitchFamily="18" charset="0"/>
                <a:cs typeface="Times New Roman" pitchFamily="18" charset="0"/>
              </a:rPr>
              <a:t>hệ</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thống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lại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các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nội</a:t>
            </a:r>
            <a:r>
              <a:rPr lang="en-US" sz="2400" dirty="0">
                <a:solidFill>
                  <a:srgbClr val="00B050"/>
                </a:solidFill>
                <a:latin typeface="Times New Roman" pitchFamily="18" charset="0"/>
                <a:cs typeface="Times New Roman" pitchFamily="18" charset="0"/>
              </a:rPr>
              <a:t> dung </a:t>
            </a:r>
            <a:r>
              <a:rPr lang="en-US" sz="2400" dirty="0" err="1">
                <a:solidFill>
                  <a:srgbClr val="00B050"/>
                </a:solidFill>
                <a:latin typeface="Times New Roman" pitchFamily="18" charset="0"/>
                <a:cs typeface="Times New Roman" pitchFamily="18" charset="0"/>
              </a:rPr>
              <a:t>đã</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học</a:t>
            </a:r>
            <a:r>
              <a:rPr lang="en-US" sz="2400" dirty="0">
                <a:solidFill>
                  <a:srgbClr val="00B050"/>
                </a:solidFill>
                <a:latin typeface="Times New Roman" pitchFamily="18" charset="0"/>
                <a:cs typeface="Times New Roman" pitchFamily="18" charset="0"/>
              </a:rPr>
              <a:t>.</a:t>
            </a:r>
          </a:p>
          <a:p>
            <a:pPr>
              <a:lnSpc>
                <a:spcPct val="150000"/>
              </a:lnSpc>
            </a:pP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Chuẩn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bị</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tiết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học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sau</a:t>
            </a:r>
            <a:r>
              <a:rPr lang="en-US" sz="2400" dirty="0">
                <a:solidFill>
                  <a:srgbClr val="00B050"/>
                </a:solidFill>
                <a:latin typeface="Times New Roman" pitchFamily="18" charset="0"/>
                <a:cs typeface="Times New Roman" pitchFamily="18" charset="0"/>
              </a:rPr>
              <a:t>:</a:t>
            </a:r>
          </a:p>
          <a:p>
            <a:pPr>
              <a:lnSpc>
                <a:spcPct val="150000"/>
              </a:lnSpc>
            </a:pP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Học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thuộc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bài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hát</a:t>
            </a:r>
            <a:r>
              <a:rPr lang="en-US" sz="2400" dirty="0">
                <a:solidFill>
                  <a:srgbClr val="00B050"/>
                </a:solidFill>
                <a:latin typeface="Times New Roman" pitchFamily="18" charset="0"/>
                <a:cs typeface="Times New Roman" pitchFamily="18" charset="0"/>
              </a:rPr>
              <a:t> </a:t>
            </a:r>
            <a:r>
              <a:rPr lang="en-US" sz="2400" b="1" i="1" dirty="0">
                <a:solidFill>
                  <a:srgbClr val="00B050"/>
                </a:solidFill>
                <a:latin typeface="Times New Roman" pitchFamily="18" charset="0"/>
                <a:cs typeface="Times New Roman" pitchFamily="18" charset="0"/>
              </a:rPr>
              <a:t>Soi </a:t>
            </a:r>
            <a:r>
              <a:rPr lang="en-US" sz="2400" b="1" i="1" dirty="0" err="1">
                <a:solidFill>
                  <a:srgbClr val="00B050"/>
                </a:solidFill>
                <a:latin typeface="Times New Roman" pitchFamily="18" charset="0"/>
                <a:cs typeface="Times New Roman" pitchFamily="18" charset="0"/>
              </a:rPr>
              <a:t>bóng</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bên</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hồ</a:t>
            </a:r>
            <a:r>
              <a:rPr lang="en-US" sz="2400" i="1"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và</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có</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thêm</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những</a:t>
            </a:r>
            <a:r>
              <a:rPr lang="en-US" sz="2400" dirty="0">
                <a:solidFill>
                  <a:srgbClr val="00B050"/>
                </a:solidFill>
                <a:latin typeface="Times New Roman" pitchFamily="18" charset="0"/>
                <a:cs typeface="Times New Roman" pitchFamily="18" charset="0"/>
              </a:rPr>
              <a:t> ý </a:t>
            </a:r>
            <a:r>
              <a:rPr lang="en-US" sz="2400" dirty="0" err="1">
                <a:solidFill>
                  <a:srgbClr val="00B050"/>
                </a:solidFill>
                <a:latin typeface="Times New Roman" pitchFamily="18" charset="0"/>
                <a:cs typeface="Times New Roman" pitchFamily="18" charset="0"/>
              </a:rPr>
              <a:t>tưởng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sáng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tạo</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phong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phú</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để</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trình</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diễn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bài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hát</a:t>
            </a:r>
            <a:r>
              <a:rPr lang="en-US" sz="2400" dirty="0">
                <a:solidFill>
                  <a:srgbClr val="00B050"/>
                </a:solidFill>
                <a:latin typeface="Times New Roman" pitchFamily="18" charset="0"/>
                <a:cs typeface="Times New Roman" pitchFamily="18" charset="0"/>
              </a:rPr>
              <a:t>.</a:t>
            </a:r>
          </a:p>
          <a:p>
            <a:pPr>
              <a:lnSpc>
                <a:spcPct val="150000"/>
              </a:lnSpc>
            </a:pP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Tìm</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hiểu</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về</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đàn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Nguyệt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và</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đàn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Tính</a:t>
            </a:r>
            <a:r>
              <a:rPr lang="en-US" sz="2400" dirty="0">
                <a:solidFill>
                  <a:srgbClr val="00B050"/>
                </a:solidFill>
                <a:latin typeface="Times New Roman" pitchFamily="18" charset="0"/>
                <a:cs typeface="Times New Roman" pitchFamily="18" charset="0"/>
              </a:rPr>
              <a:t>.</a:t>
            </a: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3" name="Graphic 2">
            <a:extLst>
              <a:ext uri="{FF2B5EF4-FFF2-40B4-BE49-F238E27FC236}">
                <a16:creationId xmlns:a16="http://schemas.microsoft.com/office/drawing/2014/main" id="{12E1F788-1A0C-8F56-B572-E9D964DC893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04187" y="3345888"/>
            <a:ext cx="2867488" cy="3533559"/>
          </a:xfrm>
          <a:prstGeom prst="rect">
            <a:avLst/>
          </a:prstGeom>
        </p:spPr>
      </p:pic>
    </p:spTree>
    <p:extLst>
      <p:ext uri="{BB962C8B-B14F-4D97-AF65-F5344CB8AC3E}">
        <p14:creationId xmlns:p14="http://schemas.microsoft.com/office/powerpoint/2010/main" val="145339596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196" descr="A group of people rowing boats on a lake&#10;&#10;Description automatically generated">
            <a:extLst>
              <a:ext uri="{FF2B5EF4-FFF2-40B4-BE49-F238E27FC236}">
                <a16:creationId xmlns:a16="http://schemas.microsoft.com/office/drawing/2014/main" id="{7A1A06FF-57E3-875D-04A8-386BA6C49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8" name="Google Shape;400;p38">
            <a:extLst>
              <a:ext uri="{FF2B5EF4-FFF2-40B4-BE49-F238E27FC236}">
                <a16:creationId xmlns:a16="http://schemas.microsoft.com/office/drawing/2014/main" id="{0B190D05-3E45-FDBF-D06C-726704DC9342}"/>
              </a:ext>
            </a:extLst>
          </p:cNvPr>
          <p:cNvSpPr txBox="1">
            <a:spLocks/>
          </p:cNvSpPr>
          <p:nvPr/>
        </p:nvSpPr>
        <p:spPr>
          <a:xfrm rot="-360">
            <a:off x="2142194" y="-177891"/>
            <a:ext cx="8741712" cy="22481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1"/>
              </a:buClr>
              <a:buSzPts val="1100"/>
              <a:buNone/>
              <a:defRPr sz="4000" b="1">
                <a:ln w="10160">
                  <a:noFill/>
                  <a:prstDash val="solid"/>
                </a:ln>
                <a:solidFill>
                  <a:srgbClr val="FFFFFF"/>
                </a:solidFill>
                <a:effectLst>
                  <a:outerShdw blurRad="38100" dist="22860" dir="5400000" algn="tl" rotWithShape="0">
                    <a:srgbClr val="000000">
                      <a:alpha val="30000"/>
                    </a:srgbClr>
                  </a:outerShdw>
                </a:effectLst>
                <a:latin typeface="Bahnschrift Condensed" panose="020B0502040204020203" pitchFamily="34" charset="0"/>
                <a:ea typeface="Sue Ellen Francisco"/>
                <a:cs typeface="Sue Ellen Francisco"/>
              </a:defRPr>
            </a:lvl1pPr>
            <a:lvl2pPr>
              <a:buClr>
                <a:schemeClr val="accent1"/>
              </a:buClr>
              <a:buSzPts val="5000"/>
              <a:buFont typeface="Sue Ellen Francisco"/>
              <a:buNone/>
              <a:defRPr sz="5000">
                <a:solidFill>
                  <a:schemeClr val="accent1"/>
                </a:solidFill>
                <a:latin typeface="Sue Ellen Francisco"/>
                <a:ea typeface="Sue Ellen Francisco"/>
                <a:cs typeface="Sue Ellen Francisco"/>
              </a:defRPr>
            </a:lvl2pPr>
            <a:lvl3pPr>
              <a:buClr>
                <a:schemeClr val="accent1"/>
              </a:buClr>
              <a:buSzPts val="5000"/>
              <a:buFont typeface="Sue Ellen Francisco"/>
              <a:buNone/>
              <a:defRPr sz="5000">
                <a:solidFill>
                  <a:schemeClr val="accent1"/>
                </a:solidFill>
                <a:latin typeface="Sue Ellen Francisco"/>
                <a:ea typeface="Sue Ellen Francisco"/>
                <a:cs typeface="Sue Ellen Francisco"/>
              </a:defRPr>
            </a:lvl3pPr>
            <a:lvl4pPr>
              <a:buClr>
                <a:schemeClr val="accent1"/>
              </a:buClr>
              <a:buSzPts val="5000"/>
              <a:buFont typeface="Sue Ellen Francisco"/>
              <a:buNone/>
              <a:defRPr sz="5000">
                <a:solidFill>
                  <a:schemeClr val="accent1"/>
                </a:solidFill>
                <a:latin typeface="Sue Ellen Francisco"/>
                <a:ea typeface="Sue Ellen Francisco"/>
                <a:cs typeface="Sue Ellen Francisco"/>
              </a:defRPr>
            </a:lvl4pPr>
            <a:lvl5pPr>
              <a:buClr>
                <a:schemeClr val="accent1"/>
              </a:buClr>
              <a:buSzPts val="5000"/>
              <a:buFont typeface="Sue Ellen Francisco"/>
              <a:buNone/>
              <a:defRPr sz="5000">
                <a:solidFill>
                  <a:schemeClr val="accent1"/>
                </a:solidFill>
                <a:latin typeface="Sue Ellen Francisco"/>
                <a:ea typeface="Sue Ellen Francisco"/>
                <a:cs typeface="Sue Ellen Francisco"/>
              </a:defRPr>
            </a:lvl5pPr>
            <a:lvl6pPr>
              <a:buClr>
                <a:schemeClr val="accent1"/>
              </a:buClr>
              <a:buSzPts val="5000"/>
              <a:buFont typeface="Sue Ellen Francisco"/>
              <a:buNone/>
              <a:defRPr sz="5000">
                <a:solidFill>
                  <a:schemeClr val="accent1"/>
                </a:solidFill>
                <a:latin typeface="Sue Ellen Francisco"/>
                <a:ea typeface="Sue Ellen Francisco"/>
                <a:cs typeface="Sue Ellen Francisco"/>
              </a:defRPr>
            </a:lvl6pPr>
            <a:lvl7pPr>
              <a:buClr>
                <a:schemeClr val="accent1"/>
              </a:buClr>
              <a:buSzPts val="5000"/>
              <a:buFont typeface="Sue Ellen Francisco"/>
              <a:buNone/>
              <a:defRPr sz="5000">
                <a:solidFill>
                  <a:schemeClr val="accent1"/>
                </a:solidFill>
                <a:latin typeface="Sue Ellen Francisco"/>
                <a:ea typeface="Sue Ellen Francisco"/>
                <a:cs typeface="Sue Ellen Francisco"/>
              </a:defRPr>
            </a:lvl7pPr>
            <a:lvl8pPr>
              <a:buClr>
                <a:schemeClr val="accent1"/>
              </a:buClr>
              <a:buSzPts val="5000"/>
              <a:buFont typeface="Sue Ellen Francisco"/>
              <a:buNone/>
              <a:defRPr sz="5000">
                <a:solidFill>
                  <a:schemeClr val="accent1"/>
                </a:solidFill>
                <a:latin typeface="Sue Ellen Francisco"/>
                <a:ea typeface="Sue Ellen Francisco"/>
                <a:cs typeface="Sue Ellen Francisco"/>
              </a:defRPr>
            </a:lvl8pPr>
            <a:lvl9pPr>
              <a:buClr>
                <a:schemeClr val="accent1"/>
              </a:buClr>
              <a:buSzPts val="5000"/>
              <a:buFont typeface="Sue Ellen Francisco"/>
              <a:buNone/>
              <a:defRPr sz="5000">
                <a:solidFill>
                  <a:schemeClr val="accent1"/>
                </a:solidFill>
                <a:latin typeface="Sue Ellen Francisco"/>
                <a:ea typeface="Sue Ellen Francisco"/>
                <a:cs typeface="Sue Ellen Francisco"/>
              </a:defRPr>
            </a:lvl9pPr>
          </a:lstStyle>
          <a:p>
            <a:pPr marL="0" marR="0" lvl="0" indent="0" algn="ctr" defTabSz="914400" eaLnBrk="1" fontAlgn="auto" latinLnBrk="0" hangingPunct="1">
              <a:lnSpc>
                <a:spcPct val="100000"/>
              </a:lnSpc>
              <a:spcBef>
                <a:spcPts val="0"/>
              </a:spcBef>
              <a:spcAft>
                <a:spcPts val="0"/>
              </a:spcAft>
              <a:buClr>
                <a:srgbClr val="000000"/>
              </a:buClr>
              <a:buSzPts val="1100"/>
              <a:buFontTx/>
              <a:buNone/>
              <a:tabLst/>
              <a:defRPr/>
            </a:pPr>
            <a:r>
              <a:rPr lang="vi-VN" sz="5400" dirty="0">
                <a:ln w="0">
                  <a:solidFill>
                    <a:srgbClr val="FFFBDB"/>
                  </a:solidFill>
                </a:ln>
                <a:solidFill>
                  <a:srgbClr val="3E830E"/>
                </a:solidFill>
                <a:effectLst>
                  <a:outerShdw blurRad="50800" dist="38100" algn="l" rotWithShape="0">
                    <a:prstClr val="black">
                      <a:alpha val="40000"/>
                    </a:prstClr>
                  </a:outerShdw>
                </a:effectLst>
              </a:rPr>
              <a:t>TẠM BIỆT</a:t>
            </a:r>
          </a:p>
          <a:p>
            <a:pPr marL="0" marR="0" lvl="0" indent="0" algn="ctr" defTabSz="914400" eaLnBrk="1" fontAlgn="auto" latinLnBrk="0" hangingPunct="1">
              <a:lnSpc>
                <a:spcPct val="100000"/>
              </a:lnSpc>
              <a:spcBef>
                <a:spcPts val="0"/>
              </a:spcBef>
              <a:spcAft>
                <a:spcPts val="0"/>
              </a:spcAft>
              <a:buClr>
                <a:srgbClr val="000000"/>
              </a:buClr>
              <a:buSzPts val="1100"/>
              <a:buFontTx/>
              <a:buNone/>
              <a:tabLst/>
              <a:defRPr/>
            </a:pPr>
            <a:r>
              <a:rPr lang="vi-VN" sz="5400" dirty="0">
                <a:ln w="0">
                  <a:solidFill>
                    <a:srgbClr val="FFFBDB"/>
                  </a:solidFill>
                </a:ln>
                <a:solidFill>
                  <a:srgbClr val="3E830E"/>
                </a:solidFill>
                <a:effectLst>
                  <a:outerShdw blurRad="50800" dist="38100" algn="l" rotWithShape="0">
                    <a:prstClr val="black">
                      <a:alpha val="40000"/>
                    </a:prstClr>
                  </a:outerShdw>
                </a:effectLst>
              </a:rPr>
              <a:t>HẸN GẶP LẠI CÁC EM</a:t>
            </a:r>
          </a:p>
        </p:txBody>
      </p:sp>
    </p:spTree>
    <p:extLst>
      <p:ext uri="{BB962C8B-B14F-4D97-AF65-F5344CB8AC3E}">
        <p14:creationId xmlns:p14="http://schemas.microsoft.com/office/powerpoint/2010/main" val="149034087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0D68EC9-8530-42DD-9347-059716CF5A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9736" y="0"/>
            <a:ext cx="1432264" cy="1300085"/>
          </a:xfrm>
          <a:prstGeom prst="rect">
            <a:avLst/>
          </a:prstGeom>
        </p:spPr>
      </p:pic>
      <p:pic>
        <p:nvPicPr>
          <p:cNvPr id="3" name="图片 2">
            <a:extLst>
              <a:ext uri="{FF2B5EF4-FFF2-40B4-BE49-F238E27FC236}">
                <a16:creationId xmlns:a16="http://schemas.microsoft.com/office/drawing/2014/main" id="{6EF5AA5C-F4BB-4FB4-B1A8-EBF7545CE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633375" cy="1231074"/>
          </a:xfrm>
          <a:prstGeom prst="rect">
            <a:avLst/>
          </a:prstGeom>
        </p:spPr>
      </p:pic>
      <p:pic>
        <p:nvPicPr>
          <p:cNvPr id="11" name="图片 10">
            <a:extLst>
              <a:ext uri="{FF2B5EF4-FFF2-40B4-BE49-F238E27FC236}">
                <a16:creationId xmlns:a16="http://schemas.microsoft.com/office/drawing/2014/main" id="{1CD25B1B-49D6-4716-8F9B-9C95812942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341181"/>
            <a:ext cx="2645375" cy="2516819"/>
          </a:xfrm>
          <a:prstGeom prst="rect">
            <a:avLst/>
          </a:prstGeom>
        </p:spPr>
      </p:pic>
      <p:sp>
        <p:nvSpPr>
          <p:cNvPr id="14" name="文本框 13">
            <a:extLst>
              <a:ext uri="{FF2B5EF4-FFF2-40B4-BE49-F238E27FC236}">
                <a16:creationId xmlns:a16="http://schemas.microsoft.com/office/drawing/2014/main" id="{CFA89D0F-CAAB-4436-A012-A3A466F18B59}"/>
              </a:ext>
            </a:extLst>
          </p:cNvPr>
          <p:cNvSpPr txBox="1"/>
          <p:nvPr/>
        </p:nvSpPr>
        <p:spPr>
          <a:xfrm>
            <a:off x="4558148" y="429940"/>
            <a:ext cx="5140833" cy="123107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72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UTM Futura Extra" panose="02040603050506020204" pitchFamily="18" charset="0"/>
                <a:ea typeface="Tahoma" panose="020B0604030504040204" pitchFamily="34" charset="0"/>
                <a:cs typeface="Tahoma" panose="020B0604030504040204" pitchFamily="34" charset="0"/>
                <a:sym typeface="+mn-lt"/>
              </a:rPr>
              <a:t>CHỦ ĐỀ 7</a:t>
            </a:r>
            <a:endParaRPr lang="zh-CN" altLang="en-US" sz="72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UTM Futura Extra" panose="02040603050506020204" pitchFamily="18" charset="0"/>
              <a:ea typeface="+mn-ea"/>
              <a:cs typeface="Tahoma" panose="020B0604030504040204" pitchFamily="34" charset="0"/>
              <a:sym typeface="+mn-lt"/>
            </a:endParaRPr>
          </a:p>
        </p:txBody>
      </p:sp>
      <p:grpSp>
        <p:nvGrpSpPr>
          <p:cNvPr id="4" name="Group 3">
            <a:extLst>
              <a:ext uri="{FF2B5EF4-FFF2-40B4-BE49-F238E27FC236}">
                <a16:creationId xmlns:a16="http://schemas.microsoft.com/office/drawing/2014/main" id="{31814279-C03A-185B-FA97-691B0EBE12BC}"/>
              </a:ext>
            </a:extLst>
          </p:cNvPr>
          <p:cNvGrpSpPr/>
          <p:nvPr/>
        </p:nvGrpSpPr>
        <p:grpSpPr>
          <a:xfrm>
            <a:off x="3764113" y="2170831"/>
            <a:ext cx="7981517" cy="786472"/>
            <a:chOff x="3764113" y="2170831"/>
            <a:chExt cx="7981517" cy="786472"/>
          </a:xfrm>
        </p:grpSpPr>
        <p:grpSp>
          <p:nvGrpSpPr>
            <p:cNvPr id="33" name="组合 32">
              <a:extLst>
                <a:ext uri="{FF2B5EF4-FFF2-40B4-BE49-F238E27FC236}">
                  <a16:creationId xmlns:a16="http://schemas.microsoft.com/office/drawing/2014/main" id="{06DBD873-2DC7-4E7B-9C0A-515363BA5A36}"/>
                </a:ext>
              </a:extLst>
            </p:cNvPr>
            <p:cNvGrpSpPr/>
            <p:nvPr/>
          </p:nvGrpSpPr>
          <p:grpSpPr>
            <a:xfrm>
              <a:off x="3764113" y="2170831"/>
              <a:ext cx="874304" cy="786472"/>
              <a:chOff x="6818812" y="2162158"/>
              <a:chExt cx="1038497" cy="934170"/>
            </a:xfrm>
          </p:grpSpPr>
          <p:pic>
            <p:nvPicPr>
              <p:cNvPr id="34" name="图片 33">
                <a:extLst>
                  <a:ext uri="{FF2B5EF4-FFF2-40B4-BE49-F238E27FC236}">
                    <a16:creationId xmlns:a16="http://schemas.microsoft.com/office/drawing/2014/main" id="{450624B6-390F-46D3-B745-09F81D4434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5" name="文本框 34">
                <a:extLst>
                  <a:ext uri="{FF2B5EF4-FFF2-40B4-BE49-F238E27FC236}">
                    <a16:creationId xmlns:a16="http://schemas.microsoft.com/office/drawing/2014/main" id="{A0739807-858B-48A9-8095-099C60F31BE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1</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36" name="文本框 35">
              <a:extLst>
                <a:ext uri="{FF2B5EF4-FFF2-40B4-BE49-F238E27FC236}">
                  <a16:creationId xmlns:a16="http://schemas.microsoft.com/office/drawing/2014/main" id="{32351AA0-5578-4E4F-B2C2-9F2E9C995F95}"/>
                </a:ext>
              </a:extLst>
            </p:cNvPr>
            <p:cNvSpPr txBox="1"/>
            <p:nvPr/>
          </p:nvSpPr>
          <p:spPr>
            <a:xfrm>
              <a:off x="4753108" y="2277240"/>
              <a:ext cx="6992522"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sz="2400" dirty="0" err="1">
                  <a:solidFill>
                    <a:srgbClr val="00B050"/>
                  </a:solidFill>
                  <a:effectLst/>
                  <a:latin typeface="Times New Roman" pitchFamily="18" charset="0"/>
                  <a:cs typeface="Times New Roman" pitchFamily="18" charset="0"/>
                </a:rPr>
                <a:t>Hát</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bài</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hát</a:t>
              </a:r>
              <a:r>
                <a:rPr lang="en-US" sz="2400" dirty="0">
                  <a:solidFill>
                    <a:srgbClr val="00B050"/>
                  </a:solidFill>
                  <a:effectLst/>
                  <a:latin typeface="Times New Roman" pitchFamily="18" charset="0"/>
                  <a:cs typeface="Times New Roman" pitchFamily="18" charset="0"/>
                </a:rPr>
                <a:t> </a:t>
              </a:r>
              <a:r>
                <a:rPr lang="en-US" sz="2400" i="1" dirty="0">
                  <a:solidFill>
                    <a:srgbClr val="00B050"/>
                  </a:solidFill>
                  <a:effectLst/>
                  <a:latin typeface="Times New Roman" pitchFamily="18" charset="0"/>
                  <a:cs typeface="Times New Roman" pitchFamily="18" charset="0"/>
                </a:rPr>
                <a:t>Soi </a:t>
              </a:r>
              <a:r>
                <a:rPr lang="en-US" sz="2400" i="1" dirty="0" err="1">
                  <a:solidFill>
                    <a:srgbClr val="00B050"/>
                  </a:solidFill>
                  <a:effectLst/>
                  <a:latin typeface="Times New Roman" pitchFamily="18" charset="0"/>
                  <a:cs typeface="Times New Roman" pitchFamily="18" charset="0"/>
                </a:rPr>
                <a:t>bóng</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bên</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hồ</a:t>
              </a:r>
              <a:endParaRPr lang="en-US" sz="2400" dirty="0">
                <a:solidFill>
                  <a:srgbClr val="00B050"/>
                </a:solidFill>
                <a:effectLst/>
                <a:latin typeface="Times New Roman" pitchFamily="18" charset="0"/>
                <a:cs typeface="Times New Roman" pitchFamily="18" charset="0"/>
              </a:endParaRPr>
            </a:p>
          </p:txBody>
        </p:sp>
      </p:grpSp>
      <p:grpSp>
        <p:nvGrpSpPr>
          <p:cNvPr id="5" name="Group 4">
            <a:extLst>
              <a:ext uri="{FF2B5EF4-FFF2-40B4-BE49-F238E27FC236}">
                <a16:creationId xmlns:a16="http://schemas.microsoft.com/office/drawing/2014/main" id="{60F55334-6B59-157B-8055-78794425A718}"/>
              </a:ext>
            </a:extLst>
          </p:cNvPr>
          <p:cNvGrpSpPr/>
          <p:nvPr/>
        </p:nvGrpSpPr>
        <p:grpSpPr>
          <a:xfrm>
            <a:off x="3764113" y="3066626"/>
            <a:ext cx="7508937" cy="862678"/>
            <a:chOff x="3764113" y="3066626"/>
            <a:chExt cx="7508937" cy="862678"/>
          </a:xfrm>
        </p:grpSpPr>
        <p:grpSp>
          <p:nvGrpSpPr>
            <p:cNvPr id="37" name="组合 36">
              <a:extLst>
                <a:ext uri="{FF2B5EF4-FFF2-40B4-BE49-F238E27FC236}">
                  <a16:creationId xmlns:a16="http://schemas.microsoft.com/office/drawing/2014/main" id="{266A2A11-F486-4AA8-A725-B3329C8CD56A}"/>
                </a:ext>
              </a:extLst>
            </p:cNvPr>
            <p:cNvGrpSpPr/>
            <p:nvPr/>
          </p:nvGrpSpPr>
          <p:grpSpPr>
            <a:xfrm>
              <a:off x="3764113" y="3142832"/>
              <a:ext cx="874304" cy="786472"/>
              <a:chOff x="6818812" y="2162158"/>
              <a:chExt cx="1038497" cy="934170"/>
            </a:xfrm>
          </p:grpSpPr>
          <p:pic>
            <p:nvPicPr>
              <p:cNvPr id="38" name="图片 37">
                <a:extLst>
                  <a:ext uri="{FF2B5EF4-FFF2-40B4-BE49-F238E27FC236}">
                    <a16:creationId xmlns:a16="http://schemas.microsoft.com/office/drawing/2014/main" id="{1514D7E2-1231-4014-B28F-5F53E4AB70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9" name="文本框 38">
                <a:extLst>
                  <a:ext uri="{FF2B5EF4-FFF2-40B4-BE49-F238E27FC236}">
                    <a16:creationId xmlns:a16="http://schemas.microsoft.com/office/drawing/2014/main" id="{A418F440-34E8-489F-93C4-4CBCA8F4952D}"/>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2</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40" name="文本框 39">
              <a:extLst>
                <a:ext uri="{FF2B5EF4-FFF2-40B4-BE49-F238E27FC236}">
                  <a16:creationId xmlns:a16="http://schemas.microsoft.com/office/drawing/2014/main" id="{3481A5E0-6DC5-4A71-A078-203EB8F677E1}"/>
                </a:ext>
              </a:extLst>
            </p:cNvPr>
            <p:cNvSpPr txBox="1"/>
            <p:nvPr/>
          </p:nvSpPr>
          <p:spPr>
            <a:xfrm>
              <a:off x="4748017" y="3066626"/>
              <a:ext cx="6525033"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sz="2400" dirty="0" err="1">
                  <a:solidFill>
                    <a:srgbClr val="00B050"/>
                  </a:solidFill>
                  <a:effectLst/>
                  <a:latin typeface="Times New Roman" pitchFamily="18" charset="0"/>
                  <a:cs typeface="Times New Roman" pitchFamily="18" charset="0"/>
                </a:rPr>
                <a:t>Âm</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nhạc</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thường</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thức</a:t>
              </a:r>
              <a:r>
                <a:rPr lang="en-US" sz="2400"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Đàn</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nguyệt</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và</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đàn</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tính</a:t>
              </a:r>
              <a:endParaRPr lang="en-US" sz="2400" i="1" dirty="0">
                <a:solidFill>
                  <a:srgbClr val="00B050"/>
                </a:solidFill>
                <a:effectLst/>
                <a:latin typeface="Times New Roman" pitchFamily="18" charset="0"/>
                <a:cs typeface="Times New Roman" pitchFamily="18" charset="0"/>
              </a:endParaRPr>
            </a:p>
            <a:p>
              <a:pPr algn="l"/>
              <a:r>
                <a:rPr lang="en-US" sz="2400" dirty="0" err="1">
                  <a:solidFill>
                    <a:srgbClr val="00B050"/>
                  </a:solidFill>
                  <a:effectLst/>
                  <a:latin typeface="Times New Roman" pitchFamily="18" charset="0"/>
                  <a:cs typeface="Times New Roman" pitchFamily="18" charset="0"/>
                </a:rPr>
                <a:t>Ôn</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tập</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bài</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hát</a:t>
              </a:r>
              <a:r>
                <a:rPr lang="en-US" sz="2400" dirty="0">
                  <a:solidFill>
                    <a:srgbClr val="00B050"/>
                  </a:solidFill>
                  <a:effectLst/>
                  <a:latin typeface="Times New Roman" pitchFamily="18" charset="0"/>
                  <a:cs typeface="Times New Roman" pitchFamily="18" charset="0"/>
                </a:rPr>
                <a:t>: </a:t>
              </a:r>
              <a:r>
                <a:rPr lang="en-US" sz="2400" i="1" dirty="0">
                  <a:solidFill>
                    <a:srgbClr val="00B050"/>
                  </a:solidFill>
                  <a:effectLst/>
                  <a:latin typeface="Times New Roman" pitchFamily="18" charset="0"/>
                  <a:cs typeface="Times New Roman" pitchFamily="18" charset="0"/>
                </a:rPr>
                <a:t>Soi </a:t>
              </a:r>
              <a:r>
                <a:rPr lang="en-US" sz="2400" i="1" dirty="0" err="1">
                  <a:solidFill>
                    <a:srgbClr val="00B050"/>
                  </a:solidFill>
                  <a:effectLst/>
                  <a:latin typeface="Times New Roman" pitchFamily="18" charset="0"/>
                  <a:cs typeface="Times New Roman" pitchFamily="18" charset="0"/>
                </a:rPr>
                <a:t>bóng</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bên</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hồ</a:t>
              </a:r>
              <a:endParaRPr lang="en-US" sz="2400" dirty="0">
                <a:solidFill>
                  <a:srgbClr val="00B050"/>
                </a:solidFill>
                <a:effectLst/>
                <a:latin typeface="Times New Roman" pitchFamily="18" charset="0"/>
                <a:cs typeface="Times New Roman" pitchFamily="18" charset="0"/>
              </a:endParaRPr>
            </a:p>
          </p:txBody>
        </p:sp>
      </p:grpSp>
      <p:grpSp>
        <p:nvGrpSpPr>
          <p:cNvPr id="6" name="Group 5">
            <a:extLst>
              <a:ext uri="{FF2B5EF4-FFF2-40B4-BE49-F238E27FC236}">
                <a16:creationId xmlns:a16="http://schemas.microsoft.com/office/drawing/2014/main" id="{23BD4029-FDC7-FB6D-D7D7-90CD09CD7934}"/>
              </a:ext>
            </a:extLst>
          </p:cNvPr>
          <p:cNvGrpSpPr/>
          <p:nvPr/>
        </p:nvGrpSpPr>
        <p:grpSpPr>
          <a:xfrm>
            <a:off x="3764113" y="4088350"/>
            <a:ext cx="8000256" cy="861742"/>
            <a:chOff x="3764113" y="4088350"/>
            <a:chExt cx="8000256" cy="861742"/>
          </a:xfrm>
        </p:grpSpPr>
        <p:grpSp>
          <p:nvGrpSpPr>
            <p:cNvPr id="41" name="组合 40">
              <a:extLst>
                <a:ext uri="{FF2B5EF4-FFF2-40B4-BE49-F238E27FC236}">
                  <a16:creationId xmlns:a16="http://schemas.microsoft.com/office/drawing/2014/main" id="{A5495285-D350-427D-92C9-C2BC6FB5C005}"/>
                </a:ext>
              </a:extLst>
            </p:cNvPr>
            <p:cNvGrpSpPr/>
            <p:nvPr/>
          </p:nvGrpSpPr>
          <p:grpSpPr>
            <a:xfrm>
              <a:off x="3764113" y="4114833"/>
              <a:ext cx="874304" cy="786472"/>
              <a:chOff x="6818812" y="2162158"/>
              <a:chExt cx="1038497" cy="934170"/>
            </a:xfrm>
          </p:grpSpPr>
          <p:pic>
            <p:nvPicPr>
              <p:cNvPr id="42" name="图片 41">
                <a:extLst>
                  <a:ext uri="{FF2B5EF4-FFF2-40B4-BE49-F238E27FC236}">
                    <a16:creationId xmlns:a16="http://schemas.microsoft.com/office/drawing/2014/main" id="{CBB46714-E490-4483-BF8C-2732037B0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43" name="文本框 42">
                <a:extLst>
                  <a:ext uri="{FF2B5EF4-FFF2-40B4-BE49-F238E27FC236}">
                    <a16:creationId xmlns:a16="http://schemas.microsoft.com/office/drawing/2014/main" id="{1530F6F0-FF46-47C9-ADC5-F8C01311486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3</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44" name="文本框 43">
              <a:extLst>
                <a:ext uri="{FF2B5EF4-FFF2-40B4-BE49-F238E27FC236}">
                  <a16:creationId xmlns:a16="http://schemas.microsoft.com/office/drawing/2014/main" id="{2891A0AE-216C-4992-AF69-90BC42C34E42}"/>
                </a:ext>
              </a:extLst>
            </p:cNvPr>
            <p:cNvSpPr txBox="1"/>
            <p:nvPr/>
          </p:nvSpPr>
          <p:spPr>
            <a:xfrm>
              <a:off x="4734369" y="4088350"/>
              <a:ext cx="7030000"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sz="2400" dirty="0">
                  <a:solidFill>
                    <a:srgbClr val="00B050"/>
                  </a:solidFill>
                  <a:effectLst/>
                  <a:latin typeface="Times New Roman" pitchFamily="18" charset="0"/>
                  <a:cs typeface="Times New Roman" pitchFamily="18" charset="0"/>
                </a:rPr>
                <a:t>Lý </a:t>
              </a:r>
              <a:r>
                <a:rPr lang="en-US" sz="2400" dirty="0" err="1">
                  <a:solidFill>
                    <a:srgbClr val="00B050"/>
                  </a:solidFill>
                  <a:effectLst/>
                  <a:latin typeface="Times New Roman" pitchFamily="18" charset="0"/>
                  <a:cs typeface="Times New Roman" pitchFamily="18" charset="0"/>
                </a:rPr>
                <a:t>thuyết</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âm</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nhạc</a:t>
              </a:r>
              <a:r>
                <a:rPr lang="en-US" sz="2400"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Đảo</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phách</a:t>
              </a:r>
              <a:endParaRPr lang="en-US" sz="2400" i="1" dirty="0">
                <a:solidFill>
                  <a:srgbClr val="00B050"/>
                </a:solidFill>
                <a:effectLst/>
                <a:latin typeface="Times New Roman" pitchFamily="18" charset="0"/>
                <a:cs typeface="Times New Roman" pitchFamily="18" charset="0"/>
              </a:endParaRPr>
            </a:p>
            <a:p>
              <a:pPr algn="l"/>
              <a:r>
                <a:rPr lang="en-US" sz="2400" dirty="0" err="1">
                  <a:solidFill>
                    <a:srgbClr val="00B050"/>
                  </a:solidFill>
                  <a:effectLst/>
                  <a:latin typeface="Times New Roman" pitchFamily="18" charset="0"/>
                  <a:cs typeface="Times New Roman" pitchFamily="18" charset="0"/>
                </a:rPr>
                <a:t>Đọc</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nhạc</a:t>
              </a:r>
              <a:r>
                <a:rPr lang="en-US" sz="2400"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Bài</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đọc</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nhạc</a:t>
              </a:r>
              <a:r>
                <a:rPr lang="en-US" sz="2400" i="1" dirty="0">
                  <a:solidFill>
                    <a:srgbClr val="00B050"/>
                  </a:solidFill>
                  <a:effectLst/>
                  <a:latin typeface="Times New Roman" pitchFamily="18" charset="0"/>
                  <a:cs typeface="Times New Roman" pitchFamily="18" charset="0"/>
                </a:rPr>
                <a:t> </a:t>
              </a:r>
              <a:r>
                <a:rPr lang="en-US" sz="2400" i="1" dirty="0" err="1">
                  <a:solidFill>
                    <a:srgbClr val="00B050"/>
                  </a:solidFill>
                  <a:effectLst/>
                  <a:latin typeface="Times New Roman" pitchFamily="18" charset="0"/>
                  <a:cs typeface="Times New Roman" pitchFamily="18" charset="0"/>
                </a:rPr>
                <a:t>số</a:t>
              </a:r>
              <a:r>
                <a:rPr lang="en-US" sz="2400" i="1" dirty="0">
                  <a:solidFill>
                    <a:srgbClr val="00B050"/>
                  </a:solidFill>
                  <a:effectLst/>
                  <a:latin typeface="Times New Roman" pitchFamily="18" charset="0"/>
                  <a:cs typeface="Times New Roman" pitchFamily="18" charset="0"/>
                </a:rPr>
                <a:t> 5</a:t>
              </a:r>
              <a:endParaRPr lang="zh-CN" altLang="en-US" sz="2400" i="1" dirty="0">
                <a:ln w="38100">
                  <a:noFill/>
                </a:ln>
                <a:solidFill>
                  <a:srgbClr val="3E830E"/>
                </a:solidFill>
                <a:effectLst/>
                <a:latin typeface="+mn-lt"/>
                <a:ea typeface="+mn-ea"/>
                <a:cs typeface="+mn-ea"/>
                <a:sym typeface="+mn-lt"/>
              </a:endParaRPr>
            </a:p>
          </p:txBody>
        </p:sp>
      </p:grpSp>
      <p:grpSp>
        <p:nvGrpSpPr>
          <p:cNvPr id="7" name="Group 6">
            <a:extLst>
              <a:ext uri="{FF2B5EF4-FFF2-40B4-BE49-F238E27FC236}">
                <a16:creationId xmlns:a16="http://schemas.microsoft.com/office/drawing/2014/main" id="{3F4E7FCF-0161-282D-524A-A093817F8B39}"/>
              </a:ext>
            </a:extLst>
          </p:cNvPr>
          <p:cNvGrpSpPr/>
          <p:nvPr/>
        </p:nvGrpSpPr>
        <p:grpSpPr>
          <a:xfrm>
            <a:off x="3764113" y="5086833"/>
            <a:ext cx="4553496" cy="786472"/>
            <a:chOff x="3764113" y="5086833"/>
            <a:chExt cx="4553496" cy="786472"/>
          </a:xfrm>
        </p:grpSpPr>
        <p:grpSp>
          <p:nvGrpSpPr>
            <p:cNvPr id="45" name="组合 44">
              <a:extLst>
                <a:ext uri="{FF2B5EF4-FFF2-40B4-BE49-F238E27FC236}">
                  <a16:creationId xmlns:a16="http://schemas.microsoft.com/office/drawing/2014/main" id="{C3EFB8A9-9E28-4180-BAAA-F527675B404F}"/>
                </a:ext>
              </a:extLst>
            </p:cNvPr>
            <p:cNvGrpSpPr/>
            <p:nvPr/>
          </p:nvGrpSpPr>
          <p:grpSpPr>
            <a:xfrm>
              <a:off x="3764113" y="5086833"/>
              <a:ext cx="874304" cy="786472"/>
              <a:chOff x="6818812" y="2162158"/>
              <a:chExt cx="1038497" cy="934170"/>
            </a:xfrm>
          </p:grpSpPr>
          <p:pic>
            <p:nvPicPr>
              <p:cNvPr id="46" name="图片 45">
                <a:extLst>
                  <a:ext uri="{FF2B5EF4-FFF2-40B4-BE49-F238E27FC236}">
                    <a16:creationId xmlns:a16="http://schemas.microsoft.com/office/drawing/2014/main" id="{8BD17300-4E7E-4600-B659-0FF548131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47" name="文本框 46">
                <a:extLst>
                  <a:ext uri="{FF2B5EF4-FFF2-40B4-BE49-F238E27FC236}">
                    <a16:creationId xmlns:a16="http://schemas.microsoft.com/office/drawing/2014/main" id="{6BD2C09C-1CEE-425E-9307-FC5904D776FA}"/>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4</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48" name="文本框 47">
              <a:extLst>
                <a:ext uri="{FF2B5EF4-FFF2-40B4-BE49-F238E27FC236}">
                  <a16:creationId xmlns:a16="http://schemas.microsoft.com/office/drawing/2014/main" id="{537D5B95-1223-424A-B51D-69AAFE2509C9}"/>
                </a:ext>
              </a:extLst>
            </p:cNvPr>
            <p:cNvSpPr txBox="1"/>
            <p:nvPr/>
          </p:nvSpPr>
          <p:spPr>
            <a:xfrm>
              <a:off x="4802609" y="5260202"/>
              <a:ext cx="3515000"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sz="2400" dirty="0" err="1">
                  <a:solidFill>
                    <a:srgbClr val="00B050"/>
                  </a:solidFill>
                  <a:effectLst/>
                  <a:latin typeface="Times New Roman" pitchFamily="18" charset="0"/>
                  <a:cs typeface="Times New Roman" pitchFamily="18" charset="0"/>
                </a:rPr>
                <a:t>Vận</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dụng</a:t>
              </a:r>
              <a:r>
                <a:rPr lang="en-US" sz="2400" dirty="0">
                  <a:solidFill>
                    <a:srgbClr val="00B050"/>
                  </a:solidFill>
                  <a:effectLst/>
                  <a:latin typeface="Times New Roman" pitchFamily="18" charset="0"/>
                  <a:cs typeface="Times New Roman" pitchFamily="18" charset="0"/>
                </a:rPr>
                <a:t> – </a:t>
              </a:r>
              <a:r>
                <a:rPr lang="en-US" sz="2400" dirty="0" err="1">
                  <a:solidFill>
                    <a:srgbClr val="00B050"/>
                  </a:solidFill>
                  <a:effectLst/>
                  <a:latin typeface="Times New Roman" pitchFamily="18" charset="0"/>
                  <a:cs typeface="Times New Roman" pitchFamily="18" charset="0"/>
                </a:rPr>
                <a:t>Sáng</a:t>
              </a:r>
              <a:r>
                <a:rPr lang="en-US" sz="2400" dirty="0">
                  <a:solidFill>
                    <a:srgbClr val="00B050"/>
                  </a:solidFill>
                  <a:effectLst/>
                  <a:latin typeface="Times New Roman" pitchFamily="18" charset="0"/>
                  <a:cs typeface="Times New Roman" pitchFamily="18" charset="0"/>
                </a:rPr>
                <a:t> </a:t>
              </a:r>
              <a:r>
                <a:rPr lang="en-US" sz="2400" dirty="0" err="1">
                  <a:solidFill>
                    <a:srgbClr val="00B050"/>
                  </a:solidFill>
                  <a:effectLst/>
                  <a:latin typeface="Times New Roman" pitchFamily="18" charset="0"/>
                  <a:cs typeface="Times New Roman" pitchFamily="18" charset="0"/>
                </a:rPr>
                <a:t>tạo</a:t>
              </a:r>
              <a:endParaRPr lang="en-US" sz="2400" dirty="0">
                <a:solidFill>
                  <a:srgbClr val="00B050"/>
                </a:solidFill>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1863367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1884" y="0"/>
            <a:ext cx="1330115" cy="1207363"/>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685924" cy="1270680"/>
          </a:xfrm>
          <a:prstGeom prst="rect">
            <a:avLst/>
          </a:prstGeom>
        </p:spPr>
      </p:pic>
      <p:sp>
        <p:nvSpPr>
          <p:cNvPr id="14" name="文本框 11">
            <a:extLst>
              <a:ext uri="{FF2B5EF4-FFF2-40B4-BE49-F238E27FC236}">
                <a16:creationId xmlns:a16="http://schemas.microsoft.com/office/drawing/2014/main" id="{F3C743DF-61C5-43B2-B42D-06FC568FCDDC}"/>
              </a:ext>
            </a:extLst>
          </p:cNvPr>
          <p:cNvSpPr txBox="1"/>
          <p:nvPr/>
        </p:nvSpPr>
        <p:spPr>
          <a:xfrm>
            <a:off x="1685925" y="1047687"/>
            <a:ext cx="9402753" cy="3416288"/>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00B050"/>
                </a:solidFill>
                <a:effectLst>
                  <a:outerShdw blurRad="50800" dist="3810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sym typeface="+mn-lt"/>
              </a:rPr>
              <a:t>TIẾT 28</a:t>
            </a:r>
          </a:p>
          <a:p>
            <a:r>
              <a:rPr lang="en-US" sz="5400" dirty="0" err="1">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Hát</a:t>
            </a:r>
            <a:r>
              <a:rPr lang="en-US" sz="5400" dirty="0">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 </a:t>
            </a:r>
            <a:r>
              <a:rPr lang="en-US" sz="5400" dirty="0" err="1">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Bài</a:t>
            </a:r>
            <a:r>
              <a:rPr lang="en-US" sz="5400" dirty="0">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 </a:t>
            </a:r>
            <a:r>
              <a:rPr lang="en-US" sz="5400" dirty="0" err="1">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hát</a:t>
            </a:r>
            <a:r>
              <a:rPr lang="en-US" sz="5400" dirty="0">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 </a:t>
            </a:r>
            <a:r>
              <a:rPr lang="en-US" sz="5400" i="1" dirty="0">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Soi </a:t>
            </a:r>
            <a:r>
              <a:rPr lang="en-US" sz="5400" i="1" dirty="0" err="1">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bóng</a:t>
            </a:r>
            <a:r>
              <a:rPr lang="en-US" sz="5400" i="1" dirty="0">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 </a:t>
            </a:r>
            <a:r>
              <a:rPr lang="en-US" sz="5400" i="1" dirty="0" err="1">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bên</a:t>
            </a:r>
            <a:r>
              <a:rPr lang="en-US" sz="5400" i="1" dirty="0">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 </a:t>
            </a:r>
            <a:r>
              <a:rPr lang="en-US" sz="5400" i="1" dirty="0" err="1">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hồ</a:t>
            </a:r>
            <a:r>
              <a:rPr lang="en-US" sz="5400" dirty="0">
                <a:solidFill>
                  <a:srgbClr val="00B050"/>
                </a:solidFill>
                <a:effectLst>
                  <a:outerShdw blurRad="50800" dist="38100" dir="5400000" algn="t" rotWithShape="0">
                    <a:prstClr val="black">
                      <a:alpha val="40000"/>
                    </a:prstClr>
                  </a:outerShdw>
                </a:effectLst>
                <a:latin typeface="Times New Roman" pitchFamily="18" charset="0"/>
                <a:cs typeface="Times New Roman" pitchFamily="18" charset="0"/>
              </a:rPr>
              <a:t> </a:t>
            </a:r>
          </a:p>
          <a:p>
            <a:endParaRPr lang="zh-CN" altLang="en-US"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5400000" algn="t" rotWithShape="0">
                  <a:prstClr val="black">
                    <a:alpha val="40000"/>
                  </a:prstClr>
                </a:outerShdw>
              </a:effectLst>
              <a:latin typeface="+mn-lt"/>
              <a:ea typeface="+mn-ea"/>
              <a:cs typeface="+mn-ea"/>
              <a:sym typeface="+mn-lt"/>
            </a:endParaRPr>
          </a:p>
        </p:txBody>
      </p:sp>
    </p:spTree>
    <p:extLst>
      <p:ext uri="{BB962C8B-B14F-4D97-AF65-F5344CB8AC3E}">
        <p14:creationId xmlns:p14="http://schemas.microsoft.com/office/powerpoint/2010/main" val="3657875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85237BD7-4051-4635-9843-F09952B3FC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916" y="5419817"/>
            <a:ext cx="12204915" cy="1438183"/>
          </a:xfrm>
          <a:prstGeom prst="rect">
            <a:avLst/>
          </a:prstGeom>
        </p:spPr>
      </p:pic>
      <p:sp>
        <p:nvSpPr>
          <p:cNvPr id="15" name="文本框 14">
            <a:extLst>
              <a:ext uri="{FF2B5EF4-FFF2-40B4-BE49-F238E27FC236}">
                <a16:creationId xmlns:a16="http://schemas.microsoft.com/office/drawing/2014/main" id="{CD6BF381-A719-4384-851C-0BF5DEF477F8}"/>
              </a:ext>
            </a:extLst>
          </p:cNvPr>
          <p:cNvSpPr txBox="1"/>
          <p:nvPr/>
        </p:nvSpPr>
        <p:spPr>
          <a:xfrm>
            <a:off x="4936142" y="22813"/>
            <a:ext cx="2637154"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400" dirty="0">
                <a:ln w="38100">
                  <a:noFill/>
                </a:ln>
                <a:solidFill>
                  <a:srgbClr val="3E830E"/>
                </a:solidFill>
                <a:effectLst/>
                <a:latin typeface="Times New Roman" pitchFamily="18" charset="0"/>
                <a:ea typeface="+mn-ea"/>
                <a:cs typeface="Times New Roman" pitchFamily="18" charset="0"/>
                <a:sym typeface="+mn-lt"/>
              </a:rPr>
              <a:t>KHỞI ĐỘNG</a:t>
            </a:r>
            <a:endParaRPr lang="zh-CN" altLang="en-US" sz="2400" dirty="0">
              <a:ln w="38100">
                <a:noFill/>
              </a:ln>
              <a:solidFill>
                <a:srgbClr val="3E830E"/>
              </a:solidFill>
              <a:effectLst/>
              <a:latin typeface="Times New Roman" pitchFamily="18" charset="0"/>
              <a:ea typeface="+mn-ea"/>
              <a:cs typeface="Times New Roman" pitchFamily="18" charset="0"/>
              <a:sym typeface="+mn-lt"/>
            </a:endParaRPr>
          </a:p>
        </p:txBody>
      </p:sp>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0" y="22813"/>
            <a:ext cx="1950720" cy="1770695"/>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283834" y="0"/>
            <a:ext cx="1908165" cy="1438183"/>
          </a:xfrm>
          <a:prstGeom prst="rect">
            <a:avLst/>
          </a:prstGeom>
        </p:spPr>
      </p:pic>
      <p:sp>
        <p:nvSpPr>
          <p:cNvPr id="2" name="Rectangle 1"/>
          <p:cNvSpPr/>
          <p:nvPr/>
        </p:nvSpPr>
        <p:spPr>
          <a:xfrm>
            <a:off x="2172662" y="536039"/>
            <a:ext cx="9368309" cy="523220"/>
          </a:xfrm>
          <a:prstGeom prst="rect">
            <a:avLst/>
          </a:prstGeom>
        </p:spPr>
        <p:txBody>
          <a:bodyPr wrap="square">
            <a:spAutoFit/>
          </a:bodyPr>
          <a:lstStyle/>
          <a:p>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N</a:t>
            </a:r>
            <a:r>
              <a:rPr lang="vi-VN"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ghe và kết hợp vận động cơ thể theo bài hát</a:t>
            </a:r>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a:t>
            </a:r>
            <a:r>
              <a:rPr lang="en-US" sz="2800" b="1" i="1"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Mưa</a:t>
            </a:r>
            <a:r>
              <a:rPr lang="en-US" sz="2800" b="1" i="1"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a:t>
            </a:r>
            <a:r>
              <a:rPr lang="en-US" sz="2800" b="1" i="1"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rơi</a:t>
            </a:r>
            <a:endParaRPr lang="en-US" sz="3200" b="1" i="1" dirty="0">
              <a:solidFill>
                <a:srgbClr val="3E830E"/>
              </a:solidFill>
              <a:effectLst>
                <a:outerShdw blurRad="50800" dist="38100" dir="8100000" algn="tr" rotWithShape="0">
                  <a:prstClr val="black">
                    <a:alpha val="40000"/>
                  </a:prstClr>
                </a:outerShdw>
              </a:effectLst>
              <a:latin typeface="Times New Roman" pitchFamily="18" charset="0"/>
              <a:cs typeface="Times New Roman" pitchFamily="18" charset="0"/>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D2A052D-03D1-40CB-AC19-48291FD449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9773" y="1032471"/>
            <a:ext cx="9512453" cy="4793057"/>
          </a:xfrm>
          <a:prstGeom prst="rect">
            <a:avLst/>
          </a:prstGeom>
        </p:spPr>
      </p:pic>
      <p:pic>
        <p:nvPicPr>
          <p:cNvPr id="5" name="Khoi dong Mua roi_">
            <a:hlinkClick r:id="" action="ppaction://media"/>
            <a:extLst>
              <a:ext uri="{FF2B5EF4-FFF2-40B4-BE49-F238E27FC236}">
                <a16:creationId xmlns:a16="http://schemas.microsoft.com/office/drawing/2014/main" id="{7D2C43FF-0571-3005-58E1-CB330ABDC65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8268" y="5626739"/>
            <a:ext cx="609600" cy="609600"/>
          </a:xfrm>
          <a:prstGeom prst="rect">
            <a:avLst/>
          </a:prstGeom>
        </p:spPr>
      </p:pic>
    </p:spTree>
    <p:extLst>
      <p:ext uri="{BB962C8B-B14F-4D97-AF65-F5344CB8AC3E}">
        <p14:creationId xmlns:p14="http://schemas.microsoft.com/office/powerpoint/2010/main" val="4107859691"/>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5D9FCC-A130-42C1-893A-57A1FBBA432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777491" y="5526293"/>
            <a:ext cx="1583432" cy="1331707"/>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0" y="1"/>
            <a:ext cx="1521041" cy="1380670"/>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670958" y="0"/>
            <a:ext cx="1521041" cy="1146408"/>
          </a:xfrm>
          <a:prstGeom prst="rect">
            <a:avLst/>
          </a:prstGeom>
        </p:spPr>
      </p:pic>
      <p:sp>
        <p:nvSpPr>
          <p:cNvPr id="3" name="文本框 14">
            <a:extLst>
              <a:ext uri="{FF2B5EF4-FFF2-40B4-BE49-F238E27FC236}">
                <a16:creationId xmlns:a16="http://schemas.microsoft.com/office/drawing/2014/main" id="{DCADF966-D564-7509-977C-2FF0CD28F257}"/>
              </a:ext>
            </a:extLst>
          </p:cNvPr>
          <p:cNvSpPr txBox="1"/>
          <p:nvPr/>
        </p:nvSpPr>
        <p:spPr>
          <a:xfrm>
            <a:off x="4936142" y="22813"/>
            <a:ext cx="2637154" cy="49241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400" dirty="0">
                <a:ln w="38100">
                  <a:noFill/>
                </a:ln>
                <a:solidFill>
                  <a:srgbClr val="3E830E"/>
                </a:solidFill>
                <a:effectLst/>
                <a:latin typeface="Times New Roman" pitchFamily="18" charset="0"/>
                <a:ea typeface="+mn-ea"/>
                <a:cs typeface="Times New Roman" pitchFamily="18" charset="0"/>
                <a:sym typeface="+mn-lt"/>
              </a:rPr>
              <a:t>KHỞI ĐỘNG</a:t>
            </a:r>
            <a:endParaRPr lang="zh-CN" altLang="en-US" sz="2400" dirty="0">
              <a:ln w="38100">
                <a:noFill/>
              </a:ln>
              <a:solidFill>
                <a:srgbClr val="3E830E"/>
              </a:solidFill>
              <a:effectLst/>
              <a:latin typeface="Times New Roman" pitchFamily="18" charset="0"/>
              <a:ea typeface="+mn-ea"/>
              <a:cs typeface="Times New Roman" pitchFamily="18" charset="0"/>
              <a:sym typeface="+mn-lt"/>
            </a:endParaRPr>
          </a:p>
        </p:txBody>
      </p:sp>
      <p:sp>
        <p:nvSpPr>
          <p:cNvPr id="4" name="Rectangle 3">
            <a:extLst>
              <a:ext uri="{FF2B5EF4-FFF2-40B4-BE49-F238E27FC236}">
                <a16:creationId xmlns:a16="http://schemas.microsoft.com/office/drawing/2014/main" id="{5418D048-31FD-F51C-65D5-2546CBF0251C}"/>
              </a:ext>
            </a:extLst>
          </p:cNvPr>
          <p:cNvSpPr/>
          <p:nvPr/>
        </p:nvSpPr>
        <p:spPr>
          <a:xfrm>
            <a:off x="2712424" y="573204"/>
            <a:ext cx="6767152" cy="523220"/>
          </a:xfrm>
          <a:prstGeom prst="rect">
            <a:avLst/>
          </a:prstGeom>
        </p:spPr>
        <p:txBody>
          <a:bodyPr wrap="square">
            <a:spAutoFit/>
          </a:bodyPr>
          <a:lstStyle/>
          <a:p>
            <a:r>
              <a:rPr lang="en-US" sz="2800"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Hãy</a:t>
            </a:r>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a:t>
            </a:r>
            <a:r>
              <a:rPr lang="en-US" sz="2800"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hát</a:t>
            </a:r>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a:t>
            </a:r>
            <a:r>
              <a:rPr lang="en-US" sz="2800"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các</a:t>
            </a:r>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a:t>
            </a:r>
            <a:r>
              <a:rPr lang="en-US" sz="2800"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bài</a:t>
            </a:r>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a:t>
            </a:r>
            <a:r>
              <a:rPr lang="en-US" sz="2800"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dân</a:t>
            </a:r>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ca </a:t>
            </a:r>
            <a:r>
              <a:rPr lang="en-US" sz="2800"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Việt</a:t>
            </a:r>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Nam </a:t>
            </a:r>
            <a:r>
              <a:rPr lang="en-US" sz="2800"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mà</a:t>
            </a:r>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a:t>
            </a:r>
            <a:r>
              <a:rPr lang="en-US" sz="2800"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em</a:t>
            </a:r>
            <a:r>
              <a:rPr lang="en-US" sz="2800" dirty="0">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 </a:t>
            </a:r>
            <a:r>
              <a:rPr lang="en-US" sz="2800" dirty="0" err="1">
                <a:solidFill>
                  <a:srgbClr val="3E830E"/>
                </a:solidFill>
                <a:effectLst>
                  <a:outerShdw blurRad="50800" dist="38100" dir="8100000" algn="tr" rotWithShape="0">
                    <a:prstClr val="black">
                      <a:alpha val="40000"/>
                    </a:prstClr>
                  </a:outerShdw>
                </a:effectLst>
                <a:latin typeface="Times New Roman" panose="02020603050405020304" pitchFamily="18" charset="0"/>
                <a:ea typeface="Calibri" panose="020F0502020204030204" pitchFamily="34" charset="0"/>
              </a:rPr>
              <a:t>biết</a:t>
            </a:r>
            <a:endParaRPr lang="en-US" sz="3200" b="1" i="1" dirty="0">
              <a:solidFill>
                <a:srgbClr val="3E830E"/>
              </a:solidFill>
              <a:effectLst>
                <a:outerShdw blurRad="50800" dist="38100" dir="8100000" algn="tr" rotWithShape="0">
                  <a:prstClr val="black">
                    <a:alpha val="40000"/>
                  </a:prstClr>
                </a:outerShdw>
              </a:effectLst>
              <a:latin typeface="Times New Roman" pitchFamily="18" charset="0"/>
              <a:cs typeface="Times New Roman" pitchFamily="18" charset="0"/>
            </a:endParaRPr>
          </a:p>
        </p:txBody>
      </p:sp>
      <p:pic>
        <p:nvPicPr>
          <p:cNvPr id="9" name="Picture 8" descr="A cartoon of a child singing&#10;&#10;Description automatically generated">
            <a:extLst>
              <a:ext uri="{FF2B5EF4-FFF2-40B4-BE49-F238E27FC236}">
                <a16:creationId xmlns:a16="http://schemas.microsoft.com/office/drawing/2014/main" id="{2B8E3562-5F35-2D72-FB4F-0E43C88718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33896" y="1767682"/>
            <a:ext cx="2598448" cy="3160108"/>
          </a:xfrm>
          <a:prstGeom prst="rect">
            <a:avLst/>
          </a:prstGeom>
        </p:spPr>
      </p:pic>
      <p:pic>
        <p:nvPicPr>
          <p:cNvPr id="11" name="Picture 10" descr="A cartoon of a child holding a microphone&#10;&#10;Description automatically generated">
            <a:extLst>
              <a:ext uri="{FF2B5EF4-FFF2-40B4-BE49-F238E27FC236}">
                <a16:creationId xmlns:a16="http://schemas.microsoft.com/office/drawing/2014/main" id="{316A8F05-4344-E50A-B31A-5075F7E226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20856" y="1848946"/>
            <a:ext cx="2467725" cy="3160108"/>
          </a:xfrm>
          <a:prstGeom prst="rect">
            <a:avLst/>
          </a:prstGeom>
        </p:spPr>
      </p:pic>
      <p:pic>
        <p:nvPicPr>
          <p:cNvPr id="15" name="Picture 14" descr="A cartoon of a child dancing&#10;&#10;Description automatically generated">
            <a:extLst>
              <a:ext uri="{FF2B5EF4-FFF2-40B4-BE49-F238E27FC236}">
                <a16:creationId xmlns:a16="http://schemas.microsoft.com/office/drawing/2014/main" id="{448A7ADE-8FF9-9BB8-1197-30027504C96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3733" y="1689147"/>
            <a:ext cx="2375568" cy="3160108"/>
          </a:xfrm>
          <a:prstGeom prst="rect">
            <a:avLst/>
          </a:prstGeom>
        </p:spPr>
      </p:pic>
      <p:pic>
        <p:nvPicPr>
          <p:cNvPr id="20" name="Picture 19" descr="A green music note with black border&#10;&#10;Description automatically generated">
            <a:extLst>
              <a:ext uri="{FF2B5EF4-FFF2-40B4-BE49-F238E27FC236}">
                <a16:creationId xmlns:a16="http://schemas.microsoft.com/office/drawing/2014/main" id="{494966E1-42D9-D3DE-E796-57817384B7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60942" y="94287"/>
            <a:ext cx="837268" cy="957834"/>
          </a:xfrm>
          <a:prstGeom prst="rect">
            <a:avLst/>
          </a:prstGeom>
        </p:spPr>
      </p:pic>
      <p:pic>
        <p:nvPicPr>
          <p:cNvPr id="21" name="Nghe - Bèo dạt mây trôi">
            <a:hlinkClick r:id="" action="ppaction://media"/>
            <a:extLst>
              <a:ext uri="{FF2B5EF4-FFF2-40B4-BE49-F238E27FC236}">
                <a16:creationId xmlns:a16="http://schemas.microsoft.com/office/drawing/2014/main" id="{438ED0D3-93D5-1AD5-E0F0-DABFFA084F5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266717" y="5009054"/>
            <a:ext cx="609600" cy="609600"/>
          </a:xfrm>
          <a:prstGeom prst="rect">
            <a:avLst/>
          </a:prstGeom>
        </p:spPr>
      </p:pic>
      <p:pic>
        <p:nvPicPr>
          <p:cNvPr id="22" name="Nghe - Lý Cây Bông ">
            <a:hlinkClick r:id="" action="ppaction://media"/>
            <a:extLst>
              <a:ext uri="{FF2B5EF4-FFF2-40B4-BE49-F238E27FC236}">
                <a16:creationId xmlns:a16="http://schemas.microsoft.com/office/drawing/2014/main" id="{BE41C578-B85E-0AF0-4B1A-9ECC5669F13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096000" y="5009054"/>
            <a:ext cx="609600" cy="609600"/>
          </a:xfrm>
          <a:prstGeom prst="rect">
            <a:avLst/>
          </a:prstGeom>
        </p:spPr>
      </p:pic>
      <p:pic>
        <p:nvPicPr>
          <p:cNvPr id="23" name="Nghe- Đi cấy ">
            <a:hlinkClick r:id="" action="ppaction://media"/>
            <a:extLst>
              <a:ext uri="{FF2B5EF4-FFF2-40B4-BE49-F238E27FC236}">
                <a16:creationId xmlns:a16="http://schemas.microsoft.com/office/drawing/2014/main" id="{8F7FE508-06D1-03F4-2595-9D7A7AB750C4}"/>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28320" y="4927790"/>
            <a:ext cx="609600" cy="609600"/>
          </a:xfrm>
          <a:prstGeom prst="rect">
            <a:avLst/>
          </a:prstGeom>
        </p:spPr>
      </p:pic>
    </p:spTree>
    <p:extLst>
      <p:ext uri="{BB962C8B-B14F-4D97-AF65-F5344CB8AC3E}">
        <p14:creationId xmlns:p14="http://schemas.microsoft.com/office/powerpoint/2010/main" val="1864299319"/>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1"/>
                </p:tgtEl>
              </p:cMediaNode>
            </p:audio>
            <p:audio>
              <p:cMediaNode vol="80000">
                <p:cTn id="3" fill="hold" display="0">
                  <p:stCondLst>
                    <p:cond delay="indefinite"/>
                  </p:stCondLst>
                  <p:endCondLst>
                    <p:cond evt="onStopAudio" delay="0">
                      <p:tgtEl>
                        <p:sldTgt/>
                      </p:tgtEl>
                    </p:cond>
                  </p:endCondLst>
                </p:cTn>
                <p:tgtEl>
                  <p:spTgt spid="22"/>
                </p:tgtEl>
              </p:cMediaNode>
            </p:audio>
            <p:audio>
              <p:cMediaNode vol="80000">
                <p:cTn id="4"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40448"/>
            <a:ext cx="1950720" cy="1770695"/>
          </a:xfrm>
          <a:prstGeom prst="rect">
            <a:avLst/>
          </a:prstGeom>
        </p:spPr>
      </p:pic>
      <p:sp>
        <p:nvSpPr>
          <p:cNvPr id="15" name="文本框 14">
            <a:extLst>
              <a:ext uri="{FF2B5EF4-FFF2-40B4-BE49-F238E27FC236}">
                <a16:creationId xmlns:a16="http://schemas.microsoft.com/office/drawing/2014/main" id="{CD6BF381-A719-4384-851C-0BF5DEF477F8}"/>
              </a:ext>
            </a:extLst>
          </p:cNvPr>
          <p:cNvSpPr txBox="1"/>
          <p:nvPr/>
        </p:nvSpPr>
        <p:spPr>
          <a:xfrm>
            <a:off x="1914618" y="26634"/>
            <a:ext cx="4181382" cy="430855"/>
          </a:xfrm>
          <a:prstGeom prst="rect">
            <a:avLst/>
          </a:prstGeom>
        </p:spPr>
        <p:style>
          <a:lnRef idx="2">
            <a:schemeClr val="accent6"/>
          </a:lnRef>
          <a:fillRef idx="1">
            <a:schemeClr val="lt1"/>
          </a:fillRef>
          <a:effectRef idx="0">
            <a:schemeClr val="accent6"/>
          </a:effectRef>
          <a:fontRef idx="minor">
            <a:schemeClr val="dk1"/>
          </a:fontRef>
        </p:style>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2000" dirty="0">
                <a:ln w="38100">
                  <a:noFill/>
                </a:ln>
                <a:solidFill>
                  <a:srgbClr val="3E830E"/>
                </a:solidFill>
                <a:effectLst/>
                <a:latin typeface="Times New Roman" pitchFamily="18" charset="0"/>
                <a:ea typeface="+mn-ea"/>
                <a:cs typeface="Times New Roman" pitchFamily="18" charset="0"/>
                <a:sym typeface="+mn-lt"/>
              </a:rPr>
              <a:t>HÌNH THÀNH KIẾN THỨC MỚI</a:t>
            </a:r>
            <a:endParaRPr lang="zh-CN" altLang="en-US" sz="2000" dirty="0">
              <a:ln w="38100">
                <a:noFill/>
              </a:ln>
              <a:solidFill>
                <a:srgbClr val="3E830E"/>
              </a:solidFill>
              <a:effectLst/>
              <a:latin typeface="Times New Roman" pitchFamily="18" charset="0"/>
              <a:ea typeface="+mn-ea"/>
              <a:cs typeface="Times New Roman" pitchFamily="18" charset="0"/>
              <a:sym typeface="+mn-lt"/>
            </a:endParaRPr>
          </a:p>
        </p:txBody>
      </p:sp>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097096" y="27651"/>
            <a:ext cx="2204085" cy="1331765"/>
          </a:xfrm>
          <a:prstGeom prst="rect">
            <a:avLst/>
          </a:prstGeom>
        </p:spPr>
      </p:pic>
      <p:sp>
        <p:nvSpPr>
          <p:cNvPr id="2" name="TextBox 1">
            <a:extLst>
              <a:ext uri="{FF2B5EF4-FFF2-40B4-BE49-F238E27FC236}">
                <a16:creationId xmlns:a16="http://schemas.microsoft.com/office/drawing/2014/main" id="{EBC7E67F-C3D7-7459-7060-D183C8E4F9BC}"/>
              </a:ext>
            </a:extLst>
          </p:cNvPr>
          <p:cNvSpPr txBox="1"/>
          <p:nvPr/>
        </p:nvSpPr>
        <p:spPr>
          <a:xfrm>
            <a:off x="3892169" y="6411856"/>
            <a:ext cx="5885342" cy="400110"/>
          </a:xfrm>
          <a:prstGeom prst="rect">
            <a:avLst/>
          </a:prstGeom>
          <a:noFill/>
        </p:spPr>
        <p:txBody>
          <a:bodyPr wrap="square">
            <a:spAutoFit/>
          </a:bodyPr>
          <a:lstStyle/>
          <a:p>
            <a:pPr marR="95221" algn="just" defTabSz="684959">
              <a:spcBef>
                <a:spcPts val="1200"/>
              </a:spcBef>
              <a:buClr>
                <a:srgbClr val="231F20"/>
              </a:buClr>
              <a:buSzPts val="1300"/>
            </a:pP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Lắng</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nghe</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vỗ</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tay</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nhẹ</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nhàng</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theo</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bài</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hát</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để</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cảm</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nhận</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nhịp</a:t>
            </a:r>
            <a:r>
              <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0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điệu</a:t>
            </a:r>
            <a:endParaRPr lang="en-GB" sz="20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endParaRPr>
          </a:p>
        </p:txBody>
      </p:sp>
      <p:grpSp>
        <p:nvGrpSpPr>
          <p:cNvPr id="13" name="Group 12">
            <a:extLst>
              <a:ext uri="{FF2B5EF4-FFF2-40B4-BE49-F238E27FC236}">
                <a16:creationId xmlns:a16="http://schemas.microsoft.com/office/drawing/2014/main" id="{F06D8FD1-7FDE-14BE-601A-02909CC9BB2E}"/>
              </a:ext>
            </a:extLst>
          </p:cNvPr>
          <p:cNvGrpSpPr/>
          <p:nvPr/>
        </p:nvGrpSpPr>
        <p:grpSpPr>
          <a:xfrm>
            <a:off x="2919702" y="559428"/>
            <a:ext cx="7350878" cy="5877168"/>
            <a:chOff x="2830928" y="559430"/>
            <a:chExt cx="7350878" cy="5877168"/>
          </a:xfrm>
        </p:grpSpPr>
        <p:pic>
          <p:nvPicPr>
            <p:cNvPr id="4" name="Picture 3" descr="A black background with a black square&#10;&#10;Description automatically generated with medium confidence">
              <a:extLst>
                <a:ext uri="{FF2B5EF4-FFF2-40B4-BE49-F238E27FC236}">
                  <a16:creationId xmlns:a16="http://schemas.microsoft.com/office/drawing/2014/main" id="{08716A1B-B9EE-856D-3337-B5A710485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0928" y="1051711"/>
              <a:ext cx="7350878" cy="5384887"/>
            </a:xfrm>
            <a:prstGeom prst="rect">
              <a:avLst/>
            </a:prstGeom>
          </p:spPr>
        </p:pic>
        <p:pic>
          <p:nvPicPr>
            <p:cNvPr id="6" name="Picture 5" descr="A green letter on a black background&#10;&#10;Description automatically generated">
              <a:extLst>
                <a:ext uri="{FF2B5EF4-FFF2-40B4-BE49-F238E27FC236}">
                  <a16:creationId xmlns:a16="http://schemas.microsoft.com/office/drawing/2014/main" id="{E08B2F8C-F088-394D-F9DE-BC05367EB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070" y="559430"/>
              <a:ext cx="2109042" cy="316966"/>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04B483D6-059B-B365-F5D7-168586EB5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995" y="826462"/>
              <a:ext cx="2453101" cy="327080"/>
            </a:xfrm>
            <a:prstGeom prst="rect">
              <a:avLst/>
            </a:prstGeom>
          </p:spPr>
        </p:pic>
      </p:grpSp>
      <p:pic>
        <p:nvPicPr>
          <p:cNvPr id="7" name="Picture 6" descr="A black and grey text&#10;&#10;Description automatically generated">
            <a:hlinkClick r:id="rId7"/>
            <a:extLst>
              <a:ext uri="{FF2B5EF4-FFF2-40B4-BE49-F238E27FC236}">
                <a16:creationId xmlns:a16="http://schemas.microsoft.com/office/drawing/2014/main" id="{BA33F17A-0784-C983-8104-727828487F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561" y="6149307"/>
            <a:ext cx="1667598" cy="525098"/>
          </a:xfrm>
          <a:prstGeom prst="rect">
            <a:avLst/>
          </a:prstGeom>
        </p:spPr>
      </p:pic>
    </p:spTree>
    <p:extLst>
      <p:ext uri="{BB962C8B-B14F-4D97-AF65-F5344CB8AC3E}">
        <p14:creationId xmlns:p14="http://schemas.microsoft.com/office/powerpoint/2010/main" val="2480330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5"/>
                                        </p:tgtEl>
                                        <p:attrNameLst>
                                          <p:attrName>style.visibility</p:attrName>
                                        </p:attrNameLst>
                                      </p:cBhvr>
                                      <p:to>
                                        <p:strVal val="visible"/>
                                      </p:to>
                                    </p:set>
                                    <p:anim to="" calcmode="lin" valueType="num">
                                      <p:cBhvr>
                                        <p:cTn id="7" dur="1000" fill="hold">
                                          <p:stCondLst>
                                            <p:cond delay="0"/>
                                          </p:stCondLst>
                                        </p:cTn>
                                        <p:tgtEl>
                                          <p:spTgt spid="15"/>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5"/>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5"/>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5"/>
                                        </p:tgtEl>
                                        <p:attrNameLst>
                                          <p:attrName>ppt_h</p:attrName>
                                        </p:attrNameLst>
                                      </p:cBhvr>
                                      <p:tavLst>
                                        <p:tav tm="0" fmla="#ppt_h+(8/9)*(#ppt_h-0)*((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363" y="979022"/>
            <a:ext cx="5500363" cy="526297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vi-VN" sz="2800" i="1" dirty="0">
                <a:solidFill>
                  <a:srgbClr val="66A117"/>
                </a:solidFill>
                <a:latin typeface="Times New Roman" panose="02020603050405020304" pitchFamily="18" charset="0"/>
                <a:cs typeface="Times New Roman" panose="02020603050405020304" pitchFamily="18" charset="0"/>
              </a:rPr>
              <a:t>Dân tộc </a:t>
            </a:r>
            <a:r>
              <a:rPr lang="vi-VN" sz="2800" i="1" dirty="0" err="1">
                <a:solidFill>
                  <a:srgbClr val="66A117"/>
                </a:solidFill>
                <a:latin typeface="Times New Roman" panose="02020603050405020304" pitchFamily="18" charset="0"/>
                <a:cs typeface="Times New Roman" panose="02020603050405020304" pitchFamily="18" charset="0"/>
              </a:rPr>
              <a:t>Giáy</a:t>
            </a:r>
            <a:r>
              <a:rPr lang="vi-VN" sz="2800" i="1" dirty="0">
                <a:solidFill>
                  <a:srgbClr val="66A117"/>
                </a:solidFill>
                <a:latin typeface="Times New Roman" panose="02020603050405020304" pitchFamily="18" charset="0"/>
                <a:cs typeface="Times New Roman" panose="02020603050405020304" pitchFamily="18" charset="0"/>
              </a:rPr>
              <a:t> là một trong những dân tộc thiểu số sinh sống tập trung ở một số tỉnh miền núi phía Bắc Việt Nam. Dân ca của dân tộc </a:t>
            </a:r>
            <a:r>
              <a:rPr lang="vi-VN" sz="2800" i="1" dirty="0" err="1">
                <a:solidFill>
                  <a:srgbClr val="66A117"/>
                </a:solidFill>
                <a:latin typeface="Times New Roman" panose="02020603050405020304" pitchFamily="18" charset="0"/>
                <a:cs typeface="Times New Roman" panose="02020603050405020304" pitchFamily="18" charset="0"/>
              </a:rPr>
              <a:t>Giáy</a:t>
            </a:r>
            <a:r>
              <a:rPr lang="vi-VN" sz="2800" i="1" dirty="0">
                <a:solidFill>
                  <a:srgbClr val="66A117"/>
                </a:solidFill>
                <a:latin typeface="Times New Roman" panose="02020603050405020304" pitchFamily="18" charset="0"/>
                <a:cs typeface="Times New Roman" panose="02020603050405020304" pitchFamily="18" charset="0"/>
              </a:rPr>
              <a:t> có truyện cổ, thơ ca, câu đố, đồng dao,…Dân ca của dân tộc </a:t>
            </a:r>
            <a:r>
              <a:rPr lang="vi-VN" sz="2800" i="1" dirty="0" err="1">
                <a:solidFill>
                  <a:srgbClr val="66A117"/>
                </a:solidFill>
                <a:latin typeface="Times New Roman" panose="02020603050405020304" pitchFamily="18" charset="0"/>
                <a:cs typeface="Times New Roman" panose="02020603050405020304" pitchFamily="18" charset="0"/>
              </a:rPr>
              <a:t>Giáy</a:t>
            </a:r>
            <a:r>
              <a:rPr lang="vi-VN" sz="2800" i="1" dirty="0">
                <a:solidFill>
                  <a:srgbClr val="66A117"/>
                </a:solidFill>
                <a:latin typeface="Times New Roman" panose="02020603050405020304" pitchFamily="18" charset="0"/>
                <a:cs typeface="Times New Roman" panose="02020603050405020304" pitchFamily="18" charset="0"/>
              </a:rPr>
              <a:t> phong phú, nhiều thể loại, mỗi loại có các bài với các làn điệu khác nhau. Soi bóng bên hồ là một bài dân ca khá điển hình của dân tộc </a:t>
            </a:r>
            <a:r>
              <a:rPr lang="vi-VN" sz="2800" i="1" dirty="0" err="1">
                <a:solidFill>
                  <a:srgbClr val="66A117"/>
                </a:solidFill>
                <a:latin typeface="Times New Roman" panose="02020603050405020304" pitchFamily="18" charset="0"/>
                <a:cs typeface="Times New Roman" panose="02020603050405020304" pitchFamily="18" charset="0"/>
              </a:rPr>
              <a:t>Giáy</a:t>
            </a:r>
            <a:r>
              <a:rPr lang="vi-VN" sz="2800" i="1" dirty="0">
                <a:solidFill>
                  <a:srgbClr val="66A117"/>
                </a:solidFill>
                <a:latin typeface="Times New Roman" panose="02020603050405020304" pitchFamily="18" charset="0"/>
                <a:cs typeface="Times New Roman" panose="02020603050405020304" pitchFamily="18" charset="0"/>
              </a:rPr>
              <a:t> được nhạc sĩ Nguyễn Tài Tuệ sưu tầm, ghi âm và phỏng dịch.</a:t>
            </a:r>
            <a:endParaRPr lang="en-US" sz="3200" dirty="0">
              <a:solidFill>
                <a:srgbClr val="66A117"/>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0B4CBD0C-5B02-9496-F666-372B156BB167}"/>
              </a:ext>
            </a:extLst>
          </p:cNvPr>
          <p:cNvSpPr txBox="1"/>
          <p:nvPr/>
        </p:nvSpPr>
        <p:spPr>
          <a:xfrm>
            <a:off x="3448286" y="0"/>
            <a:ext cx="5885342" cy="523220"/>
          </a:xfrm>
          <a:prstGeom prst="rect">
            <a:avLst/>
          </a:prstGeom>
          <a:noFill/>
        </p:spPr>
        <p:txBody>
          <a:bodyPr wrap="square">
            <a:spAutoFit/>
          </a:bodyPr>
          <a:lstStyle/>
          <a:p>
            <a:pPr marR="95221" algn="just" defTabSz="684959">
              <a:spcBef>
                <a:spcPts val="1200"/>
              </a:spcBef>
              <a:buClr>
                <a:srgbClr val="231F20"/>
              </a:buClr>
              <a:buSzPts val="1300"/>
            </a:pP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Giới</a:t>
            </a:r>
            <a:r>
              <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thiệu</a:t>
            </a:r>
            <a:r>
              <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vài</a:t>
            </a:r>
            <a:r>
              <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nét</a:t>
            </a:r>
            <a:r>
              <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về</a:t>
            </a:r>
            <a:r>
              <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dân</a:t>
            </a:r>
            <a:r>
              <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ca </a:t>
            </a: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của</a:t>
            </a:r>
            <a:r>
              <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dân</a:t>
            </a:r>
            <a:r>
              <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tộc</a:t>
            </a:r>
            <a:r>
              <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 </a:t>
            </a:r>
            <a:r>
              <a:rPr lang="en-GB" sz="2800" b="1" dirty="0" err="1">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rPr>
              <a:t>Giáy</a:t>
            </a:r>
            <a:endParaRPr lang="en-GB" sz="2800" b="1" dirty="0">
              <a:ln w="0"/>
              <a:solidFill>
                <a:srgbClr val="2A6842"/>
              </a:solidFill>
              <a:effectLst>
                <a:outerShdw blurRad="38100" dist="25400" dir="5400000" algn="ctr" rotWithShape="0">
                  <a:srgbClr val="6E747A">
                    <a:alpha val="43000"/>
                  </a:srgbClr>
                </a:outerShdw>
              </a:effectLst>
              <a:latin typeface="Bahnschrift Condensed" panose="020B0502040204020203" pitchFamily="34" charset="0"/>
            </a:endParaRPr>
          </a:p>
        </p:txBody>
      </p:sp>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6634" y="0"/>
            <a:ext cx="1669003" cy="1514977"/>
          </a:xfrm>
          <a:prstGeom prst="rect">
            <a:avLst/>
          </a:prstGeom>
        </p:spPr>
      </p:pic>
      <p:pic>
        <p:nvPicPr>
          <p:cNvPr id="4" name="Picture 3" descr="A person saluting with her hand&#10;&#10;Description automatically generated">
            <a:extLst>
              <a:ext uri="{FF2B5EF4-FFF2-40B4-BE49-F238E27FC236}">
                <a16:creationId xmlns:a16="http://schemas.microsoft.com/office/drawing/2014/main" id="{735281AC-748C-C04F-B9F4-A5B529A5B5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362" y="669893"/>
            <a:ext cx="1590790" cy="2243554"/>
          </a:xfrm>
          <a:prstGeom prst="rect">
            <a:avLst/>
          </a:prstGeom>
          <a:ln>
            <a:noFill/>
          </a:ln>
          <a:effectLst>
            <a:outerShdw blurRad="190500" algn="tl" rotWithShape="0">
              <a:srgbClr val="000000">
                <a:alpha val="70000"/>
              </a:srgbClr>
            </a:outerShdw>
          </a:effectLst>
        </p:spPr>
      </p:pic>
      <p:pic>
        <p:nvPicPr>
          <p:cNvPr id="10" name="Picture 9" descr="A group of young men playing instruments&#10;&#10;Description automatically generated">
            <a:extLst>
              <a:ext uri="{FF2B5EF4-FFF2-40B4-BE49-F238E27FC236}">
                <a16:creationId xmlns:a16="http://schemas.microsoft.com/office/drawing/2014/main" id="{75DC2C89-83F7-E075-9CBD-B62E88E2F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7041" y="669894"/>
            <a:ext cx="3378846" cy="2243554"/>
          </a:xfrm>
          <a:prstGeom prst="rect">
            <a:avLst/>
          </a:prstGeom>
          <a:ln>
            <a:noFill/>
          </a:ln>
          <a:effectLst>
            <a:outerShdw blurRad="292100" dist="139700" dir="2700000" algn="tl" rotWithShape="0">
              <a:srgbClr val="333333">
                <a:alpha val="65000"/>
              </a:srgbClr>
            </a:outerShdw>
          </a:effectLst>
        </p:spPr>
      </p:pic>
      <p:pic>
        <p:nvPicPr>
          <p:cNvPr id="12" name="Picture 11" descr="A group of people in clothing&#10;&#10;Description automatically generated">
            <a:extLst>
              <a:ext uri="{FF2B5EF4-FFF2-40B4-BE49-F238E27FC236}">
                <a16:creationId xmlns:a16="http://schemas.microsoft.com/office/drawing/2014/main" id="{31AC5C37-02F2-3398-8512-70C47D3B15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778" y="3225228"/>
            <a:ext cx="3795878" cy="2682420"/>
          </a:xfrm>
          <a:prstGeom prst="rect">
            <a:avLst/>
          </a:prstGeom>
          <a:ln>
            <a:noFill/>
          </a:ln>
          <a:effectLst>
            <a:outerShdw blurRad="292100" dist="139700" dir="2700000" algn="tl" rotWithShape="0">
              <a:srgbClr val="333333">
                <a:alpha val="65000"/>
              </a:srgbClr>
            </a:outerShdw>
          </a:effectLst>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0522994" y="0"/>
            <a:ext cx="1669005" cy="1257928"/>
          </a:xfrm>
          <a:prstGeom prst="rect">
            <a:avLst/>
          </a:prstGeom>
        </p:spPr>
      </p:pic>
    </p:spTree>
    <p:extLst>
      <p:ext uri="{BB962C8B-B14F-4D97-AF65-F5344CB8AC3E}">
        <p14:creationId xmlns:p14="http://schemas.microsoft.com/office/powerpoint/2010/main" val="2702156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grpSp>
        <p:nvGrpSpPr>
          <p:cNvPr id="18" name="Group 17">
            <a:extLst>
              <a:ext uri="{FF2B5EF4-FFF2-40B4-BE49-F238E27FC236}">
                <a16:creationId xmlns:a16="http://schemas.microsoft.com/office/drawing/2014/main" id="{0A287BF5-C809-4278-AF4F-688A56D0B4FC}"/>
              </a:ext>
            </a:extLst>
          </p:cNvPr>
          <p:cNvGrpSpPr/>
          <p:nvPr/>
        </p:nvGrpSpPr>
        <p:grpSpPr>
          <a:xfrm>
            <a:off x="3739686" y="4049237"/>
            <a:ext cx="5046757" cy="2315128"/>
            <a:chOff x="1466697" y="2321428"/>
            <a:chExt cx="5697296" cy="2679965"/>
          </a:xfrm>
        </p:grpSpPr>
        <p:grpSp>
          <p:nvGrpSpPr>
            <p:cNvPr id="19" name="Google Shape;5950;p62">
              <a:extLst>
                <a:ext uri="{FF2B5EF4-FFF2-40B4-BE49-F238E27FC236}">
                  <a16:creationId xmlns:a16="http://schemas.microsoft.com/office/drawing/2014/main" id="{C6759932-152D-4C1B-9FC1-5ADED91C4642}"/>
                </a:ext>
              </a:extLst>
            </p:cNvPr>
            <p:cNvGrpSpPr/>
            <p:nvPr/>
          </p:nvGrpSpPr>
          <p:grpSpPr>
            <a:xfrm>
              <a:off x="1466697" y="2693356"/>
              <a:ext cx="1091904" cy="2308037"/>
              <a:chOff x="3407561" y="1811690"/>
              <a:chExt cx="1028882" cy="2311309"/>
            </a:xfrm>
          </p:grpSpPr>
          <p:sp>
            <p:nvSpPr>
              <p:cNvPr id="192" name="Google Shape;5951;p62">
                <a:extLst>
                  <a:ext uri="{FF2B5EF4-FFF2-40B4-BE49-F238E27FC236}">
                    <a16:creationId xmlns:a16="http://schemas.microsoft.com/office/drawing/2014/main" id="{D404AA54-3632-4F99-A630-61CE616F4899}"/>
                  </a:ext>
                </a:extLst>
              </p:cNvPr>
              <p:cNvSpPr/>
              <p:nvPr/>
            </p:nvSpPr>
            <p:spPr>
              <a:xfrm>
                <a:off x="3407561" y="4004401"/>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8EB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93" name="Google Shape;5956;p62">
                <a:extLst>
                  <a:ext uri="{FF2B5EF4-FFF2-40B4-BE49-F238E27FC236}">
                    <a16:creationId xmlns:a16="http://schemas.microsoft.com/office/drawing/2014/main" id="{04CECC6C-71CE-4ACD-8005-C59F105EBE6C}"/>
                  </a:ext>
                </a:extLst>
              </p:cNvPr>
              <p:cNvSpPr/>
              <p:nvPr/>
            </p:nvSpPr>
            <p:spPr>
              <a:xfrm>
                <a:off x="4195334" y="3354085"/>
                <a:ext cx="204968" cy="128643"/>
              </a:xfrm>
              <a:custGeom>
                <a:avLst/>
                <a:gdLst/>
                <a:ahLst/>
                <a:cxnLst/>
                <a:rect l="l" t="t" r="r" b="b"/>
                <a:pathLst>
                  <a:path w="4192" h="2631" extrusionOk="0">
                    <a:moveTo>
                      <a:pt x="3313" y="0"/>
                    </a:moveTo>
                    <a:cubicBezTo>
                      <a:pt x="2912" y="0"/>
                      <a:pt x="2402" y="129"/>
                      <a:pt x="1893" y="239"/>
                    </a:cubicBezTo>
                    <a:cubicBezTo>
                      <a:pt x="1215" y="370"/>
                      <a:pt x="464" y="549"/>
                      <a:pt x="226" y="834"/>
                    </a:cubicBezTo>
                    <a:cubicBezTo>
                      <a:pt x="0" y="1108"/>
                      <a:pt x="226" y="2525"/>
                      <a:pt x="322" y="2573"/>
                    </a:cubicBezTo>
                    <a:cubicBezTo>
                      <a:pt x="391" y="2612"/>
                      <a:pt x="498" y="2631"/>
                      <a:pt x="611" y="2631"/>
                    </a:cubicBezTo>
                    <a:cubicBezTo>
                      <a:pt x="805" y="2631"/>
                      <a:pt x="1016" y="2576"/>
                      <a:pt x="1084" y="2478"/>
                    </a:cubicBezTo>
                    <a:cubicBezTo>
                      <a:pt x="1143" y="2394"/>
                      <a:pt x="881" y="1513"/>
                      <a:pt x="1000" y="1346"/>
                    </a:cubicBezTo>
                    <a:cubicBezTo>
                      <a:pt x="1119" y="1192"/>
                      <a:pt x="1798" y="989"/>
                      <a:pt x="2072" y="930"/>
                    </a:cubicBezTo>
                    <a:cubicBezTo>
                      <a:pt x="2287" y="885"/>
                      <a:pt x="2773" y="766"/>
                      <a:pt x="3035" y="766"/>
                    </a:cubicBezTo>
                    <a:cubicBezTo>
                      <a:pt x="3121" y="766"/>
                      <a:pt x="3182" y="778"/>
                      <a:pt x="3203" y="811"/>
                    </a:cubicBezTo>
                    <a:cubicBezTo>
                      <a:pt x="3298" y="954"/>
                      <a:pt x="3298" y="1620"/>
                      <a:pt x="3322" y="1704"/>
                    </a:cubicBezTo>
                    <a:cubicBezTo>
                      <a:pt x="3346" y="1768"/>
                      <a:pt x="3518" y="1871"/>
                      <a:pt x="3738" y="1871"/>
                    </a:cubicBezTo>
                    <a:cubicBezTo>
                      <a:pt x="3842" y="1871"/>
                      <a:pt x="3957" y="1848"/>
                      <a:pt x="4072" y="1787"/>
                    </a:cubicBezTo>
                    <a:cubicBezTo>
                      <a:pt x="4191" y="1727"/>
                      <a:pt x="4036" y="203"/>
                      <a:pt x="3739" y="73"/>
                    </a:cubicBezTo>
                    <a:cubicBezTo>
                      <a:pt x="3619" y="21"/>
                      <a:pt x="3475" y="0"/>
                      <a:pt x="3313" y="0"/>
                    </a:cubicBezTo>
                    <a:close/>
                  </a:path>
                </a:pathLst>
              </a:custGeom>
              <a:solidFill>
                <a:srgbClr val="FFCF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94" name="Google Shape;5957;p62">
                <a:extLst>
                  <a:ext uri="{FF2B5EF4-FFF2-40B4-BE49-F238E27FC236}">
                    <a16:creationId xmlns:a16="http://schemas.microsoft.com/office/drawing/2014/main" id="{725B4518-9D7D-41B3-A103-D471436DF5DD}"/>
                  </a:ext>
                </a:extLst>
              </p:cNvPr>
              <p:cNvSpPr/>
              <p:nvPr/>
            </p:nvSpPr>
            <p:spPr>
              <a:xfrm>
                <a:off x="4188929" y="3217325"/>
                <a:ext cx="179347" cy="232594"/>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95" name="Google Shape;5958;p62">
                <a:extLst>
                  <a:ext uri="{FF2B5EF4-FFF2-40B4-BE49-F238E27FC236}">
                    <a16:creationId xmlns:a16="http://schemas.microsoft.com/office/drawing/2014/main" id="{1B28EDAA-0DB8-4BAC-A301-4CA5DD2C0DCB}"/>
                  </a:ext>
                </a:extLst>
              </p:cNvPr>
              <p:cNvSpPr/>
              <p:nvPr/>
            </p:nvSpPr>
            <p:spPr>
              <a:xfrm>
                <a:off x="4065273" y="2657232"/>
                <a:ext cx="293566" cy="682379"/>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96" name="Google Shape;5959;p62">
                <a:extLst>
                  <a:ext uri="{FF2B5EF4-FFF2-40B4-BE49-F238E27FC236}">
                    <a16:creationId xmlns:a16="http://schemas.microsoft.com/office/drawing/2014/main" id="{01D0F12A-DDDE-4976-B79B-BEEF4A58B4E7}"/>
                  </a:ext>
                </a:extLst>
              </p:cNvPr>
              <p:cNvSpPr/>
              <p:nvPr/>
            </p:nvSpPr>
            <p:spPr>
              <a:xfrm>
                <a:off x="4202277" y="3270866"/>
                <a:ext cx="148543" cy="29728"/>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97" name="Google Shape;5962;p62">
                <a:extLst>
                  <a:ext uri="{FF2B5EF4-FFF2-40B4-BE49-F238E27FC236}">
                    <a16:creationId xmlns:a16="http://schemas.microsoft.com/office/drawing/2014/main" id="{C651F629-EAB8-4590-8A86-28B38DF1DC6B}"/>
                  </a:ext>
                </a:extLst>
              </p:cNvPr>
              <p:cNvSpPr/>
              <p:nvPr/>
            </p:nvSpPr>
            <p:spPr>
              <a:xfrm>
                <a:off x="3607322" y="3203341"/>
                <a:ext cx="577548" cy="757432"/>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98" name="Google Shape;5963;p62">
                <a:extLst>
                  <a:ext uri="{FF2B5EF4-FFF2-40B4-BE49-F238E27FC236}">
                    <a16:creationId xmlns:a16="http://schemas.microsoft.com/office/drawing/2014/main" id="{3258DBA7-FBB5-421D-B377-E30FA46AF0D7}"/>
                  </a:ext>
                </a:extLst>
              </p:cNvPr>
              <p:cNvSpPr/>
              <p:nvPr/>
            </p:nvSpPr>
            <p:spPr>
              <a:xfrm>
                <a:off x="3666729" y="3201581"/>
                <a:ext cx="518727" cy="334442"/>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99" name="Google Shape;5964;p62">
                <a:extLst>
                  <a:ext uri="{FF2B5EF4-FFF2-40B4-BE49-F238E27FC236}">
                    <a16:creationId xmlns:a16="http://schemas.microsoft.com/office/drawing/2014/main" id="{F7F0A0E8-0A49-43A2-9D6E-00EB1B2ED458}"/>
                  </a:ext>
                </a:extLst>
              </p:cNvPr>
              <p:cNvSpPr/>
              <p:nvPr/>
            </p:nvSpPr>
            <p:spPr>
              <a:xfrm>
                <a:off x="3922842" y="3950752"/>
                <a:ext cx="303931" cy="95883"/>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rgbClr val="C8D9AD">
                  <a:lumMod val="20000"/>
                  <a:lumOff val="8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0" name="Google Shape;5965;p62">
                <a:extLst>
                  <a:ext uri="{FF2B5EF4-FFF2-40B4-BE49-F238E27FC236}">
                    <a16:creationId xmlns:a16="http://schemas.microsoft.com/office/drawing/2014/main" id="{76EDE1C4-4489-4024-84FA-7BF1E7B2E389}"/>
                  </a:ext>
                </a:extLst>
              </p:cNvPr>
              <p:cNvSpPr/>
              <p:nvPr/>
            </p:nvSpPr>
            <p:spPr>
              <a:xfrm>
                <a:off x="3581701" y="3950752"/>
                <a:ext cx="303931" cy="95883"/>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rgbClr val="C8D9AD">
                  <a:lumMod val="20000"/>
                  <a:lumOff val="8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1" name="Google Shape;5966;p62">
                <a:extLst>
                  <a:ext uri="{FF2B5EF4-FFF2-40B4-BE49-F238E27FC236}">
                    <a16:creationId xmlns:a16="http://schemas.microsoft.com/office/drawing/2014/main" id="{5EDC9FA4-1841-4BA8-BCB8-914946159959}"/>
                  </a:ext>
                </a:extLst>
              </p:cNvPr>
              <p:cNvSpPr/>
              <p:nvPr/>
            </p:nvSpPr>
            <p:spPr>
              <a:xfrm>
                <a:off x="3625364" y="3121833"/>
                <a:ext cx="608400" cy="393703"/>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chemeClr val="tx1">
                  <a:lumMod val="85000"/>
                  <a:lumOff val="15000"/>
                  <a:alpha val="86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2" name="Google Shape;5967;p62">
                <a:extLst>
                  <a:ext uri="{FF2B5EF4-FFF2-40B4-BE49-F238E27FC236}">
                    <a16:creationId xmlns:a16="http://schemas.microsoft.com/office/drawing/2014/main" id="{B4BB270F-B97D-4D4F-BF27-CF7EB752894F}"/>
                  </a:ext>
                </a:extLst>
              </p:cNvPr>
              <p:cNvSpPr/>
              <p:nvPr/>
            </p:nvSpPr>
            <p:spPr>
              <a:xfrm>
                <a:off x="3663796" y="3131710"/>
                <a:ext cx="177049" cy="369744"/>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3" name="Google Shape;5968;p62">
                <a:extLst>
                  <a:ext uri="{FF2B5EF4-FFF2-40B4-BE49-F238E27FC236}">
                    <a16:creationId xmlns:a16="http://schemas.microsoft.com/office/drawing/2014/main" id="{4F4B5EC1-0934-41F1-A49F-52FE166EC3EB}"/>
                  </a:ext>
                </a:extLst>
              </p:cNvPr>
              <p:cNvSpPr/>
              <p:nvPr/>
            </p:nvSpPr>
            <p:spPr>
              <a:xfrm>
                <a:off x="3993300" y="3127065"/>
                <a:ext cx="33249" cy="157246"/>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4" name="Google Shape;5969;p62">
                <a:extLst>
                  <a:ext uri="{FF2B5EF4-FFF2-40B4-BE49-F238E27FC236}">
                    <a16:creationId xmlns:a16="http://schemas.microsoft.com/office/drawing/2014/main" id="{D4FF4A7F-967F-4A8B-8420-4E01E17E2EB7}"/>
                  </a:ext>
                </a:extLst>
              </p:cNvPr>
              <p:cNvSpPr/>
              <p:nvPr/>
            </p:nvSpPr>
            <p:spPr>
              <a:xfrm>
                <a:off x="4175531" y="3123007"/>
                <a:ext cx="53589" cy="94367"/>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5" name="Google Shape;5970;p62">
                <a:extLst>
                  <a:ext uri="{FF2B5EF4-FFF2-40B4-BE49-F238E27FC236}">
                    <a16:creationId xmlns:a16="http://schemas.microsoft.com/office/drawing/2014/main" id="{B651FA09-88CE-4FBA-BF7C-68B9AA598719}"/>
                  </a:ext>
                </a:extLst>
              </p:cNvPr>
              <p:cNvSpPr/>
              <p:nvPr/>
            </p:nvSpPr>
            <p:spPr>
              <a:xfrm>
                <a:off x="3941080" y="3354134"/>
                <a:ext cx="99404" cy="29826"/>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6" name="Google Shape;5971;p62">
                <a:extLst>
                  <a:ext uri="{FF2B5EF4-FFF2-40B4-BE49-F238E27FC236}">
                    <a16:creationId xmlns:a16="http://schemas.microsoft.com/office/drawing/2014/main" id="{7B5186A7-F3AF-435D-B243-6EDF46B12CB3}"/>
                  </a:ext>
                </a:extLst>
              </p:cNvPr>
              <p:cNvSpPr/>
              <p:nvPr/>
            </p:nvSpPr>
            <p:spPr>
              <a:xfrm>
                <a:off x="3646340" y="2610635"/>
                <a:ext cx="606054" cy="570605"/>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7" name="Google Shape;5972;p62">
                <a:extLst>
                  <a:ext uri="{FF2B5EF4-FFF2-40B4-BE49-F238E27FC236}">
                    <a16:creationId xmlns:a16="http://schemas.microsoft.com/office/drawing/2014/main" id="{895003B9-CA3D-439D-B374-C6542E8F7B3B}"/>
                  </a:ext>
                </a:extLst>
              </p:cNvPr>
              <p:cNvSpPr/>
              <p:nvPr/>
            </p:nvSpPr>
            <p:spPr>
              <a:xfrm>
                <a:off x="3853020" y="2548979"/>
                <a:ext cx="207266" cy="134021"/>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8" name="Google Shape;5973;p62">
                <a:extLst>
                  <a:ext uri="{FF2B5EF4-FFF2-40B4-BE49-F238E27FC236}">
                    <a16:creationId xmlns:a16="http://schemas.microsoft.com/office/drawing/2014/main" id="{0A8E1DD8-35C6-4593-BDC5-C98395BF04CE}"/>
                  </a:ext>
                </a:extLst>
              </p:cNvPr>
              <p:cNvSpPr/>
              <p:nvPr/>
            </p:nvSpPr>
            <p:spPr>
              <a:xfrm>
                <a:off x="3859425" y="2522575"/>
                <a:ext cx="199604" cy="105798"/>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09" name="Google Shape;5974;p62">
                <a:extLst>
                  <a:ext uri="{FF2B5EF4-FFF2-40B4-BE49-F238E27FC236}">
                    <a16:creationId xmlns:a16="http://schemas.microsoft.com/office/drawing/2014/main" id="{C8EA6877-29F9-4743-929D-E28C1E5D81E6}"/>
                  </a:ext>
                </a:extLst>
              </p:cNvPr>
              <p:cNvSpPr/>
              <p:nvPr/>
            </p:nvSpPr>
            <p:spPr>
              <a:xfrm>
                <a:off x="3655630" y="2611858"/>
                <a:ext cx="227117" cy="527968"/>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0" name="Google Shape;5975;p62">
                <a:extLst>
                  <a:ext uri="{FF2B5EF4-FFF2-40B4-BE49-F238E27FC236}">
                    <a16:creationId xmlns:a16="http://schemas.microsoft.com/office/drawing/2014/main" id="{9EE525B9-BE2E-4DC5-B42B-8B430EB645D8}"/>
                  </a:ext>
                </a:extLst>
              </p:cNvPr>
              <p:cNvSpPr/>
              <p:nvPr/>
            </p:nvSpPr>
            <p:spPr>
              <a:xfrm>
                <a:off x="4071336" y="2632394"/>
                <a:ext cx="215431" cy="440299"/>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1" name="Google Shape;5976;p62">
                <a:extLst>
                  <a:ext uri="{FF2B5EF4-FFF2-40B4-BE49-F238E27FC236}">
                    <a16:creationId xmlns:a16="http://schemas.microsoft.com/office/drawing/2014/main" id="{C9702239-AF64-4AF6-BAB0-AD7A1B57B3AC}"/>
                  </a:ext>
                </a:extLst>
              </p:cNvPr>
              <p:cNvSpPr/>
              <p:nvPr/>
            </p:nvSpPr>
            <p:spPr>
              <a:xfrm>
                <a:off x="3448413" y="3235954"/>
                <a:ext cx="198563" cy="282466"/>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2" name="Google Shape;5977;p62">
                <a:extLst>
                  <a:ext uri="{FF2B5EF4-FFF2-40B4-BE49-F238E27FC236}">
                    <a16:creationId xmlns:a16="http://schemas.microsoft.com/office/drawing/2014/main" id="{7DA8AC19-01AA-4299-BA60-45A0A2D0D69F}"/>
                  </a:ext>
                </a:extLst>
              </p:cNvPr>
              <p:cNvSpPr/>
              <p:nvPr/>
            </p:nvSpPr>
            <p:spPr>
              <a:xfrm>
                <a:off x="3478826" y="2661535"/>
                <a:ext cx="300851" cy="725944"/>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3" name="Google Shape;5978;p62">
                <a:extLst>
                  <a:ext uri="{FF2B5EF4-FFF2-40B4-BE49-F238E27FC236}">
                    <a16:creationId xmlns:a16="http://schemas.microsoft.com/office/drawing/2014/main" id="{B2850A11-54C7-4E37-AD86-EA33A1C565C4}"/>
                  </a:ext>
                </a:extLst>
              </p:cNvPr>
              <p:cNvSpPr/>
              <p:nvPr/>
            </p:nvSpPr>
            <p:spPr>
              <a:xfrm>
                <a:off x="3485671" y="3311595"/>
                <a:ext cx="161891" cy="42588"/>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4" name="Google Shape;5979;p62">
                <a:extLst>
                  <a:ext uri="{FF2B5EF4-FFF2-40B4-BE49-F238E27FC236}">
                    <a16:creationId xmlns:a16="http://schemas.microsoft.com/office/drawing/2014/main" id="{B35FD537-1964-42EB-8B03-28300B99EF31}"/>
                  </a:ext>
                </a:extLst>
              </p:cNvPr>
              <p:cNvSpPr/>
              <p:nvPr/>
            </p:nvSpPr>
            <p:spPr>
              <a:xfrm>
                <a:off x="3663209" y="2865672"/>
                <a:ext cx="104831" cy="404655"/>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5" name="Google Shape;5980;p62">
                <a:extLst>
                  <a:ext uri="{FF2B5EF4-FFF2-40B4-BE49-F238E27FC236}">
                    <a16:creationId xmlns:a16="http://schemas.microsoft.com/office/drawing/2014/main" id="{2278246A-D547-4FDC-A805-4F41F6641ECA}"/>
                  </a:ext>
                </a:extLst>
              </p:cNvPr>
              <p:cNvSpPr/>
              <p:nvPr/>
            </p:nvSpPr>
            <p:spPr>
              <a:xfrm>
                <a:off x="4100429" y="1918379"/>
                <a:ext cx="183405" cy="285547"/>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6" name="Google Shape;5981;p62">
                <a:extLst>
                  <a:ext uri="{FF2B5EF4-FFF2-40B4-BE49-F238E27FC236}">
                    <a16:creationId xmlns:a16="http://schemas.microsoft.com/office/drawing/2014/main" id="{138D372F-E75E-4AE3-83BB-4BE6632243B1}"/>
                  </a:ext>
                </a:extLst>
              </p:cNvPr>
              <p:cNvSpPr/>
              <p:nvPr/>
            </p:nvSpPr>
            <p:spPr>
              <a:xfrm>
                <a:off x="3686532" y="1927865"/>
                <a:ext cx="594417" cy="678809"/>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7" name="Google Shape;5982;p62">
                <a:extLst>
                  <a:ext uri="{FF2B5EF4-FFF2-40B4-BE49-F238E27FC236}">
                    <a16:creationId xmlns:a16="http://schemas.microsoft.com/office/drawing/2014/main" id="{6FE993F7-A229-4301-9DC4-46F30F11A145}"/>
                  </a:ext>
                </a:extLst>
              </p:cNvPr>
              <p:cNvSpPr/>
              <p:nvPr/>
            </p:nvSpPr>
            <p:spPr>
              <a:xfrm>
                <a:off x="3588106" y="1811690"/>
                <a:ext cx="776648" cy="509730"/>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8" name="Google Shape;5983;p62">
                <a:extLst>
                  <a:ext uri="{FF2B5EF4-FFF2-40B4-BE49-F238E27FC236}">
                    <a16:creationId xmlns:a16="http://schemas.microsoft.com/office/drawing/2014/main" id="{C6F58601-2061-4AEE-BF95-C2DD4B0E7949}"/>
                  </a:ext>
                </a:extLst>
              </p:cNvPr>
              <p:cNvSpPr/>
              <p:nvPr/>
            </p:nvSpPr>
            <p:spPr>
              <a:xfrm>
                <a:off x="3593925" y="1868457"/>
                <a:ext cx="318502" cy="234696"/>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19" name="Google Shape;5984;p62">
                <a:extLst>
                  <a:ext uri="{FF2B5EF4-FFF2-40B4-BE49-F238E27FC236}">
                    <a16:creationId xmlns:a16="http://schemas.microsoft.com/office/drawing/2014/main" id="{B9EED39A-122B-40ED-AC1A-F0E9A5C6A463}"/>
                  </a:ext>
                </a:extLst>
              </p:cNvPr>
              <p:cNvSpPr/>
              <p:nvPr/>
            </p:nvSpPr>
            <p:spPr>
              <a:xfrm>
                <a:off x="3580576" y="2238886"/>
                <a:ext cx="182232" cy="218463"/>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20" name="Google Shape;5985;p62">
                <a:extLst>
                  <a:ext uri="{FF2B5EF4-FFF2-40B4-BE49-F238E27FC236}">
                    <a16:creationId xmlns:a16="http://schemas.microsoft.com/office/drawing/2014/main" id="{CFD1DE8C-7AEA-45CC-8D74-1598C39F0A3D}"/>
                  </a:ext>
                </a:extLst>
              </p:cNvPr>
              <p:cNvSpPr/>
              <p:nvPr/>
            </p:nvSpPr>
            <p:spPr>
              <a:xfrm>
                <a:off x="3615487" y="2297511"/>
                <a:ext cx="89673" cy="103657"/>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21" name="Google Shape;5986;p62">
                <a:extLst>
                  <a:ext uri="{FF2B5EF4-FFF2-40B4-BE49-F238E27FC236}">
                    <a16:creationId xmlns:a16="http://schemas.microsoft.com/office/drawing/2014/main" id="{3045E21B-45D3-4200-A2E2-DC5AD6220552}"/>
                  </a:ext>
                </a:extLst>
              </p:cNvPr>
              <p:cNvSpPr/>
              <p:nvPr/>
            </p:nvSpPr>
            <p:spPr>
              <a:xfrm>
                <a:off x="4003763" y="2375890"/>
                <a:ext cx="174702" cy="71289"/>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22" name="Google Shape;5989;p62">
                <a:extLst>
                  <a:ext uri="{FF2B5EF4-FFF2-40B4-BE49-F238E27FC236}">
                    <a16:creationId xmlns:a16="http://schemas.microsoft.com/office/drawing/2014/main" id="{7BE05F4E-A7CD-418C-8CCB-111810ECBCE6}"/>
                  </a:ext>
                </a:extLst>
              </p:cNvPr>
              <p:cNvSpPr/>
              <p:nvPr/>
            </p:nvSpPr>
            <p:spPr>
              <a:xfrm>
                <a:off x="3981076" y="2259618"/>
                <a:ext cx="41365" cy="62390"/>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23" name="Google Shape;5990;p62">
                <a:extLst>
                  <a:ext uri="{FF2B5EF4-FFF2-40B4-BE49-F238E27FC236}">
                    <a16:creationId xmlns:a16="http://schemas.microsoft.com/office/drawing/2014/main" id="{B9F36474-1938-4708-811E-1F1B2CC87C02}"/>
                  </a:ext>
                </a:extLst>
              </p:cNvPr>
              <p:cNvSpPr/>
              <p:nvPr/>
            </p:nvSpPr>
            <p:spPr>
              <a:xfrm>
                <a:off x="4176118" y="2255022"/>
                <a:ext cx="33200" cy="51829"/>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24" name="Google Shape;5991;p62">
                <a:extLst>
                  <a:ext uri="{FF2B5EF4-FFF2-40B4-BE49-F238E27FC236}">
                    <a16:creationId xmlns:a16="http://schemas.microsoft.com/office/drawing/2014/main" id="{D906D292-015B-4241-AB7E-5C69446EDDE6}"/>
                  </a:ext>
                </a:extLst>
              </p:cNvPr>
              <p:cNvSpPr/>
              <p:nvPr/>
            </p:nvSpPr>
            <p:spPr>
              <a:xfrm>
                <a:off x="3958046" y="2117529"/>
                <a:ext cx="102826" cy="83513"/>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25" name="Google Shape;5992;p62">
                <a:extLst>
                  <a:ext uri="{FF2B5EF4-FFF2-40B4-BE49-F238E27FC236}">
                    <a16:creationId xmlns:a16="http://schemas.microsoft.com/office/drawing/2014/main" id="{D417D234-196F-415E-9895-BAF568FC46CF}"/>
                  </a:ext>
                </a:extLst>
              </p:cNvPr>
              <p:cNvSpPr/>
              <p:nvPr/>
            </p:nvSpPr>
            <p:spPr>
              <a:xfrm>
                <a:off x="4139985" y="2108239"/>
                <a:ext cx="88549" cy="62683"/>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226" name="Google Shape;5993;p62">
                <a:extLst>
                  <a:ext uri="{FF2B5EF4-FFF2-40B4-BE49-F238E27FC236}">
                    <a16:creationId xmlns:a16="http://schemas.microsoft.com/office/drawing/2014/main" id="{8E9F4954-70C0-453C-B65C-A63A007BDF97}"/>
                  </a:ext>
                </a:extLst>
              </p:cNvPr>
              <p:cNvSpPr/>
              <p:nvPr/>
            </p:nvSpPr>
            <p:spPr>
              <a:xfrm>
                <a:off x="4123116" y="2250914"/>
                <a:ext cx="64688" cy="110552"/>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grpSp>
        <p:grpSp>
          <p:nvGrpSpPr>
            <p:cNvPr id="28" name="Group 27">
              <a:extLst>
                <a:ext uri="{FF2B5EF4-FFF2-40B4-BE49-F238E27FC236}">
                  <a16:creationId xmlns:a16="http://schemas.microsoft.com/office/drawing/2014/main" id="{EF03EC36-6848-4D52-B4E3-8689814C4BF2}"/>
                </a:ext>
              </a:extLst>
            </p:cNvPr>
            <p:cNvGrpSpPr/>
            <p:nvPr/>
          </p:nvGrpSpPr>
          <p:grpSpPr>
            <a:xfrm>
              <a:off x="2957763" y="2450935"/>
              <a:ext cx="1061739" cy="2303731"/>
              <a:chOff x="1902225" y="1826942"/>
              <a:chExt cx="1074085" cy="2296057"/>
            </a:xfrm>
          </p:grpSpPr>
          <p:sp>
            <p:nvSpPr>
              <p:cNvPr id="136" name="Google Shape;5833;p62">
                <a:extLst>
                  <a:ext uri="{FF2B5EF4-FFF2-40B4-BE49-F238E27FC236}">
                    <a16:creationId xmlns:a16="http://schemas.microsoft.com/office/drawing/2014/main" id="{B541E77F-86A4-4AEE-AE45-FAB0F825B5BD}"/>
                  </a:ext>
                </a:extLst>
              </p:cNvPr>
              <p:cNvSpPr/>
              <p:nvPr/>
            </p:nvSpPr>
            <p:spPr>
              <a:xfrm>
                <a:off x="2773176" y="3250222"/>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37" name="Google Shape;5834;p62">
                <a:extLst>
                  <a:ext uri="{FF2B5EF4-FFF2-40B4-BE49-F238E27FC236}">
                    <a16:creationId xmlns:a16="http://schemas.microsoft.com/office/drawing/2014/main" id="{3792B11D-63E0-47C5-B6BA-104CB359C53D}"/>
                  </a:ext>
                </a:extLst>
              </p:cNvPr>
              <p:cNvSpPr/>
              <p:nvPr/>
            </p:nvSpPr>
            <p:spPr>
              <a:xfrm>
                <a:off x="2588871" y="2673496"/>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38" name="Google Shape;5835;p62">
                <a:extLst>
                  <a:ext uri="{FF2B5EF4-FFF2-40B4-BE49-F238E27FC236}">
                    <a16:creationId xmlns:a16="http://schemas.microsoft.com/office/drawing/2014/main" id="{7BA4C70B-8ED0-4A64-890A-38CA05FED02E}"/>
                  </a:ext>
                </a:extLst>
              </p:cNvPr>
              <p:cNvSpPr/>
              <p:nvPr/>
            </p:nvSpPr>
            <p:spPr>
              <a:xfrm>
                <a:off x="2777268" y="3302472"/>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39" name="Google Shape;5838;p62">
                <a:extLst>
                  <a:ext uri="{FF2B5EF4-FFF2-40B4-BE49-F238E27FC236}">
                    <a16:creationId xmlns:a16="http://schemas.microsoft.com/office/drawing/2014/main" id="{A0B47721-DD6B-412B-A55A-DA67CE4929EA}"/>
                  </a:ext>
                </a:extLst>
              </p:cNvPr>
              <p:cNvSpPr/>
              <p:nvPr/>
            </p:nvSpPr>
            <p:spPr>
              <a:xfrm>
                <a:off x="1902225" y="2064681"/>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chemeClr val="tx1">
                  <a:alpha val="97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0" name="Google Shape;5839;p62">
                <a:extLst>
                  <a:ext uri="{FF2B5EF4-FFF2-40B4-BE49-F238E27FC236}">
                    <a16:creationId xmlns:a16="http://schemas.microsoft.com/office/drawing/2014/main" id="{3CAED722-B130-4EC5-88F0-35ADB71785BF}"/>
                  </a:ext>
                </a:extLst>
              </p:cNvPr>
              <p:cNvSpPr/>
              <p:nvPr/>
            </p:nvSpPr>
            <p:spPr>
              <a:xfrm>
                <a:off x="2020182" y="2065174"/>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1" name="Google Shape;5840;p62">
                <a:extLst>
                  <a:ext uri="{FF2B5EF4-FFF2-40B4-BE49-F238E27FC236}">
                    <a16:creationId xmlns:a16="http://schemas.microsoft.com/office/drawing/2014/main" id="{4B570A13-7FA8-4B4D-8940-5FF6C2A9D29F}"/>
                  </a:ext>
                </a:extLst>
              </p:cNvPr>
              <p:cNvSpPr/>
              <p:nvPr/>
            </p:nvSpPr>
            <p:spPr>
              <a:xfrm>
                <a:off x="1910457" y="4004401"/>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8EB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2" name="Google Shape;5841;p62">
                <a:extLst>
                  <a:ext uri="{FF2B5EF4-FFF2-40B4-BE49-F238E27FC236}">
                    <a16:creationId xmlns:a16="http://schemas.microsoft.com/office/drawing/2014/main" id="{D893B372-72D0-4A42-A603-4D028EE55D5C}"/>
                  </a:ext>
                </a:extLst>
              </p:cNvPr>
              <p:cNvSpPr/>
              <p:nvPr/>
            </p:nvSpPr>
            <p:spPr>
              <a:xfrm>
                <a:off x="2468597" y="3407515"/>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3" name="Google Shape;5842;p62">
                <a:extLst>
                  <a:ext uri="{FF2B5EF4-FFF2-40B4-BE49-F238E27FC236}">
                    <a16:creationId xmlns:a16="http://schemas.microsoft.com/office/drawing/2014/main" id="{7F1B5868-A08F-487A-BB52-CA1CB3335977}"/>
                  </a:ext>
                </a:extLst>
              </p:cNvPr>
              <p:cNvSpPr/>
              <p:nvPr/>
            </p:nvSpPr>
            <p:spPr>
              <a:xfrm>
                <a:off x="2465048" y="3338259"/>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4" name="Google Shape;5843;p62">
                <a:extLst>
                  <a:ext uri="{FF2B5EF4-FFF2-40B4-BE49-F238E27FC236}">
                    <a16:creationId xmlns:a16="http://schemas.microsoft.com/office/drawing/2014/main" id="{95BBC303-E25F-46CA-886D-593E09F5F452}"/>
                  </a:ext>
                </a:extLst>
              </p:cNvPr>
              <p:cNvSpPr/>
              <p:nvPr/>
            </p:nvSpPr>
            <p:spPr>
              <a:xfrm>
                <a:off x="2479737" y="3338259"/>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5" name="Google Shape;5844;p62">
                <a:extLst>
                  <a:ext uri="{FF2B5EF4-FFF2-40B4-BE49-F238E27FC236}">
                    <a16:creationId xmlns:a16="http://schemas.microsoft.com/office/drawing/2014/main" id="{5D87F8FB-E8DF-4BDF-AA0C-F38204ED0180}"/>
                  </a:ext>
                </a:extLst>
              </p:cNvPr>
              <p:cNvSpPr/>
              <p:nvPr/>
            </p:nvSpPr>
            <p:spPr>
              <a:xfrm>
                <a:off x="2465048" y="3714461"/>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CF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6" name="Google Shape;5845;p62">
                <a:extLst>
                  <a:ext uri="{FF2B5EF4-FFF2-40B4-BE49-F238E27FC236}">
                    <a16:creationId xmlns:a16="http://schemas.microsoft.com/office/drawing/2014/main" id="{01979D1A-3DB0-483F-B838-85C0884BC1A8}"/>
                  </a:ext>
                </a:extLst>
              </p:cNvPr>
              <p:cNvSpPr/>
              <p:nvPr/>
            </p:nvSpPr>
            <p:spPr>
              <a:xfrm>
                <a:off x="2471506" y="3749065"/>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3E6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7" name="Google Shape;5846;p62">
                <a:extLst>
                  <a:ext uri="{FF2B5EF4-FFF2-40B4-BE49-F238E27FC236}">
                    <a16:creationId xmlns:a16="http://schemas.microsoft.com/office/drawing/2014/main" id="{F69DE77F-087F-4A69-A6F7-E832FEC839AB}"/>
                  </a:ext>
                </a:extLst>
              </p:cNvPr>
              <p:cNvSpPr/>
              <p:nvPr/>
            </p:nvSpPr>
            <p:spPr>
              <a:xfrm>
                <a:off x="2470372" y="3772577"/>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3E6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8" name="Google Shape;5847;p62">
                <a:extLst>
                  <a:ext uri="{FF2B5EF4-FFF2-40B4-BE49-F238E27FC236}">
                    <a16:creationId xmlns:a16="http://schemas.microsoft.com/office/drawing/2014/main" id="{2A9F012D-1166-48A4-A860-623868F6E979}"/>
                  </a:ext>
                </a:extLst>
              </p:cNvPr>
              <p:cNvSpPr/>
              <p:nvPr/>
            </p:nvSpPr>
            <p:spPr>
              <a:xfrm>
                <a:off x="2439810" y="3967924"/>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1E3D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49" name="Google Shape;5848;p62">
                <a:extLst>
                  <a:ext uri="{FF2B5EF4-FFF2-40B4-BE49-F238E27FC236}">
                    <a16:creationId xmlns:a16="http://schemas.microsoft.com/office/drawing/2014/main" id="{5530BEE4-60C6-4945-B06A-CD7C5845D4E9}"/>
                  </a:ext>
                </a:extLst>
              </p:cNvPr>
              <p:cNvSpPr/>
              <p:nvPr/>
            </p:nvSpPr>
            <p:spPr>
              <a:xfrm>
                <a:off x="2628798" y="3995134"/>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0" name="Google Shape;5849;p62">
                <a:extLst>
                  <a:ext uri="{FF2B5EF4-FFF2-40B4-BE49-F238E27FC236}">
                    <a16:creationId xmlns:a16="http://schemas.microsoft.com/office/drawing/2014/main" id="{0637FD68-CFDD-43B8-AF31-A781CE1E0791}"/>
                  </a:ext>
                </a:extLst>
              </p:cNvPr>
              <p:cNvSpPr/>
              <p:nvPr/>
            </p:nvSpPr>
            <p:spPr>
              <a:xfrm>
                <a:off x="2598533" y="3982663"/>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1" name="Google Shape;5850;p62">
                <a:extLst>
                  <a:ext uri="{FF2B5EF4-FFF2-40B4-BE49-F238E27FC236}">
                    <a16:creationId xmlns:a16="http://schemas.microsoft.com/office/drawing/2014/main" id="{2DD284A3-BF0E-4C5F-8FCD-4926B38FA888}"/>
                  </a:ext>
                </a:extLst>
              </p:cNvPr>
              <p:cNvSpPr/>
              <p:nvPr/>
            </p:nvSpPr>
            <p:spPr>
              <a:xfrm>
                <a:off x="2583055" y="3969058"/>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2" name="Google Shape;5851;p62">
                <a:extLst>
                  <a:ext uri="{FF2B5EF4-FFF2-40B4-BE49-F238E27FC236}">
                    <a16:creationId xmlns:a16="http://schemas.microsoft.com/office/drawing/2014/main" id="{89E70707-B8AD-496C-B227-5AA7FB2E78DB}"/>
                  </a:ext>
                </a:extLst>
              </p:cNvPr>
              <p:cNvSpPr/>
              <p:nvPr/>
            </p:nvSpPr>
            <p:spPr>
              <a:xfrm>
                <a:off x="2145188" y="3338259"/>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3" name="Google Shape;5852;p62">
                <a:extLst>
                  <a:ext uri="{FF2B5EF4-FFF2-40B4-BE49-F238E27FC236}">
                    <a16:creationId xmlns:a16="http://schemas.microsoft.com/office/drawing/2014/main" id="{4971D662-1A83-4AC7-AACA-0C0D62E18148}"/>
                  </a:ext>
                </a:extLst>
              </p:cNvPr>
              <p:cNvSpPr/>
              <p:nvPr/>
            </p:nvSpPr>
            <p:spPr>
              <a:xfrm>
                <a:off x="2212128" y="3338259"/>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4" name="Google Shape;5853;p62">
                <a:extLst>
                  <a:ext uri="{FF2B5EF4-FFF2-40B4-BE49-F238E27FC236}">
                    <a16:creationId xmlns:a16="http://schemas.microsoft.com/office/drawing/2014/main" id="{4CC07F62-61D0-4A81-9CCC-4F9BF39DD057}"/>
                  </a:ext>
                </a:extLst>
              </p:cNvPr>
              <p:cNvSpPr/>
              <p:nvPr/>
            </p:nvSpPr>
            <p:spPr>
              <a:xfrm>
                <a:off x="2146371" y="3714461"/>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CF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5" name="Google Shape;5854;p62">
                <a:extLst>
                  <a:ext uri="{FF2B5EF4-FFF2-40B4-BE49-F238E27FC236}">
                    <a16:creationId xmlns:a16="http://schemas.microsoft.com/office/drawing/2014/main" id="{BF3E356C-E417-4938-823F-162A8F34195A}"/>
                  </a:ext>
                </a:extLst>
              </p:cNvPr>
              <p:cNvSpPr/>
              <p:nvPr/>
            </p:nvSpPr>
            <p:spPr>
              <a:xfrm>
                <a:off x="2176884" y="3749065"/>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3E6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6" name="Google Shape;5855;p62">
                <a:extLst>
                  <a:ext uri="{FF2B5EF4-FFF2-40B4-BE49-F238E27FC236}">
                    <a16:creationId xmlns:a16="http://schemas.microsoft.com/office/drawing/2014/main" id="{A0C0FA79-FA7A-4686-A9A6-AF54E4D44634}"/>
                  </a:ext>
                </a:extLst>
              </p:cNvPr>
              <p:cNvSpPr/>
              <p:nvPr/>
            </p:nvSpPr>
            <p:spPr>
              <a:xfrm>
                <a:off x="2172792" y="3772577"/>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3E69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7" name="Google Shape;5856;p62">
                <a:extLst>
                  <a:ext uri="{FF2B5EF4-FFF2-40B4-BE49-F238E27FC236}">
                    <a16:creationId xmlns:a16="http://schemas.microsoft.com/office/drawing/2014/main" id="{E6167E66-5D0B-426C-BF7C-7C49DC47114D}"/>
                  </a:ext>
                </a:extLst>
              </p:cNvPr>
              <p:cNvSpPr/>
              <p:nvPr/>
            </p:nvSpPr>
            <p:spPr>
              <a:xfrm>
                <a:off x="2121725" y="3967924"/>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1E3D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8" name="Google Shape;5857;p62">
                <a:extLst>
                  <a:ext uri="{FF2B5EF4-FFF2-40B4-BE49-F238E27FC236}">
                    <a16:creationId xmlns:a16="http://schemas.microsoft.com/office/drawing/2014/main" id="{7601AE76-9F8A-4A0B-B344-DCDAF27F20AC}"/>
                  </a:ext>
                </a:extLst>
              </p:cNvPr>
              <p:cNvSpPr/>
              <p:nvPr/>
            </p:nvSpPr>
            <p:spPr>
              <a:xfrm>
                <a:off x="2309530" y="3995134"/>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59" name="Google Shape;5858;p62">
                <a:extLst>
                  <a:ext uri="{FF2B5EF4-FFF2-40B4-BE49-F238E27FC236}">
                    <a16:creationId xmlns:a16="http://schemas.microsoft.com/office/drawing/2014/main" id="{740B224F-9C1E-4B31-AE4A-0EC83AB29116}"/>
                  </a:ext>
                </a:extLst>
              </p:cNvPr>
              <p:cNvSpPr/>
              <p:nvPr/>
            </p:nvSpPr>
            <p:spPr>
              <a:xfrm>
                <a:off x="2279807" y="3982663"/>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0" name="Google Shape;5859;p62">
                <a:extLst>
                  <a:ext uri="{FF2B5EF4-FFF2-40B4-BE49-F238E27FC236}">
                    <a16:creationId xmlns:a16="http://schemas.microsoft.com/office/drawing/2014/main" id="{A2389CEF-0456-4DA6-A67B-7A473BF2B166}"/>
                  </a:ext>
                </a:extLst>
              </p:cNvPr>
              <p:cNvSpPr/>
              <p:nvPr/>
            </p:nvSpPr>
            <p:spPr>
              <a:xfrm>
                <a:off x="2264920" y="3969058"/>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1" name="Google Shape;5860;p62">
                <a:extLst>
                  <a:ext uri="{FF2B5EF4-FFF2-40B4-BE49-F238E27FC236}">
                    <a16:creationId xmlns:a16="http://schemas.microsoft.com/office/drawing/2014/main" id="{5E40E287-97CB-41A2-BEAC-074B20F5D29D}"/>
                  </a:ext>
                </a:extLst>
              </p:cNvPr>
              <p:cNvSpPr/>
              <p:nvPr/>
            </p:nvSpPr>
            <p:spPr>
              <a:xfrm>
                <a:off x="2108219" y="3073408"/>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rgbClr val="0070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2" name="Google Shape;5861;p62">
                <a:extLst>
                  <a:ext uri="{FF2B5EF4-FFF2-40B4-BE49-F238E27FC236}">
                    <a16:creationId xmlns:a16="http://schemas.microsoft.com/office/drawing/2014/main" id="{48ADECB7-9AB2-4402-8DC4-0190D68ADBCB}"/>
                  </a:ext>
                </a:extLst>
              </p:cNvPr>
              <p:cNvSpPr/>
              <p:nvPr/>
            </p:nvSpPr>
            <p:spPr>
              <a:xfrm>
                <a:off x="2173975" y="3085880"/>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3" name="Google Shape;5862;p62">
                <a:extLst>
                  <a:ext uri="{FF2B5EF4-FFF2-40B4-BE49-F238E27FC236}">
                    <a16:creationId xmlns:a16="http://schemas.microsoft.com/office/drawing/2014/main" id="{3278C6AC-46FD-45BA-AEDC-12DCB1466930}"/>
                  </a:ext>
                </a:extLst>
              </p:cNvPr>
              <p:cNvSpPr/>
              <p:nvPr/>
            </p:nvSpPr>
            <p:spPr>
              <a:xfrm>
                <a:off x="2246485" y="3091745"/>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4" name="Google Shape;5863;p62">
                <a:extLst>
                  <a:ext uri="{FF2B5EF4-FFF2-40B4-BE49-F238E27FC236}">
                    <a16:creationId xmlns:a16="http://schemas.microsoft.com/office/drawing/2014/main" id="{D9F7794C-58EF-42B6-9258-343866241DE9}"/>
                  </a:ext>
                </a:extLst>
              </p:cNvPr>
              <p:cNvSpPr/>
              <p:nvPr/>
            </p:nvSpPr>
            <p:spPr>
              <a:xfrm>
                <a:off x="2684548" y="3077697"/>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5" name="Google Shape;5864;p62">
                <a:extLst>
                  <a:ext uri="{FF2B5EF4-FFF2-40B4-BE49-F238E27FC236}">
                    <a16:creationId xmlns:a16="http://schemas.microsoft.com/office/drawing/2014/main" id="{D4967EEC-C995-43AD-93ED-803192DE8F3D}"/>
                  </a:ext>
                </a:extLst>
              </p:cNvPr>
              <p:cNvSpPr/>
              <p:nvPr/>
            </p:nvSpPr>
            <p:spPr>
              <a:xfrm>
                <a:off x="2561317" y="3088837"/>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6" name="Google Shape;5865;p62">
                <a:extLst>
                  <a:ext uri="{FF2B5EF4-FFF2-40B4-BE49-F238E27FC236}">
                    <a16:creationId xmlns:a16="http://schemas.microsoft.com/office/drawing/2014/main" id="{7C5B4325-864E-48B7-81A8-C8D0314FE5C0}"/>
                  </a:ext>
                </a:extLst>
              </p:cNvPr>
              <p:cNvSpPr/>
              <p:nvPr/>
            </p:nvSpPr>
            <p:spPr>
              <a:xfrm>
                <a:off x="2188664" y="2631006"/>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7" name="Google Shape;5866;p62">
                <a:extLst>
                  <a:ext uri="{FF2B5EF4-FFF2-40B4-BE49-F238E27FC236}">
                    <a16:creationId xmlns:a16="http://schemas.microsoft.com/office/drawing/2014/main" id="{7EE47D4B-2CDA-4496-A61B-AB3F8677CFC7}"/>
                  </a:ext>
                </a:extLst>
              </p:cNvPr>
              <p:cNvSpPr/>
              <p:nvPr/>
            </p:nvSpPr>
            <p:spPr>
              <a:xfrm>
                <a:off x="2336345" y="2637611"/>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C8D9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8" name="Google Shape;5867;p62">
                <a:extLst>
                  <a:ext uri="{FF2B5EF4-FFF2-40B4-BE49-F238E27FC236}">
                    <a16:creationId xmlns:a16="http://schemas.microsoft.com/office/drawing/2014/main" id="{70EFC366-A270-42E6-B532-89509850B02C}"/>
                  </a:ext>
                </a:extLst>
              </p:cNvPr>
              <p:cNvSpPr/>
              <p:nvPr/>
            </p:nvSpPr>
            <p:spPr>
              <a:xfrm>
                <a:off x="2370554" y="2557707"/>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69" name="Google Shape;5868;p62">
                <a:extLst>
                  <a:ext uri="{FF2B5EF4-FFF2-40B4-BE49-F238E27FC236}">
                    <a16:creationId xmlns:a16="http://schemas.microsoft.com/office/drawing/2014/main" id="{4A5B3D1F-1A43-4B75-B8BC-6435E61C1354}"/>
                  </a:ext>
                </a:extLst>
              </p:cNvPr>
              <p:cNvSpPr/>
              <p:nvPr/>
            </p:nvSpPr>
            <p:spPr>
              <a:xfrm>
                <a:off x="2377012" y="2540652"/>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0" name="Google Shape;5869;p62">
                <a:extLst>
                  <a:ext uri="{FF2B5EF4-FFF2-40B4-BE49-F238E27FC236}">
                    <a16:creationId xmlns:a16="http://schemas.microsoft.com/office/drawing/2014/main" id="{AFC8856A-BA52-4C2D-A318-B22BEAAD904F}"/>
                  </a:ext>
                </a:extLst>
              </p:cNvPr>
              <p:cNvSpPr/>
              <p:nvPr/>
            </p:nvSpPr>
            <p:spPr>
              <a:xfrm>
                <a:off x="2346253" y="2608085"/>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1" name="Google Shape;5870;p62">
                <a:extLst>
                  <a:ext uri="{FF2B5EF4-FFF2-40B4-BE49-F238E27FC236}">
                    <a16:creationId xmlns:a16="http://schemas.microsoft.com/office/drawing/2014/main" id="{08EAD021-02DC-4A49-8AAC-5C57031EEA74}"/>
                  </a:ext>
                </a:extLst>
              </p:cNvPr>
              <p:cNvSpPr/>
              <p:nvPr/>
            </p:nvSpPr>
            <p:spPr>
              <a:xfrm>
                <a:off x="2342112" y="2598275"/>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C8D9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2" name="Google Shape;5872;p62">
                <a:extLst>
                  <a:ext uri="{FF2B5EF4-FFF2-40B4-BE49-F238E27FC236}">
                    <a16:creationId xmlns:a16="http://schemas.microsoft.com/office/drawing/2014/main" id="{458C117D-9279-48C7-A9CE-13FCC193D76A}"/>
                  </a:ext>
                </a:extLst>
              </p:cNvPr>
              <p:cNvSpPr/>
              <p:nvPr/>
            </p:nvSpPr>
            <p:spPr>
              <a:xfrm>
                <a:off x="2078890" y="3324161"/>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3" name="Google Shape;5873;p62">
                <a:extLst>
                  <a:ext uri="{FF2B5EF4-FFF2-40B4-BE49-F238E27FC236}">
                    <a16:creationId xmlns:a16="http://schemas.microsoft.com/office/drawing/2014/main" id="{33A57621-F144-46EA-9A27-86BC171D8A72}"/>
                  </a:ext>
                </a:extLst>
              </p:cNvPr>
              <p:cNvSpPr/>
              <p:nvPr/>
            </p:nvSpPr>
            <p:spPr>
              <a:xfrm>
                <a:off x="2095403" y="3231983"/>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4" name="Google Shape;5874;p62">
                <a:extLst>
                  <a:ext uri="{FF2B5EF4-FFF2-40B4-BE49-F238E27FC236}">
                    <a16:creationId xmlns:a16="http://schemas.microsoft.com/office/drawing/2014/main" id="{C637E85C-DFD9-4989-BFAE-BD6EA8A81A4A}"/>
                  </a:ext>
                </a:extLst>
              </p:cNvPr>
              <p:cNvSpPr/>
              <p:nvPr/>
            </p:nvSpPr>
            <p:spPr>
              <a:xfrm>
                <a:off x="2113740" y="3329928"/>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5" name="Google Shape;5875;p62">
                <a:extLst>
                  <a:ext uri="{FF2B5EF4-FFF2-40B4-BE49-F238E27FC236}">
                    <a16:creationId xmlns:a16="http://schemas.microsoft.com/office/drawing/2014/main" id="{D0AB2E23-0641-4B3F-AE3C-DC55D0D8EC70}"/>
                  </a:ext>
                </a:extLst>
              </p:cNvPr>
              <p:cNvSpPr/>
              <p:nvPr/>
            </p:nvSpPr>
            <p:spPr>
              <a:xfrm>
                <a:off x="1914548" y="2658758"/>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6" name="Google Shape;5876;p62">
                <a:extLst>
                  <a:ext uri="{FF2B5EF4-FFF2-40B4-BE49-F238E27FC236}">
                    <a16:creationId xmlns:a16="http://schemas.microsoft.com/office/drawing/2014/main" id="{0E3DC509-35CF-44DE-95FB-2809FB621546}"/>
                  </a:ext>
                </a:extLst>
              </p:cNvPr>
              <p:cNvSpPr/>
              <p:nvPr/>
            </p:nvSpPr>
            <p:spPr>
              <a:xfrm>
                <a:off x="2065975" y="3182148"/>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7" name="Google Shape;5877;p62">
                <a:extLst>
                  <a:ext uri="{FF2B5EF4-FFF2-40B4-BE49-F238E27FC236}">
                    <a16:creationId xmlns:a16="http://schemas.microsoft.com/office/drawing/2014/main" id="{C62CBE3D-D710-4D69-B69A-83D9CBDB714D}"/>
                  </a:ext>
                </a:extLst>
              </p:cNvPr>
              <p:cNvSpPr/>
              <p:nvPr/>
            </p:nvSpPr>
            <p:spPr>
              <a:xfrm>
                <a:off x="2209170" y="2851739"/>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8" name="Google Shape;5878;p62">
                <a:extLst>
                  <a:ext uri="{FF2B5EF4-FFF2-40B4-BE49-F238E27FC236}">
                    <a16:creationId xmlns:a16="http://schemas.microsoft.com/office/drawing/2014/main" id="{A569A323-8A30-4E93-8089-AFB2346D4695}"/>
                  </a:ext>
                </a:extLst>
              </p:cNvPr>
              <p:cNvSpPr/>
              <p:nvPr/>
            </p:nvSpPr>
            <p:spPr>
              <a:xfrm>
                <a:off x="2590054" y="1929816"/>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chemeClr val="tx1">
                  <a:alpha val="97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79" name="Google Shape;5879;p62">
                <a:extLst>
                  <a:ext uri="{FF2B5EF4-FFF2-40B4-BE49-F238E27FC236}">
                    <a16:creationId xmlns:a16="http://schemas.microsoft.com/office/drawing/2014/main" id="{ADD8002C-6955-4D2D-B41F-69E3C688C5A8}"/>
                  </a:ext>
                </a:extLst>
              </p:cNvPr>
              <p:cNvSpPr/>
              <p:nvPr/>
            </p:nvSpPr>
            <p:spPr>
              <a:xfrm>
                <a:off x="2186890" y="1923211"/>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0" name="Google Shape;5880;p62">
                <a:extLst>
                  <a:ext uri="{FF2B5EF4-FFF2-40B4-BE49-F238E27FC236}">
                    <a16:creationId xmlns:a16="http://schemas.microsoft.com/office/drawing/2014/main" id="{8592B833-C3F8-45B1-8142-12A1314A89AA}"/>
                  </a:ext>
                </a:extLst>
              </p:cNvPr>
              <p:cNvSpPr/>
              <p:nvPr/>
            </p:nvSpPr>
            <p:spPr>
              <a:xfrm>
                <a:off x="2059518" y="1826942"/>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1" name="Google Shape;5881;p62">
                <a:extLst>
                  <a:ext uri="{FF2B5EF4-FFF2-40B4-BE49-F238E27FC236}">
                    <a16:creationId xmlns:a16="http://schemas.microsoft.com/office/drawing/2014/main" id="{FF4A7B37-5355-4B04-B506-2CD901101FBC}"/>
                  </a:ext>
                </a:extLst>
              </p:cNvPr>
              <p:cNvSpPr/>
              <p:nvPr/>
            </p:nvSpPr>
            <p:spPr>
              <a:xfrm>
                <a:off x="2226768" y="1833449"/>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chemeClr val="tx1">
                  <a:alpha val="97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2" name="Google Shape;5882;p62">
                <a:extLst>
                  <a:ext uri="{FF2B5EF4-FFF2-40B4-BE49-F238E27FC236}">
                    <a16:creationId xmlns:a16="http://schemas.microsoft.com/office/drawing/2014/main" id="{140B8198-AEEF-4F80-9CBC-EEAFDE9C1778}"/>
                  </a:ext>
                </a:extLst>
              </p:cNvPr>
              <p:cNvSpPr/>
              <p:nvPr/>
            </p:nvSpPr>
            <p:spPr>
              <a:xfrm>
                <a:off x="2498518" y="2136895"/>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3" name="Google Shape;5883;p62">
                <a:extLst>
                  <a:ext uri="{FF2B5EF4-FFF2-40B4-BE49-F238E27FC236}">
                    <a16:creationId xmlns:a16="http://schemas.microsoft.com/office/drawing/2014/main" id="{23CCEB5E-55AB-4A44-AAC1-37BD9B843F7D}"/>
                  </a:ext>
                </a:extLst>
              </p:cNvPr>
              <p:cNvSpPr/>
              <p:nvPr/>
            </p:nvSpPr>
            <p:spPr>
              <a:xfrm>
                <a:off x="2088847" y="2295716"/>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4" name="Google Shape;5884;p62">
                <a:extLst>
                  <a:ext uri="{FF2B5EF4-FFF2-40B4-BE49-F238E27FC236}">
                    <a16:creationId xmlns:a16="http://schemas.microsoft.com/office/drawing/2014/main" id="{3DEFD0C9-F554-4DCF-A6FE-483217AE8496}"/>
                  </a:ext>
                </a:extLst>
              </p:cNvPr>
              <p:cNvSpPr/>
              <p:nvPr/>
            </p:nvSpPr>
            <p:spPr>
              <a:xfrm>
                <a:off x="2108219" y="2343136"/>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5" name="Google Shape;5887;p62">
                <a:extLst>
                  <a:ext uri="{FF2B5EF4-FFF2-40B4-BE49-F238E27FC236}">
                    <a16:creationId xmlns:a16="http://schemas.microsoft.com/office/drawing/2014/main" id="{4B7E321A-B1A2-4301-929D-52E6809E5467}"/>
                  </a:ext>
                </a:extLst>
              </p:cNvPr>
              <p:cNvSpPr/>
              <p:nvPr/>
            </p:nvSpPr>
            <p:spPr>
              <a:xfrm>
                <a:off x="2558113" y="2367980"/>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6" name="Google Shape;5888;p62">
                <a:extLst>
                  <a:ext uri="{FF2B5EF4-FFF2-40B4-BE49-F238E27FC236}">
                    <a16:creationId xmlns:a16="http://schemas.microsoft.com/office/drawing/2014/main" id="{A68F4F20-5C17-4C6F-B382-C812FAB8A532}"/>
                  </a:ext>
                </a:extLst>
              </p:cNvPr>
              <p:cNvSpPr/>
              <p:nvPr/>
            </p:nvSpPr>
            <p:spPr>
              <a:xfrm>
                <a:off x="2571274" y="2385479"/>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7" name="Google Shape;5889;p62">
                <a:extLst>
                  <a:ext uri="{FF2B5EF4-FFF2-40B4-BE49-F238E27FC236}">
                    <a16:creationId xmlns:a16="http://schemas.microsoft.com/office/drawing/2014/main" id="{186F06F8-8920-4CD6-AFDD-5439FA317376}"/>
                  </a:ext>
                </a:extLst>
              </p:cNvPr>
              <p:cNvSpPr/>
              <p:nvPr/>
            </p:nvSpPr>
            <p:spPr>
              <a:xfrm>
                <a:off x="2512616" y="2175639"/>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C05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8" name="Google Shape;5890;p62">
                <a:extLst>
                  <a:ext uri="{FF2B5EF4-FFF2-40B4-BE49-F238E27FC236}">
                    <a16:creationId xmlns:a16="http://schemas.microsoft.com/office/drawing/2014/main" id="{9542F002-5585-4D08-8BFD-FA60864C3CFE}"/>
                  </a:ext>
                </a:extLst>
              </p:cNvPr>
              <p:cNvSpPr/>
              <p:nvPr/>
            </p:nvSpPr>
            <p:spPr>
              <a:xfrm>
                <a:off x="2691696" y="2167802"/>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C05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89" name="Google Shape;5891;p62">
                <a:extLst>
                  <a:ext uri="{FF2B5EF4-FFF2-40B4-BE49-F238E27FC236}">
                    <a16:creationId xmlns:a16="http://schemas.microsoft.com/office/drawing/2014/main" id="{5385F886-66AF-4533-892B-805A942294FC}"/>
                  </a:ext>
                </a:extLst>
              </p:cNvPr>
              <p:cNvSpPr/>
              <p:nvPr/>
            </p:nvSpPr>
            <p:spPr>
              <a:xfrm>
                <a:off x="2485160" y="2273535"/>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90" name="Google Shape;5892;p62">
                <a:extLst>
                  <a:ext uri="{FF2B5EF4-FFF2-40B4-BE49-F238E27FC236}">
                    <a16:creationId xmlns:a16="http://schemas.microsoft.com/office/drawing/2014/main" id="{47D6F4FD-6C03-46CF-A362-4C3D63C7758F}"/>
                  </a:ext>
                </a:extLst>
              </p:cNvPr>
              <p:cNvSpPr/>
              <p:nvPr/>
            </p:nvSpPr>
            <p:spPr>
              <a:xfrm>
                <a:off x="2709195" y="2262986"/>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91" name="Google Shape;5893;p62">
                <a:extLst>
                  <a:ext uri="{FF2B5EF4-FFF2-40B4-BE49-F238E27FC236}">
                    <a16:creationId xmlns:a16="http://schemas.microsoft.com/office/drawing/2014/main" id="{1A902FCC-49DA-4B49-A98F-6E51B3337440}"/>
                  </a:ext>
                </a:extLst>
              </p:cNvPr>
              <p:cNvSpPr/>
              <p:nvPr/>
            </p:nvSpPr>
            <p:spPr>
              <a:xfrm>
                <a:off x="2653445" y="2219165"/>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grpSp>
        <p:grpSp>
          <p:nvGrpSpPr>
            <p:cNvPr id="29" name="Google Shape;5894;p62">
              <a:extLst>
                <a:ext uri="{FF2B5EF4-FFF2-40B4-BE49-F238E27FC236}">
                  <a16:creationId xmlns:a16="http://schemas.microsoft.com/office/drawing/2014/main" id="{899DD127-0FE7-4E2D-8432-C1FA238F1501}"/>
                </a:ext>
              </a:extLst>
            </p:cNvPr>
            <p:cNvGrpSpPr/>
            <p:nvPr/>
          </p:nvGrpSpPr>
          <p:grpSpPr>
            <a:xfrm>
              <a:off x="4768912" y="2372395"/>
              <a:ext cx="1167538" cy="2283918"/>
              <a:chOff x="5871060" y="1827829"/>
              <a:chExt cx="1104004" cy="2295170"/>
            </a:xfrm>
          </p:grpSpPr>
          <p:sp>
            <p:nvSpPr>
              <p:cNvPr id="85" name="Google Shape;5895;p62">
                <a:extLst>
                  <a:ext uri="{FF2B5EF4-FFF2-40B4-BE49-F238E27FC236}">
                    <a16:creationId xmlns:a16="http://schemas.microsoft.com/office/drawing/2014/main" id="{F0B002AF-A6A7-488C-82E9-1D54617DD835}"/>
                  </a:ext>
                </a:extLst>
              </p:cNvPr>
              <p:cNvSpPr/>
              <p:nvPr/>
            </p:nvSpPr>
            <p:spPr>
              <a:xfrm>
                <a:off x="5913895" y="1891762"/>
                <a:ext cx="1061169" cy="980871"/>
              </a:xfrm>
              <a:custGeom>
                <a:avLst/>
                <a:gdLst/>
                <a:ahLst/>
                <a:cxnLst/>
                <a:rect l="l" t="t" r="r" b="b"/>
                <a:pathLst>
                  <a:path w="21528" h="19899" extrusionOk="0">
                    <a:moveTo>
                      <a:pt x="11569" y="0"/>
                    </a:moveTo>
                    <a:cubicBezTo>
                      <a:pt x="10530" y="0"/>
                      <a:pt x="9475" y="230"/>
                      <a:pt x="8525" y="556"/>
                    </a:cubicBezTo>
                    <a:cubicBezTo>
                      <a:pt x="7049" y="1080"/>
                      <a:pt x="5668" y="2044"/>
                      <a:pt x="4834" y="3402"/>
                    </a:cubicBezTo>
                    <a:cubicBezTo>
                      <a:pt x="3608" y="5378"/>
                      <a:pt x="3477" y="7914"/>
                      <a:pt x="3942" y="10105"/>
                    </a:cubicBezTo>
                    <a:cubicBezTo>
                      <a:pt x="4037" y="10593"/>
                      <a:pt x="4180" y="11081"/>
                      <a:pt x="4251" y="11593"/>
                    </a:cubicBezTo>
                    <a:cubicBezTo>
                      <a:pt x="4382" y="12522"/>
                      <a:pt x="4192" y="13867"/>
                      <a:pt x="3060" y="14213"/>
                    </a:cubicBezTo>
                    <a:cubicBezTo>
                      <a:pt x="2887" y="14264"/>
                      <a:pt x="2708" y="14278"/>
                      <a:pt x="2527" y="14278"/>
                    </a:cubicBezTo>
                    <a:cubicBezTo>
                      <a:pt x="2279" y="14278"/>
                      <a:pt x="2028" y="14250"/>
                      <a:pt x="1786" y="14250"/>
                    </a:cubicBezTo>
                    <a:cubicBezTo>
                      <a:pt x="1504" y="14250"/>
                      <a:pt x="1233" y="14288"/>
                      <a:pt x="989" y="14451"/>
                    </a:cubicBezTo>
                    <a:cubicBezTo>
                      <a:pt x="786" y="14582"/>
                      <a:pt x="632" y="14784"/>
                      <a:pt x="524" y="14998"/>
                    </a:cubicBezTo>
                    <a:cubicBezTo>
                      <a:pt x="1" y="16141"/>
                      <a:pt x="679" y="17499"/>
                      <a:pt x="1751" y="17915"/>
                    </a:cubicBezTo>
                    <a:cubicBezTo>
                      <a:pt x="2060" y="18036"/>
                      <a:pt x="2389" y="18090"/>
                      <a:pt x="2724" y="18090"/>
                    </a:cubicBezTo>
                    <a:cubicBezTo>
                      <a:pt x="3550" y="18090"/>
                      <a:pt x="4414" y="17757"/>
                      <a:pt x="5108" y="17249"/>
                    </a:cubicBezTo>
                    <a:lnTo>
                      <a:pt x="5108" y="17249"/>
                    </a:lnTo>
                    <a:cubicBezTo>
                      <a:pt x="5037" y="18344"/>
                      <a:pt x="5954" y="19320"/>
                      <a:pt x="7013" y="19439"/>
                    </a:cubicBezTo>
                    <a:cubicBezTo>
                      <a:pt x="7105" y="19450"/>
                      <a:pt x="7197" y="19455"/>
                      <a:pt x="7289" y="19455"/>
                    </a:cubicBezTo>
                    <a:cubicBezTo>
                      <a:pt x="8271" y="19455"/>
                      <a:pt x="9252" y="18888"/>
                      <a:pt x="9895" y="18082"/>
                    </a:cubicBezTo>
                    <a:cubicBezTo>
                      <a:pt x="9918" y="18035"/>
                      <a:pt x="9954" y="17987"/>
                      <a:pt x="10014" y="17975"/>
                    </a:cubicBezTo>
                    <a:cubicBezTo>
                      <a:pt x="10031" y="17966"/>
                      <a:pt x="10049" y="17962"/>
                      <a:pt x="10066" y="17962"/>
                    </a:cubicBezTo>
                    <a:cubicBezTo>
                      <a:pt x="10143" y="17962"/>
                      <a:pt x="10215" y="18038"/>
                      <a:pt x="10264" y="18106"/>
                    </a:cubicBezTo>
                    <a:cubicBezTo>
                      <a:pt x="10859" y="18820"/>
                      <a:pt x="11597" y="19416"/>
                      <a:pt x="12478" y="19713"/>
                    </a:cubicBezTo>
                    <a:cubicBezTo>
                      <a:pt x="12838" y="19835"/>
                      <a:pt x="13219" y="19899"/>
                      <a:pt x="13601" y="19899"/>
                    </a:cubicBezTo>
                    <a:cubicBezTo>
                      <a:pt x="14156" y="19899"/>
                      <a:pt x="14711" y="19764"/>
                      <a:pt x="15205" y="19475"/>
                    </a:cubicBezTo>
                    <a:cubicBezTo>
                      <a:pt x="16026" y="18987"/>
                      <a:pt x="16622" y="18035"/>
                      <a:pt x="16562" y="17082"/>
                    </a:cubicBezTo>
                    <a:lnTo>
                      <a:pt x="16562" y="17082"/>
                    </a:lnTo>
                    <a:cubicBezTo>
                      <a:pt x="17217" y="17368"/>
                      <a:pt x="17872" y="17642"/>
                      <a:pt x="18586" y="17737"/>
                    </a:cubicBezTo>
                    <a:cubicBezTo>
                      <a:pt x="18713" y="17752"/>
                      <a:pt x="18842" y="17760"/>
                      <a:pt x="18972" y="17760"/>
                    </a:cubicBezTo>
                    <a:cubicBezTo>
                      <a:pt x="19554" y="17760"/>
                      <a:pt x="20155" y="17600"/>
                      <a:pt x="20622" y="17201"/>
                    </a:cubicBezTo>
                    <a:cubicBezTo>
                      <a:pt x="21277" y="16630"/>
                      <a:pt x="21527" y="15606"/>
                      <a:pt x="21182" y="14820"/>
                    </a:cubicBezTo>
                    <a:cubicBezTo>
                      <a:pt x="20894" y="14117"/>
                      <a:pt x="20160" y="13719"/>
                      <a:pt x="19412" y="13719"/>
                    </a:cubicBezTo>
                    <a:cubicBezTo>
                      <a:pt x="19323" y="13719"/>
                      <a:pt x="19234" y="13725"/>
                      <a:pt x="19146" y="13736"/>
                    </a:cubicBezTo>
                    <a:cubicBezTo>
                      <a:pt x="19052" y="13748"/>
                      <a:pt x="18958" y="13754"/>
                      <a:pt x="18865" y="13754"/>
                    </a:cubicBezTo>
                    <a:cubicBezTo>
                      <a:pt x="17531" y="13754"/>
                      <a:pt x="16355" y="12541"/>
                      <a:pt x="17134" y="9569"/>
                    </a:cubicBezTo>
                    <a:cubicBezTo>
                      <a:pt x="17646" y="7617"/>
                      <a:pt x="17396" y="5283"/>
                      <a:pt x="16622" y="3414"/>
                    </a:cubicBezTo>
                    <a:cubicBezTo>
                      <a:pt x="16526" y="3211"/>
                      <a:pt x="16443" y="3021"/>
                      <a:pt x="16336" y="2818"/>
                    </a:cubicBezTo>
                    <a:cubicBezTo>
                      <a:pt x="15669" y="1604"/>
                      <a:pt x="14633" y="663"/>
                      <a:pt x="13300" y="247"/>
                    </a:cubicBezTo>
                    <a:cubicBezTo>
                      <a:pt x="12743" y="74"/>
                      <a:pt x="12159" y="0"/>
                      <a:pt x="11569"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86" name="Google Shape;5896;p62">
                <a:extLst>
                  <a:ext uri="{FF2B5EF4-FFF2-40B4-BE49-F238E27FC236}">
                    <a16:creationId xmlns:a16="http://schemas.microsoft.com/office/drawing/2014/main" id="{AB78D520-7DA9-4981-B131-0F0010271CED}"/>
                  </a:ext>
                </a:extLst>
              </p:cNvPr>
              <p:cNvSpPr/>
              <p:nvPr/>
            </p:nvSpPr>
            <p:spPr>
              <a:xfrm>
                <a:off x="5994883" y="1892748"/>
                <a:ext cx="957852" cy="980576"/>
              </a:xfrm>
              <a:custGeom>
                <a:avLst/>
                <a:gdLst/>
                <a:ahLst/>
                <a:cxnLst/>
                <a:rect l="l" t="t" r="r" b="b"/>
                <a:pathLst>
                  <a:path w="19432" h="19893" extrusionOk="0">
                    <a:moveTo>
                      <a:pt x="9868" y="1"/>
                    </a:moveTo>
                    <a:cubicBezTo>
                      <a:pt x="8835" y="1"/>
                      <a:pt x="7791" y="228"/>
                      <a:pt x="6847" y="560"/>
                    </a:cubicBezTo>
                    <a:cubicBezTo>
                      <a:pt x="5430" y="1060"/>
                      <a:pt x="4108" y="1977"/>
                      <a:pt x="3263" y="3251"/>
                    </a:cubicBezTo>
                    <a:cubicBezTo>
                      <a:pt x="3037" y="4132"/>
                      <a:pt x="3037" y="5049"/>
                      <a:pt x="3120" y="5965"/>
                    </a:cubicBezTo>
                    <a:cubicBezTo>
                      <a:pt x="3227" y="6954"/>
                      <a:pt x="3453" y="7930"/>
                      <a:pt x="3644" y="8906"/>
                    </a:cubicBezTo>
                    <a:cubicBezTo>
                      <a:pt x="3834" y="9906"/>
                      <a:pt x="3989" y="10918"/>
                      <a:pt x="3989" y="11942"/>
                    </a:cubicBezTo>
                    <a:cubicBezTo>
                      <a:pt x="3989" y="12883"/>
                      <a:pt x="3834" y="13788"/>
                      <a:pt x="3465" y="14657"/>
                    </a:cubicBezTo>
                    <a:cubicBezTo>
                      <a:pt x="3120" y="15455"/>
                      <a:pt x="2608" y="16169"/>
                      <a:pt x="1953" y="16741"/>
                    </a:cubicBezTo>
                    <a:cubicBezTo>
                      <a:pt x="1429" y="17193"/>
                      <a:pt x="798" y="17574"/>
                      <a:pt x="143" y="17812"/>
                    </a:cubicBezTo>
                    <a:cubicBezTo>
                      <a:pt x="108" y="17824"/>
                      <a:pt x="60" y="17836"/>
                      <a:pt x="1" y="17872"/>
                    </a:cubicBezTo>
                    <a:lnTo>
                      <a:pt x="84" y="17907"/>
                    </a:lnTo>
                    <a:cubicBezTo>
                      <a:pt x="400" y="18028"/>
                      <a:pt x="732" y="18082"/>
                      <a:pt x="1068" y="18082"/>
                    </a:cubicBezTo>
                    <a:cubicBezTo>
                      <a:pt x="1896" y="18082"/>
                      <a:pt x="2750" y="17749"/>
                      <a:pt x="3453" y="17241"/>
                    </a:cubicBezTo>
                    <a:lnTo>
                      <a:pt x="3453" y="17241"/>
                    </a:lnTo>
                    <a:cubicBezTo>
                      <a:pt x="3358" y="18348"/>
                      <a:pt x="4287" y="19312"/>
                      <a:pt x="5358" y="19431"/>
                    </a:cubicBezTo>
                    <a:cubicBezTo>
                      <a:pt x="5449" y="19442"/>
                      <a:pt x="5540" y="19447"/>
                      <a:pt x="5631" y="19447"/>
                    </a:cubicBezTo>
                    <a:cubicBezTo>
                      <a:pt x="6606" y="19447"/>
                      <a:pt x="7596" y="18880"/>
                      <a:pt x="8228" y="18074"/>
                    </a:cubicBezTo>
                    <a:cubicBezTo>
                      <a:pt x="8275" y="18026"/>
                      <a:pt x="8299" y="17991"/>
                      <a:pt x="8347" y="17967"/>
                    </a:cubicBezTo>
                    <a:cubicBezTo>
                      <a:pt x="8358" y="17964"/>
                      <a:pt x="8369" y="17963"/>
                      <a:pt x="8381" y="17963"/>
                    </a:cubicBezTo>
                    <a:cubicBezTo>
                      <a:pt x="8464" y="17963"/>
                      <a:pt x="8544" y="18036"/>
                      <a:pt x="8597" y="18110"/>
                    </a:cubicBezTo>
                    <a:cubicBezTo>
                      <a:pt x="9192" y="18824"/>
                      <a:pt x="9942" y="19419"/>
                      <a:pt x="10823" y="19717"/>
                    </a:cubicBezTo>
                    <a:cubicBezTo>
                      <a:pt x="11187" y="19830"/>
                      <a:pt x="11572" y="19892"/>
                      <a:pt x="11959" y="19892"/>
                    </a:cubicBezTo>
                    <a:cubicBezTo>
                      <a:pt x="12509" y="19892"/>
                      <a:pt x="13060" y="19766"/>
                      <a:pt x="13550" y="19479"/>
                    </a:cubicBezTo>
                    <a:cubicBezTo>
                      <a:pt x="14360" y="18979"/>
                      <a:pt x="14955" y="18026"/>
                      <a:pt x="14895" y="17074"/>
                    </a:cubicBezTo>
                    <a:lnTo>
                      <a:pt x="14895" y="17074"/>
                    </a:lnTo>
                    <a:cubicBezTo>
                      <a:pt x="15550" y="17360"/>
                      <a:pt x="16229" y="17645"/>
                      <a:pt x="16919" y="17729"/>
                    </a:cubicBezTo>
                    <a:cubicBezTo>
                      <a:pt x="17046" y="17744"/>
                      <a:pt x="17174" y="17751"/>
                      <a:pt x="17302" y="17751"/>
                    </a:cubicBezTo>
                    <a:cubicBezTo>
                      <a:pt x="17900" y="17751"/>
                      <a:pt x="18505" y="17585"/>
                      <a:pt x="18955" y="17193"/>
                    </a:cubicBezTo>
                    <a:cubicBezTo>
                      <a:pt x="19158" y="17014"/>
                      <a:pt x="19313" y="16812"/>
                      <a:pt x="19432" y="16574"/>
                    </a:cubicBezTo>
                    <a:lnTo>
                      <a:pt x="19432" y="16574"/>
                    </a:lnTo>
                    <a:cubicBezTo>
                      <a:pt x="19182" y="16693"/>
                      <a:pt x="18932" y="16764"/>
                      <a:pt x="18658" y="16812"/>
                    </a:cubicBezTo>
                    <a:cubicBezTo>
                      <a:pt x="18439" y="16845"/>
                      <a:pt x="18216" y="16860"/>
                      <a:pt x="17992" y="16860"/>
                    </a:cubicBezTo>
                    <a:cubicBezTo>
                      <a:pt x="17728" y="16860"/>
                      <a:pt x="17463" y="16839"/>
                      <a:pt x="17205" y="16800"/>
                    </a:cubicBezTo>
                    <a:cubicBezTo>
                      <a:pt x="16693" y="16717"/>
                      <a:pt x="16253" y="16526"/>
                      <a:pt x="15824" y="16264"/>
                    </a:cubicBezTo>
                    <a:cubicBezTo>
                      <a:pt x="15181" y="15859"/>
                      <a:pt x="14610" y="15348"/>
                      <a:pt x="14121" y="14788"/>
                    </a:cubicBezTo>
                    <a:cubicBezTo>
                      <a:pt x="13657" y="14252"/>
                      <a:pt x="13264" y="13621"/>
                      <a:pt x="13062" y="12931"/>
                    </a:cubicBezTo>
                    <a:cubicBezTo>
                      <a:pt x="12943" y="12514"/>
                      <a:pt x="12931" y="12073"/>
                      <a:pt x="12978" y="11645"/>
                    </a:cubicBezTo>
                    <a:cubicBezTo>
                      <a:pt x="13026" y="11216"/>
                      <a:pt x="13145" y="10811"/>
                      <a:pt x="13276" y="10406"/>
                    </a:cubicBezTo>
                    <a:cubicBezTo>
                      <a:pt x="13562" y="9549"/>
                      <a:pt x="13836" y="8680"/>
                      <a:pt x="14038" y="7811"/>
                    </a:cubicBezTo>
                    <a:cubicBezTo>
                      <a:pt x="14217" y="6989"/>
                      <a:pt x="14312" y="6144"/>
                      <a:pt x="14252" y="5311"/>
                    </a:cubicBezTo>
                    <a:cubicBezTo>
                      <a:pt x="14193" y="4596"/>
                      <a:pt x="14038" y="3882"/>
                      <a:pt x="13764" y="3203"/>
                    </a:cubicBezTo>
                    <a:cubicBezTo>
                      <a:pt x="13348" y="2155"/>
                      <a:pt x="12705" y="1203"/>
                      <a:pt x="11931" y="369"/>
                    </a:cubicBezTo>
                    <a:cubicBezTo>
                      <a:pt x="11835" y="322"/>
                      <a:pt x="11728" y="274"/>
                      <a:pt x="11621" y="250"/>
                    </a:cubicBezTo>
                    <a:cubicBezTo>
                      <a:pt x="11055" y="76"/>
                      <a:pt x="10463" y="1"/>
                      <a:pt x="9868"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87" name="Google Shape;5897;p62">
                <a:extLst>
                  <a:ext uri="{FF2B5EF4-FFF2-40B4-BE49-F238E27FC236}">
                    <a16:creationId xmlns:a16="http://schemas.microsoft.com/office/drawing/2014/main" id="{EBF3284F-8E36-4A4B-B3BD-EDE89FCAE02F}"/>
                  </a:ext>
                </a:extLst>
              </p:cNvPr>
              <p:cNvSpPr/>
              <p:nvPr/>
            </p:nvSpPr>
            <p:spPr>
              <a:xfrm>
                <a:off x="5893932" y="3250813"/>
                <a:ext cx="194311" cy="269433"/>
              </a:xfrm>
              <a:custGeom>
                <a:avLst/>
                <a:gdLst/>
                <a:ahLst/>
                <a:cxnLst/>
                <a:rect l="l" t="t" r="r" b="b"/>
                <a:pathLst>
                  <a:path w="3942" h="5466" extrusionOk="0">
                    <a:moveTo>
                      <a:pt x="2001" y="0"/>
                    </a:moveTo>
                    <a:cubicBezTo>
                      <a:pt x="1846" y="322"/>
                      <a:pt x="1632" y="739"/>
                      <a:pt x="1513" y="977"/>
                    </a:cubicBezTo>
                    <a:cubicBezTo>
                      <a:pt x="1215" y="1298"/>
                      <a:pt x="1" y="3358"/>
                      <a:pt x="298" y="3572"/>
                    </a:cubicBezTo>
                    <a:cubicBezTo>
                      <a:pt x="315" y="3585"/>
                      <a:pt x="333" y="3590"/>
                      <a:pt x="353" y="3590"/>
                    </a:cubicBezTo>
                    <a:cubicBezTo>
                      <a:pt x="582" y="3590"/>
                      <a:pt x="1030" y="2839"/>
                      <a:pt x="1096" y="2763"/>
                    </a:cubicBezTo>
                    <a:lnTo>
                      <a:pt x="1096" y="2763"/>
                    </a:lnTo>
                    <a:cubicBezTo>
                      <a:pt x="1025" y="2894"/>
                      <a:pt x="1025" y="4965"/>
                      <a:pt x="1382" y="5025"/>
                    </a:cubicBezTo>
                    <a:cubicBezTo>
                      <a:pt x="1385" y="5025"/>
                      <a:pt x="1388" y="5026"/>
                      <a:pt x="1391" y="5026"/>
                    </a:cubicBezTo>
                    <a:cubicBezTo>
                      <a:pt x="1622" y="5026"/>
                      <a:pt x="1704" y="3713"/>
                      <a:pt x="1751" y="3560"/>
                    </a:cubicBezTo>
                    <a:lnTo>
                      <a:pt x="1751" y="3560"/>
                    </a:lnTo>
                    <a:cubicBezTo>
                      <a:pt x="1704" y="3725"/>
                      <a:pt x="1902" y="5466"/>
                      <a:pt x="2275" y="5466"/>
                    </a:cubicBezTo>
                    <a:cubicBezTo>
                      <a:pt x="2279" y="5466"/>
                      <a:pt x="2283" y="5466"/>
                      <a:pt x="2287" y="5465"/>
                    </a:cubicBezTo>
                    <a:cubicBezTo>
                      <a:pt x="2561" y="5442"/>
                      <a:pt x="2358" y="3572"/>
                      <a:pt x="2418" y="3572"/>
                    </a:cubicBezTo>
                    <a:lnTo>
                      <a:pt x="2418" y="3572"/>
                    </a:lnTo>
                    <a:cubicBezTo>
                      <a:pt x="2383" y="3595"/>
                      <a:pt x="2867" y="5040"/>
                      <a:pt x="3145" y="5040"/>
                    </a:cubicBezTo>
                    <a:cubicBezTo>
                      <a:pt x="3153" y="5040"/>
                      <a:pt x="3161" y="5039"/>
                      <a:pt x="3168" y="5037"/>
                    </a:cubicBezTo>
                    <a:cubicBezTo>
                      <a:pt x="3358" y="4977"/>
                      <a:pt x="3061" y="3382"/>
                      <a:pt x="3108" y="3382"/>
                    </a:cubicBezTo>
                    <a:lnTo>
                      <a:pt x="3108" y="3382"/>
                    </a:lnTo>
                    <a:cubicBezTo>
                      <a:pt x="3097" y="3393"/>
                      <a:pt x="3432" y="4266"/>
                      <a:pt x="3626" y="4266"/>
                    </a:cubicBezTo>
                    <a:cubicBezTo>
                      <a:pt x="3632" y="4266"/>
                      <a:pt x="3638" y="4265"/>
                      <a:pt x="3644" y="4263"/>
                    </a:cubicBezTo>
                    <a:cubicBezTo>
                      <a:pt x="3787" y="4215"/>
                      <a:pt x="3430" y="2846"/>
                      <a:pt x="3501" y="2298"/>
                    </a:cubicBezTo>
                    <a:cubicBezTo>
                      <a:pt x="3501" y="1834"/>
                      <a:pt x="3823" y="929"/>
                      <a:pt x="3942" y="643"/>
                    </a:cubicBezTo>
                    <a:cubicBezTo>
                      <a:pt x="3299" y="465"/>
                      <a:pt x="2644" y="239"/>
                      <a:pt x="2001"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88" name="Google Shape;5898;p62">
                <a:extLst>
                  <a:ext uri="{FF2B5EF4-FFF2-40B4-BE49-F238E27FC236}">
                    <a16:creationId xmlns:a16="http://schemas.microsoft.com/office/drawing/2014/main" id="{0AD768BF-8D02-4DD9-9483-53E07F746141}"/>
                  </a:ext>
                </a:extLst>
              </p:cNvPr>
              <p:cNvSpPr/>
              <p:nvPr/>
            </p:nvSpPr>
            <p:spPr>
              <a:xfrm>
                <a:off x="5919761" y="2662504"/>
                <a:ext cx="321781" cy="729184"/>
              </a:xfrm>
              <a:custGeom>
                <a:avLst/>
                <a:gdLst/>
                <a:ahLst/>
                <a:cxnLst/>
                <a:rect l="l" t="t" r="r" b="b"/>
                <a:pathLst>
                  <a:path w="6528" h="14793" extrusionOk="0">
                    <a:moveTo>
                      <a:pt x="5166" y="1"/>
                    </a:moveTo>
                    <a:cubicBezTo>
                      <a:pt x="4981" y="1"/>
                      <a:pt x="4785" y="96"/>
                      <a:pt x="4585" y="315"/>
                    </a:cubicBezTo>
                    <a:cubicBezTo>
                      <a:pt x="3727" y="1267"/>
                      <a:pt x="1251" y="6816"/>
                      <a:pt x="179" y="13067"/>
                    </a:cubicBezTo>
                    <a:cubicBezTo>
                      <a:pt x="179" y="13102"/>
                      <a:pt x="167" y="13126"/>
                      <a:pt x="167" y="13162"/>
                    </a:cubicBezTo>
                    <a:lnTo>
                      <a:pt x="84" y="13733"/>
                    </a:lnTo>
                    <a:cubicBezTo>
                      <a:pt x="1" y="14245"/>
                      <a:pt x="2346" y="14733"/>
                      <a:pt x="3299" y="14793"/>
                    </a:cubicBezTo>
                    <a:cubicBezTo>
                      <a:pt x="3299" y="14793"/>
                      <a:pt x="3346" y="14567"/>
                      <a:pt x="3430" y="14174"/>
                    </a:cubicBezTo>
                    <a:cubicBezTo>
                      <a:pt x="3430" y="14138"/>
                      <a:pt x="3430" y="14102"/>
                      <a:pt x="3442" y="14067"/>
                    </a:cubicBezTo>
                    <a:cubicBezTo>
                      <a:pt x="3668" y="13031"/>
                      <a:pt x="4132" y="10983"/>
                      <a:pt x="4680" y="8685"/>
                    </a:cubicBezTo>
                    <a:cubicBezTo>
                      <a:pt x="5466" y="5363"/>
                      <a:pt x="6454" y="4518"/>
                      <a:pt x="6490" y="2946"/>
                    </a:cubicBezTo>
                    <a:cubicBezTo>
                      <a:pt x="6528" y="1695"/>
                      <a:pt x="5944" y="1"/>
                      <a:pt x="5166"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89" name="Google Shape;5899;p62">
                <a:extLst>
                  <a:ext uri="{FF2B5EF4-FFF2-40B4-BE49-F238E27FC236}">
                    <a16:creationId xmlns:a16="http://schemas.microsoft.com/office/drawing/2014/main" id="{83D5EEBC-628D-4FB3-905A-396B3A966A41}"/>
                  </a:ext>
                </a:extLst>
              </p:cNvPr>
              <p:cNvSpPr/>
              <p:nvPr/>
            </p:nvSpPr>
            <p:spPr>
              <a:xfrm>
                <a:off x="6004298" y="2671525"/>
                <a:ext cx="237146" cy="721346"/>
              </a:xfrm>
              <a:custGeom>
                <a:avLst/>
                <a:gdLst/>
                <a:ahLst/>
                <a:cxnLst/>
                <a:rect l="l" t="t" r="r" b="b"/>
                <a:pathLst>
                  <a:path w="4811" h="14634" extrusionOk="0">
                    <a:moveTo>
                      <a:pt x="3882" y="1"/>
                    </a:moveTo>
                    <a:cubicBezTo>
                      <a:pt x="3822" y="84"/>
                      <a:pt x="3751" y="180"/>
                      <a:pt x="3691" y="263"/>
                    </a:cubicBezTo>
                    <a:cubicBezTo>
                      <a:pt x="3024" y="1251"/>
                      <a:pt x="2477" y="2311"/>
                      <a:pt x="2036" y="3406"/>
                    </a:cubicBezTo>
                    <a:cubicBezTo>
                      <a:pt x="1596" y="4513"/>
                      <a:pt x="1262" y="5656"/>
                      <a:pt x="1024" y="6835"/>
                    </a:cubicBezTo>
                    <a:cubicBezTo>
                      <a:pt x="905" y="7430"/>
                      <a:pt x="810" y="8026"/>
                      <a:pt x="714" y="8621"/>
                    </a:cubicBezTo>
                    <a:cubicBezTo>
                      <a:pt x="631" y="9300"/>
                      <a:pt x="572" y="10002"/>
                      <a:pt x="524" y="10681"/>
                    </a:cubicBezTo>
                    <a:cubicBezTo>
                      <a:pt x="429" y="11919"/>
                      <a:pt x="345" y="13181"/>
                      <a:pt x="0" y="14372"/>
                    </a:cubicBezTo>
                    <a:cubicBezTo>
                      <a:pt x="584" y="14515"/>
                      <a:pt x="1179" y="14598"/>
                      <a:pt x="1560" y="14634"/>
                    </a:cubicBezTo>
                    <a:cubicBezTo>
                      <a:pt x="1560" y="14634"/>
                      <a:pt x="1607" y="14407"/>
                      <a:pt x="1703" y="14003"/>
                    </a:cubicBezTo>
                    <a:cubicBezTo>
                      <a:pt x="1715" y="13979"/>
                      <a:pt x="1715" y="13943"/>
                      <a:pt x="1715" y="13896"/>
                    </a:cubicBezTo>
                    <a:cubicBezTo>
                      <a:pt x="1941" y="12860"/>
                      <a:pt x="2393" y="10824"/>
                      <a:pt x="2953" y="8514"/>
                    </a:cubicBezTo>
                    <a:cubicBezTo>
                      <a:pt x="3751" y="5180"/>
                      <a:pt x="4715" y="4335"/>
                      <a:pt x="4763" y="2787"/>
                    </a:cubicBezTo>
                    <a:cubicBezTo>
                      <a:pt x="4810" y="1775"/>
                      <a:pt x="4441" y="477"/>
                      <a:pt x="388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0" name="Google Shape;5900;p62">
                <a:extLst>
                  <a:ext uri="{FF2B5EF4-FFF2-40B4-BE49-F238E27FC236}">
                    <a16:creationId xmlns:a16="http://schemas.microsoft.com/office/drawing/2014/main" id="{3F677C60-A61B-4968-A9C4-B55E9923364B}"/>
                  </a:ext>
                </a:extLst>
              </p:cNvPr>
              <p:cNvSpPr/>
              <p:nvPr/>
            </p:nvSpPr>
            <p:spPr>
              <a:xfrm>
                <a:off x="5927993" y="3306563"/>
                <a:ext cx="161433" cy="55208"/>
              </a:xfrm>
              <a:custGeom>
                <a:avLst/>
                <a:gdLst/>
                <a:ahLst/>
                <a:cxnLst/>
                <a:rect l="l" t="t" r="r" b="b"/>
                <a:pathLst>
                  <a:path w="3275" h="1120" extrusionOk="0">
                    <a:moveTo>
                      <a:pt x="24" y="1"/>
                    </a:moveTo>
                    <a:cubicBezTo>
                      <a:pt x="24" y="36"/>
                      <a:pt x="0" y="60"/>
                      <a:pt x="0" y="96"/>
                    </a:cubicBezTo>
                    <a:cubicBezTo>
                      <a:pt x="584" y="274"/>
                      <a:pt x="1167" y="465"/>
                      <a:pt x="1751" y="643"/>
                    </a:cubicBezTo>
                    <a:cubicBezTo>
                      <a:pt x="2251" y="810"/>
                      <a:pt x="2751" y="989"/>
                      <a:pt x="3263" y="1120"/>
                    </a:cubicBezTo>
                    <a:cubicBezTo>
                      <a:pt x="3263" y="1096"/>
                      <a:pt x="3263" y="1048"/>
                      <a:pt x="3275" y="1013"/>
                    </a:cubicBezTo>
                    <a:cubicBezTo>
                      <a:pt x="2774" y="834"/>
                      <a:pt x="2262" y="703"/>
                      <a:pt x="1774" y="536"/>
                    </a:cubicBezTo>
                    <a:cubicBezTo>
                      <a:pt x="1191" y="358"/>
                      <a:pt x="596" y="179"/>
                      <a:pt x="24"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1" name="Google Shape;5901;p62">
                <a:extLst>
                  <a:ext uri="{FF2B5EF4-FFF2-40B4-BE49-F238E27FC236}">
                    <a16:creationId xmlns:a16="http://schemas.microsoft.com/office/drawing/2014/main" id="{D8CF1F8A-ADB0-4D8F-9DF4-34916FDAF780}"/>
                  </a:ext>
                </a:extLst>
              </p:cNvPr>
              <p:cNvSpPr/>
              <p:nvPr/>
            </p:nvSpPr>
            <p:spPr>
              <a:xfrm>
                <a:off x="6212609" y="2602810"/>
                <a:ext cx="576969" cy="719621"/>
              </a:xfrm>
              <a:custGeom>
                <a:avLst/>
                <a:gdLst/>
                <a:ahLst/>
                <a:cxnLst/>
                <a:rect l="l" t="t" r="r" b="b"/>
                <a:pathLst>
                  <a:path w="11705" h="14599" extrusionOk="0">
                    <a:moveTo>
                      <a:pt x="5998" y="1"/>
                    </a:moveTo>
                    <a:cubicBezTo>
                      <a:pt x="3849" y="1"/>
                      <a:pt x="2018" y="371"/>
                      <a:pt x="1822" y="669"/>
                    </a:cubicBezTo>
                    <a:cubicBezTo>
                      <a:pt x="1" y="3431"/>
                      <a:pt x="215" y="12944"/>
                      <a:pt x="1168" y="13956"/>
                    </a:cubicBezTo>
                    <a:cubicBezTo>
                      <a:pt x="1597" y="14406"/>
                      <a:pt x="3407" y="14598"/>
                      <a:pt x="5351" y="14598"/>
                    </a:cubicBezTo>
                    <a:cubicBezTo>
                      <a:pt x="7723" y="14598"/>
                      <a:pt x="10296" y="14312"/>
                      <a:pt x="10800" y="13861"/>
                    </a:cubicBezTo>
                    <a:cubicBezTo>
                      <a:pt x="11705" y="13063"/>
                      <a:pt x="11264" y="7729"/>
                      <a:pt x="11264" y="5467"/>
                    </a:cubicBezTo>
                    <a:cubicBezTo>
                      <a:pt x="11264" y="3205"/>
                      <a:pt x="10693" y="407"/>
                      <a:pt x="7847" y="97"/>
                    </a:cubicBezTo>
                    <a:cubicBezTo>
                      <a:pt x="7225" y="30"/>
                      <a:pt x="6599" y="1"/>
                      <a:pt x="5998" y="1"/>
                    </a:cubicBezTo>
                    <a:close/>
                  </a:path>
                </a:pathLst>
              </a:custGeom>
              <a:solidFill>
                <a:srgbClr val="FFCF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2" name="Google Shape;5902;p62">
                <a:extLst>
                  <a:ext uri="{FF2B5EF4-FFF2-40B4-BE49-F238E27FC236}">
                    <a16:creationId xmlns:a16="http://schemas.microsoft.com/office/drawing/2014/main" id="{656C21E7-18AB-4813-8ABA-F13D5AA4F1AC}"/>
                  </a:ext>
                </a:extLst>
              </p:cNvPr>
              <p:cNvSpPr/>
              <p:nvPr/>
            </p:nvSpPr>
            <p:spPr>
              <a:xfrm>
                <a:off x="6608773" y="2631647"/>
                <a:ext cx="180213" cy="677920"/>
              </a:xfrm>
              <a:custGeom>
                <a:avLst/>
                <a:gdLst/>
                <a:ahLst/>
                <a:cxnLst/>
                <a:rect l="l" t="t" r="r" b="b"/>
                <a:pathLst>
                  <a:path w="3656" h="13753" extrusionOk="0">
                    <a:moveTo>
                      <a:pt x="1298" y="0"/>
                    </a:moveTo>
                    <a:cubicBezTo>
                      <a:pt x="1084" y="167"/>
                      <a:pt x="894" y="393"/>
                      <a:pt x="751" y="643"/>
                    </a:cubicBezTo>
                    <a:cubicBezTo>
                      <a:pt x="405" y="1250"/>
                      <a:pt x="286" y="2001"/>
                      <a:pt x="227" y="2715"/>
                    </a:cubicBezTo>
                    <a:cubicBezTo>
                      <a:pt x="96" y="4382"/>
                      <a:pt x="36" y="6061"/>
                      <a:pt x="12" y="7727"/>
                    </a:cubicBezTo>
                    <a:cubicBezTo>
                      <a:pt x="1" y="8597"/>
                      <a:pt x="12" y="9442"/>
                      <a:pt x="60" y="10299"/>
                    </a:cubicBezTo>
                    <a:cubicBezTo>
                      <a:pt x="96" y="10823"/>
                      <a:pt x="120" y="11323"/>
                      <a:pt x="203" y="11835"/>
                    </a:cubicBezTo>
                    <a:cubicBezTo>
                      <a:pt x="274" y="12323"/>
                      <a:pt x="393" y="12800"/>
                      <a:pt x="632" y="13216"/>
                    </a:cubicBezTo>
                    <a:cubicBezTo>
                      <a:pt x="763" y="13454"/>
                      <a:pt x="941" y="13633"/>
                      <a:pt x="1132" y="13752"/>
                    </a:cubicBezTo>
                    <a:cubicBezTo>
                      <a:pt x="1929" y="13633"/>
                      <a:pt x="2525" y="13478"/>
                      <a:pt x="2739" y="13276"/>
                    </a:cubicBezTo>
                    <a:cubicBezTo>
                      <a:pt x="3656" y="12466"/>
                      <a:pt x="3215" y="7144"/>
                      <a:pt x="3215" y="4882"/>
                    </a:cubicBezTo>
                    <a:cubicBezTo>
                      <a:pt x="3227" y="3084"/>
                      <a:pt x="2858" y="953"/>
                      <a:pt x="1298" y="0"/>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3" name="Google Shape;5903;p62">
                <a:extLst>
                  <a:ext uri="{FF2B5EF4-FFF2-40B4-BE49-F238E27FC236}">
                    <a16:creationId xmlns:a16="http://schemas.microsoft.com/office/drawing/2014/main" id="{9B1246B5-C010-4B2C-AF36-D8FD0EB58A9D}"/>
                  </a:ext>
                </a:extLst>
              </p:cNvPr>
              <p:cNvSpPr/>
              <p:nvPr/>
            </p:nvSpPr>
            <p:spPr>
              <a:xfrm>
                <a:off x="6507280" y="2644216"/>
                <a:ext cx="301917" cy="383644"/>
              </a:xfrm>
              <a:custGeom>
                <a:avLst/>
                <a:gdLst/>
                <a:ahLst/>
                <a:cxnLst/>
                <a:rect l="l" t="t" r="r" b="b"/>
                <a:pathLst>
                  <a:path w="6125" h="7783" extrusionOk="0">
                    <a:moveTo>
                      <a:pt x="836" y="1"/>
                    </a:moveTo>
                    <a:cubicBezTo>
                      <a:pt x="1" y="1"/>
                      <a:pt x="108" y="1881"/>
                      <a:pt x="643" y="3162"/>
                    </a:cubicBezTo>
                    <a:cubicBezTo>
                      <a:pt x="940" y="3841"/>
                      <a:pt x="1417" y="4401"/>
                      <a:pt x="1893" y="4960"/>
                    </a:cubicBezTo>
                    <a:cubicBezTo>
                      <a:pt x="2310" y="5448"/>
                      <a:pt x="3798" y="7401"/>
                      <a:pt x="4965" y="7746"/>
                    </a:cubicBezTo>
                    <a:cubicBezTo>
                      <a:pt x="5047" y="7771"/>
                      <a:pt x="5123" y="7782"/>
                      <a:pt x="5195" y="7782"/>
                    </a:cubicBezTo>
                    <a:cubicBezTo>
                      <a:pt x="5924" y="7782"/>
                      <a:pt x="6124" y="6601"/>
                      <a:pt x="5929" y="6091"/>
                    </a:cubicBezTo>
                    <a:cubicBezTo>
                      <a:pt x="5334" y="4424"/>
                      <a:pt x="4048" y="2770"/>
                      <a:pt x="2691" y="1365"/>
                    </a:cubicBezTo>
                    <a:cubicBezTo>
                      <a:pt x="2286" y="948"/>
                      <a:pt x="1869" y="507"/>
                      <a:pt x="1381" y="198"/>
                    </a:cubicBezTo>
                    <a:cubicBezTo>
                      <a:pt x="1167" y="62"/>
                      <a:pt x="986" y="1"/>
                      <a:pt x="836" y="1"/>
                    </a:cubicBezTo>
                    <a:close/>
                  </a:path>
                </a:pathLst>
              </a:custGeom>
              <a:solidFill>
                <a:srgbClr val="E0E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4" name="Google Shape;5904;p62">
                <a:extLst>
                  <a:ext uri="{FF2B5EF4-FFF2-40B4-BE49-F238E27FC236}">
                    <a16:creationId xmlns:a16="http://schemas.microsoft.com/office/drawing/2014/main" id="{899ED797-4F18-4713-AF5E-5ADF7344123C}"/>
                  </a:ext>
                </a:extLst>
              </p:cNvPr>
              <p:cNvSpPr/>
              <p:nvPr/>
            </p:nvSpPr>
            <p:spPr>
              <a:xfrm>
                <a:off x="5871060" y="4004401"/>
                <a:ext cx="1028291" cy="118598"/>
              </a:xfrm>
              <a:custGeom>
                <a:avLst/>
                <a:gdLst/>
                <a:ahLst/>
                <a:cxnLst/>
                <a:rect l="l" t="t" r="r" b="b"/>
                <a:pathLst>
                  <a:path w="20861"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8EB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5" name="Google Shape;5905;p62">
                <a:extLst>
                  <a:ext uri="{FF2B5EF4-FFF2-40B4-BE49-F238E27FC236}">
                    <a16:creationId xmlns:a16="http://schemas.microsoft.com/office/drawing/2014/main" id="{798AE0B3-2D6F-4C03-801F-E53D894FDAB7}"/>
                  </a:ext>
                </a:extLst>
              </p:cNvPr>
              <p:cNvSpPr/>
              <p:nvPr/>
            </p:nvSpPr>
            <p:spPr>
              <a:xfrm>
                <a:off x="6089377" y="3407515"/>
                <a:ext cx="1824" cy="641"/>
              </a:xfrm>
              <a:custGeom>
                <a:avLst/>
                <a:gdLst/>
                <a:ahLst/>
                <a:cxnLst/>
                <a:rect l="l" t="t" r="r" b="b"/>
                <a:pathLst>
                  <a:path w="37" h="13" extrusionOk="0">
                    <a:moveTo>
                      <a:pt x="12" y="0"/>
                    </a:moveTo>
                    <a:cubicBezTo>
                      <a:pt x="1" y="0"/>
                      <a:pt x="1"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6" name="Google Shape;5906;p62">
                <a:extLst>
                  <a:ext uri="{FF2B5EF4-FFF2-40B4-BE49-F238E27FC236}">
                    <a16:creationId xmlns:a16="http://schemas.microsoft.com/office/drawing/2014/main" id="{EBF8A2A2-A379-4CC1-BDA6-31F801B9CA41}"/>
                  </a:ext>
                </a:extLst>
              </p:cNvPr>
              <p:cNvSpPr/>
              <p:nvPr/>
            </p:nvSpPr>
            <p:spPr>
              <a:xfrm>
                <a:off x="6057682" y="2620408"/>
                <a:ext cx="568737" cy="505938"/>
              </a:xfrm>
              <a:custGeom>
                <a:avLst/>
                <a:gdLst/>
                <a:ahLst/>
                <a:cxnLst/>
                <a:rect l="l" t="t" r="r" b="b"/>
                <a:pathLst>
                  <a:path w="11538" h="10264" extrusionOk="0">
                    <a:moveTo>
                      <a:pt x="7214" y="0"/>
                    </a:moveTo>
                    <a:cubicBezTo>
                      <a:pt x="6101" y="0"/>
                      <a:pt x="4756" y="217"/>
                      <a:pt x="3692" y="455"/>
                    </a:cubicBezTo>
                    <a:cubicBezTo>
                      <a:pt x="3668" y="466"/>
                      <a:pt x="3620" y="466"/>
                      <a:pt x="3596" y="478"/>
                    </a:cubicBezTo>
                    <a:cubicBezTo>
                      <a:pt x="2739" y="693"/>
                      <a:pt x="2084" y="919"/>
                      <a:pt x="1953" y="1074"/>
                    </a:cubicBezTo>
                    <a:cubicBezTo>
                      <a:pt x="1667" y="1395"/>
                      <a:pt x="1525" y="1824"/>
                      <a:pt x="1370" y="2205"/>
                    </a:cubicBezTo>
                    <a:cubicBezTo>
                      <a:pt x="1060" y="3038"/>
                      <a:pt x="858" y="3919"/>
                      <a:pt x="655" y="4800"/>
                    </a:cubicBezTo>
                    <a:cubicBezTo>
                      <a:pt x="524" y="5360"/>
                      <a:pt x="441" y="5931"/>
                      <a:pt x="334" y="6491"/>
                    </a:cubicBezTo>
                    <a:cubicBezTo>
                      <a:pt x="227" y="7051"/>
                      <a:pt x="1" y="7598"/>
                      <a:pt x="108" y="8146"/>
                    </a:cubicBezTo>
                    <a:cubicBezTo>
                      <a:pt x="167" y="8456"/>
                      <a:pt x="334" y="8741"/>
                      <a:pt x="536" y="8979"/>
                    </a:cubicBezTo>
                    <a:cubicBezTo>
                      <a:pt x="1072" y="9575"/>
                      <a:pt x="1846" y="9837"/>
                      <a:pt x="2596" y="10039"/>
                    </a:cubicBezTo>
                    <a:cubicBezTo>
                      <a:pt x="3208" y="10209"/>
                      <a:pt x="3839" y="10264"/>
                      <a:pt x="4470" y="10264"/>
                    </a:cubicBezTo>
                    <a:cubicBezTo>
                      <a:pt x="4723" y="10264"/>
                      <a:pt x="4976" y="10255"/>
                      <a:pt x="5227" y="10241"/>
                    </a:cubicBezTo>
                    <a:cubicBezTo>
                      <a:pt x="6061" y="10206"/>
                      <a:pt x="6894" y="10099"/>
                      <a:pt x="7728" y="10039"/>
                    </a:cubicBezTo>
                    <a:cubicBezTo>
                      <a:pt x="8502" y="9980"/>
                      <a:pt x="9287" y="9932"/>
                      <a:pt x="10002" y="9634"/>
                    </a:cubicBezTo>
                    <a:cubicBezTo>
                      <a:pt x="10097" y="9610"/>
                      <a:pt x="10169" y="9575"/>
                      <a:pt x="10240" y="9539"/>
                    </a:cubicBezTo>
                    <a:cubicBezTo>
                      <a:pt x="10502" y="9396"/>
                      <a:pt x="10740" y="9218"/>
                      <a:pt x="10942" y="9015"/>
                    </a:cubicBezTo>
                    <a:cubicBezTo>
                      <a:pt x="11073" y="8860"/>
                      <a:pt x="11181" y="8717"/>
                      <a:pt x="11300" y="8551"/>
                    </a:cubicBezTo>
                    <a:cubicBezTo>
                      <a:pt x="11395" y="8432"/>
                      <a:pt x="11538" y="8265"/>
                      <a:pt x="11538" y="8122"/>
                    </a:cubicBezTo>
                    <a:cubicBezTo>
                      <a:pt x="11395" y="4979"/>
                      <a:pt x="11347" y="1478"/>
                      <a:pt x="11157" y="1228"/>
                    </a:cubicBezTo>
                    <a:cubicBezTo>
                      <a:pt x="10633" y="562"/>
                      <a:pt x="10073" y="347"/>
                      <a:pt x="8680" y="121"/>
                    </a:cubicBezTo>
                    <a:cubicBezTo>
                      <a:pt x="8633" y="121"/>
                      <a:pt x="8597" y="109"/>
                      <a:pt x="8549" y="109"/>
                    </a:cubicBezTo>
                    <a:cubicBezTo>
                      <a:pt x="8192" y="50"/>
                      <a:pt x="7799" y="26"/>
                      <a:pt x="7382" y="2"/>
                    </a:cubicBezTo>
                    <a:cubicBezTo>
                      <a:pt x="7327" y="1"/>
                      <a:pt x="7270" y="0"/>
                      <a:pt x="7214"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7" name="Google Shape;5907;p62">
                <a:extLst>
                  <a:ext uri="{FF2B5EF4-FFF2-40B4-BE49-F238E27FC236}">
                    <a16:creationId xmlns:a16="http://schemas.microsoft.com/office/drawing/2014/main" id="{ED81AA66-DC8E-4A81-A4C2-C8882A476218}"/>
                  </a:ext>
                </a:extLst>
              </p:cNvPr>
              <p:cNvSpPr/>
              <p:nvPr/>
            </p:nvSpPr>
            <p:spPr>
              <a:xfrm>
                <a:off x="6243712" y="2553567"/>
                <a:ext cx="209000" cy="134815"/>
              </a:xfrm>
              <a:custGeom>
                <a:avLst/>
                <a:gdLst/>
                <a:ahLst/>
                <a:cxnLst/>
                <a:rect l="l" t="t" r="r" b="b"/>
                <a:pathLst>
                  <a:path w="4240" h="2735" extrusionOk="0">
                    <a:moveTo>
                      <a:pt x="3692" y="1"/>
                    </a:moveTo>
                    <a:lnTo>
                      <a:pt x="1" y="787"/>
                    </a:lnTo>
                    <a:lnTo>
                      <a:pt x="453" y="2442"/>
                    </a:lnTo>
                    <a:cubicBezTo>
                      <a:pt x="453" y="2442"/>
                      <a:pt x="637" y="2735"/>
                      <a:pt x="1389" y="2735"/>
                    </a:cubicBezTo>
                    <a:cubicBezTo>
                      <a:pt x="1686" y="2735"/>
                      <a:pt x="2073" y="2689"/>
                      <a:pt x="2573" y="2561"/>
                    </a:cubicBezTo>
                    <a:cubicBezTo>
                      <a:pt x="4239" y="2108"/>
                      <a:pt x="4073" y="1311"/>
                      <a:pt x="4073" y="1311"/>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8" name="Google Shape;5908;p62">
                <a:extLst>
                  <a:ext uri="{FF2B5EF4-FFF2-40B4-BE49-F238E27FC236}">
                    <a16:creationId xmlns:a16="http://schemas.microsoft.com/office/drawing/2014/main" id="{ED09955F-4796-403E-A809-5FFEF382CB2C}"/>
                  </a:ext>
                </a:extLst>
              </p:cNvPr>
              <p:cNvSpPr/>
              <p:nvPr/>
            </p:nvSpPr>
            <p:spPr>
              <a:xfrm>
                <a:off x="6247673" y="2533400"/>
                <a:ext cx="196221" cy="105601"/>
              </a:xfrm>
              <a:custGeom>
                <a:avLst/>
                <a:gdLst/>
                <a:ahLst/>
                <a:cxnLst/>
                <a:rect l="l" t="t" r="r" b="b"/>
                <a:pathLst>
                  <a:path w="4644" h="2142" extrusionOk="0">
                    <a:moveTo>
                      <a:pt x="3689" y="0"/>
                    </a:moveTo>
                    <a:cubicBezTo>
                      <a:pt x="3558" y="0"/>
                      <a:pt x="3427" y="6"/>
                      <a:pt x="3298" y="17"/>
                    </a:cubicBezTo>
                    <a:cubicBezTo>
                      <a:pt x="2429" y="88"/>
                      <a:pt x="1572" y="315"/>
                      <a:pt x="727" y="565"/>
                    </a:cubicBezTo>
                    <a:cubicBezTo>
                      <a:pt x="524" y="624"/>
                      <a:pt x="310" y="696"/>
                      <a:pt x="191" y="850"/>
                    </a:cubicBezTo>
                    <a:cubicBezTo>
                      <a:pt x="48" y="1041"/>
                      <a:pt x="0" y="1458"/>
                      <a:pt x="120" y="1672"/>
                    </a:cubicBezTo>
                    <a:cubicBezTo>
                      <a:pt x="262" y="1922"/>
                      <a:pt x="727" y="2077"/>
                      <a:pt x="1060" y="2112"/>
                    </a:cubicBezTo>
                    <a:cubicBezTo>
                      <a:pt x="1194" y="2133"/>
                      <a:pt x="1331" y="2142"/>
                      <a:pt x="1470" y="2142"/>
                    </a:cubicBezTo>
                    <a:cubicBezTo>
                      <a:pt x="1736" y="2142"/>
                      <a:pt x="2008" y="2108"/>
                      <a:pt x="2275" y="2053"/>
                    </a:cubicBezTo>
                    <a:cubicBezTo>
                      <a:pt x="2763" y="1970"/>
                      <a:pt x="3263" y="1839"/>
                      <a:pt x="3679" y="1600"/>
                    </a:cubicBezTo>
                    <a:cubicBezTo>
                      <a:pt x="4096" y="1350"/>
                      <a:pt x="4453" y="1017"/>
                      <a:pt x="4584" y="612"/>
                    </a:cubicBezTo>
                    <a:cubicBezTo>
                      <a:pt x="4632" y="481"/>
                      <a:pt x="4644" y="315"/>
                      <a:pt x="4549" y="207"/>
                    </a:cubicBezTo>
                    <a:cubicBezTo>
                      <a:pt x="4465" y="112"/>
                      <a:pt x="4311" y="65"/>
                      <a:pt x="4168" y="29"/>
                    </a:cubicBezTo>
                    <a:cubicBezTo>
                      <a:pt x="4010" y="9"/>
                      <a:pt x="3849" y="0"/>
                      <a:pt x="3689"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99" name="Google Shape;5911;p62">
                <a:extLst>
                  <a:ext uri="{FF2B5EF4-FFF2-40B4-BE49-F238E27FC236}">
                    <a16:creationId xmlns:a16="http://schemas.microsoft.com/office/drawing/2014/main" id="{E87A34DA-052E-43EB-8FF7-3CDAD31E2F61}"/>
                  </a:ext>
                </a:extLst>
              </p:cNvPr>
              <p:cNvSpPr/>
              <p:nvPr/>
            </p:nvSpPr>
            <p:spPr>
              <a:xfrm>
                <a:off x="6432109" y="2716627"/>
                <a:ext cx="206043" cy="216148"/>
              </a:xfrm>
              <a:custGeom>
                <a:avLst/>
                <a:gdLst/>
                <a:ahLst/>
                <a:cxnLst/>
                <a:rect l="l" t="t" r="r" b="b"/>
                <a:pathLst>
                  <a:path w="4180" h="4385" extrusionOk="0">
                    <a:moveTo>
                      <a:pt x="811" y="1"/>
                    </a:moveTo>
                    <a:cubicBezTo>
                      <a:pt x="560" y="1"/>
                      <a:pt x="332" y="84"/>
                      <a:pt x="203" y="324"/>
                    </a:cubicBezTo>
                    <a:cubicBezTo>
                      <a:pt x="167" y="396"/>
                      <a:pt x="132" y="503"/>
                      <a:pt x="108" y="598"/>
                    </a:cubicBezTo>
                    <a:cubicBezTo>
                      <a:pt x="96" y="717"/>
                      <a:pt x="72" y="836"/>
                      <a:pt x="96" y="955"/>
                    </a:cubicBezTo>
                    <a:cubicBezTo>
                      <a:pt x="108" y="1134"/>
                      <a:pt x="156" y="1301"/>
                      <a:pt x="108" y="1479"/>
                    </a:cubicBezTo>
                    <a:cubicBezTo>
                      <a:pt x="60" y="1634"/>
                      <a:pt x="1" y="1753"/>
                      <a:pt x="60" y="1896"/>
                    </a:cubicBezTo>
                    <a:cubicBezTo>
                      <a:pt x="108" y="2015"/>
                      <a:pt x="179" y="2134"/>
                      <a:pt x="179" y="2289"/>
                    </a:cubicBezTo>
                    <a:cubicBezTo>
                      <a:pt x="179" y="2467"/>
                      <a:pt x="108" y="2610"/>
                      <a:pt x="156" y="2789"/>
                    </a:cubicBezTo>
                    <a:cubicBezTo>
                      <a:pt x="156" y="2825"/>
                      <a:pt x="167" y="2848"/>
                      <a:pt x="179" y="2884"/>
                    </a:cubicBezTo>
                    <a:lnTo>
                      <a:pt x="191" y="2896"/>
                    </a:lnTo>
                    <a:cubicBezTo>
                      <a:pt x="227" y="2920"/>
                      <a:pt x="263" y="2955"/>
                      <a:pt x="298" y="2967"/>
                    </a:cubicBezTo>
                    <a:cubicBezTo>
                      <a:pt x="644" y="3206"/>
                      <a:pt x="1072" y="3277"/>
                      <a:pt x="1453" y="3444"/>
                    </a:cubicBezTo>
                    <a:cubicBezTo>
                      <a:pt x="2037" y="3682"/>
                      <a:pt x="2573" y="4027"/>
                      <a:pt x="3108" y="4384"/>
                    </a:cubicBezTo>
                    <a:lnTo>
                      <a:pt x="4180" y="2170"/>
                    </a:lnTo>
                    <a:cubicBezTo>
                      <a:pt x="2978" y="1651"/>
                      <a:pt x="3257" y="38"/>
                      <a:pt x="2422" y="38"/>
                    </a:cubicBezTo>
                    <a:cubicBezTo>
                      <a:pt x="2412" y="38"/>
                      <a:pt x="2403" y="38"/>
                      <a:pt x="2394" y="38"/>
                    </a:cubicBezTo>
                    <a:cubicBezTo>
                      <a:pt x="2321" y="365"/>
                      <a:pt x="2231" y="453"/>
                      <a:pt x="2142" y="453"/>
                    </a:cubicBezTo>
                    <a:cubicBezTo>
                      <a:pt x="2085" y="453"/>
                      <a:pt x="2028" y="416"/>
                      <a:pt x="1977" y="384"/>
                    </a:cubicBezTo>
                    <a:cubicBezTo>
                      <a:pt x="1890" y="321"/>
                      <a:pt x="1306" y="1"/>
                      <a:pt x="811" y="1"/>
                    </a:cubicBezTo>
                    <a:close/>
                  </a:path>
                </a:pathLst>
              </a:custGeom>
              <a:solidFill>
                <a:srgbClr val="FFBB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0" name="Google Shape;5912;p62">
                <a:extLst>
                  <a:ext uri="{FF2B5EF4-FFF2-40B4-BE49-F238E27FC236}">
                    <a16:creationId xmlns:a16="http://schemas.microsoft.com/office/drawing/2014/main" id="{1A8A1E17-C568-4466-8B8A-12CD26D06654}"/>
                  </a:ext>
                </a:extLst>
              </p:cNvPr>
              <p:cNvSpPr/>
              <p:nvPr/>
            </p:nvSpPr>
            <p:spPr>
              <a:xfrm>
                <a:off x="6534243" y="2777208"/>
                <a:ext cx="314634" cy="277369"/>
              </a:xfrm>
              <a:custGeom>
                <a:avLst/>
                <a:gdLst/>
                <a:ahLst/>
                <a:cxnLst/>
                <a:rect l="l" t="t" r="r" b="b"/>
                <a:pathLst>
                  <a:path w="6383" h="5627" extrusionOk="0">
                    <a:moveTo>
                      <a:pt x="1346" y="0"/>
                    </a:moveTo>
                    <a:cubicBezTo>
                      <a:pt x="1274" y="202"/>
                      <a:pt x="84" y="2691"/>
                      <a:pt x="0" y="2869"/>
                    </a:cubicBezTo>
                    <a:cubicBezTo>
                      <a:pt x="60" y="2929"/>
                      <a:pt x="215" y="3096"/>
                      <a:pt x="453" y="3298"/>
                    </a:cubicBezTo>
                    <a:cubicBezTo>
                      <a:pt x="477" y="3334"/>
                      <a:pt x="501" y="3346"/>
                      <a:pt x="536" y="3381"/>
                    </a:cubicBezTo>
                    <a:cubicBezTo>
                      <a:pt x="1432" y="4190"/>
                      <a:pt x="3216" y="5626"/>
                      <a:pt x="4453" y="5626"/>
                    </a:cubicBezTo>
                    <a:cubicBezTo>
                      <a:pt x="4893" y="5626"/>
                      <a:pt x="5264" y="5445"/>
                      <a:pt x="5501" y="4989"/>
                    </a:cubicBezTo>
                    <a:cubicBezTo>
                      <a:pt x="6382" y="3298"/>
                      <a:pt x="3251" y="1119"/>
                      <a:pt x="1905" y="310"/>
                    </a:cubicBezTo>
                    <a:cubicBezTo>
                      <a:pt x="1882" y="298"/>
                      <a:pt x="1870" y="298"/>
                      <a:pt x="1858" y="286"/>
                    </a:cubicBezTo>
                    <a:cubicBezTo>
                      <a:pt x="1620" y="131"/>
                      <a:pt x="1441" y="48"/>
                      <a:pt x="1346"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1" name="Google Shape;5913;p62">
                <a:extLst>
                  <a:ext uri="{FF2B5EF4-FFF2-40B4-BE49-F238E27FC236}">
                    <a16:creationId xmlns:a16="http://schemas.microsoft.com/office/drawing/2014/main" id="{BD1F899C-74BD-4DBF-9E2E-C1361B28425E}"/>
                  </a:ext>
                </a:extLst>
              </p:cNvPr>
              <p:cNvSpPr/>
              <p:nvPr/>
            </p:nvSpPr>
            <p:spPr>
              <a:xfrm>
                <a:off x="6557115" y="2789531"/>
                <a:ext cx="70488" cy="153201"/>
              </a:xfrm>
              <a:custGeom>
                <a:avLst/>
                <a:gdLst/>
                <a:ahLst/>
                <a:cxnLst/>
                <a:rect l="l" t="t" r="r" b="b"/>
                <a:pathLst>
                  <a:path w="1430" h="3108" extrusionOk="0">
                    <a:moveTo>
                      <a:pt x="1382" y="0"/>
                    </a:moveTo>
                    <a:cubicBezTo>
                      <a:pt x="1287" y="250"/>
                      <a:pt x="1203" y="512"/>
                      <a:pt x="1096" y="750"/>
                    </a:cubicBezTo>
                    <a:cubicBezTo>
                      <a:pt x="810" y="1441"/>
                      <a:pt x="477" y="2119"/>
                      <a:pt x="132" y="2786"/>
                    </a:cubicBezTo>
                    <a:cubicBezTo>
                      <a:pt x="84" y="2870"/>
                      <a:pt x="37" y="2953"/>
                      <a:pt x="1" y="3036"/>
                    </a:cubicBezTo>
                    <a:cubicBezTo>
                      <a:pt x="13" y="3072"/>
                      <a:pt x="37" y="3084"/>
                      <a:pt x="72" y="3108"/>
                    </a:cubicBezTo>
                    <a:cubicBezTo>
                      <a:pt x="96" y="3048"/>
                      <a:pt x="120" y="3012"/>
                      <a:pt x="144" y="2965"/>
                    </a:cubicBezTo>
                    <a:cubicBezTo>
                      <a:pt x="322" y="2619"/>
                      <a:pt x="501" y="2274"/>
                      <a:pt x="668" y="1917"/>
                    </a:cubicBezTo>
                    <a:cubicBezTo>
                      <a:pt x="953" y="1310"/>
                      <a:pt x="1215" y="691"/>
                      <a:pt x="1430" y="48"/>
                    </a:cubicBezTo>
                    <a:lnTo>
                      <a:pt x="1382" y="0"/>
                    </a:ln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2" name="Google Shape;5914;p62">
                <a:extLst>
                  <a:ext uri="{FF2B5EF4-FFF2-40B4-BE49-F238E27FC236}">
                    <a16:creationId xmlns:a16="http://schemas.microsoft.com/office/drawing/2014/main" id="{40F37E44-AA12-42A4-B2A7-FF0D9CBFB67A}"/>
                  </a:ext>
                </a:extLst>
              </p:cNvPr>
              <p:cNvSpPr/>
              <p:nvPr/>
            </p:nvSpPr>
            <p:spPr>
              <a:xfrm>
                <a:off x="6599408" y="2776617"/>
                <a:ext cx="166707" cy="123281"/>
              </a:xfrm>
              <a:custGeom>
                <a:avLst/>
                <a:gdLst/>
                <a:ahLst/>
                <a:cxnLst/>
                <a:rect l="l" t="t" r="r" b="b"/>
                <a:pathLst>
                  <a:path w="3382" h="2501" extrusionOk="0">
                    <a:moveTo>
                      <a:pt x="0" y="0"/>
                    </a:moveTo>
                    <a:cubicBezTo>
                      <a:pt x="143" y="84"/>
                      <a:pt x="298" y="191"/>
                      <a:pt x="441" y="274"/>
                    </a:cubicBezTo>
                    <a:cubicBezTo>
                      <a:pt x="595" y="369"/>
                      <a:pt x="738" y="453"/>
                      <a:pt x="893" y="560"/>
                    </a:cubicBezTo>
                    <a:cubicBezTo>
                      <a:pt x="1191" y="750"/>
                      <a:pt x="1476" y="953"/>
                      <a:pt x="1750" y="1155"/>
                    </a:cubicBezTo>
                    <a:cubicBezTo>
                      <a:pt x="2036" y="1369"/>
                      <a:pt x="2322" y="1572"/>
                      <a:pt x="2584" y="1798"/>
                    </a:cubicBezTo>
                    <a:cubicBezTo>
                      <a:pt x="2858" y="2024"/>
                      <a:pt x="3119" y="2262"/>
                      <a:pt x="3381" y="2500"/>
                    </a:cubicBezTo>
                    <a:cubicBezTo>
                      <a:pt x="3155" y="2227"/>
                      <a:pt x="2905" y="1977"/>
                      <a:pt x="2631" y="1738"/>
                    </a:cubicBezTo>
                    <a:cubicBezTo>
                      <a:pt x="2381" y="1500"/>
                      <a:pt x="2096" y="1274"/>
                      <a:pt x="1810" y="1072"/>
                    </a:cubicBezTo>
                    <a:cubicBezTo>
                      <a:pt x="1536" y="869"/>
                      <a:pt x="1238" y="667"/>
                      <a:pt x="941" y="488"/>
                    </a:cubicBezTo>
                    <a:cubicBezTo>
                      <a:pt x="619" y="310"/>
                      <a:pt x="322" y="131"/>
                      <a:pt x="0"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3" name="Google Shape;5915;p62">
                <a:extLst>
                  <a:ext uri="{FF2B5EF4-FFF2-40B4-BE49-F238E27FC236}">
                    <a16:creationId xmlns:a16="http://schemas.microsoft.com/office/drawing/2014/main" id="{5A836B2A-9054-469F-9525-98C0743D2759}"/>
                  </a:ext>
                </a:extLst>
              </p:cNvPr>
              <p:cNvSpPr/>
              <p:nvPr/>
            </p:nvSpPr>
            <p:spPr>
              <a:xfrm>
                <a:off x="6107566" y="3338259"/>
                <a:ext cx="236555" cy="637993"/>
              </a:xfrm>
              <a:custGeom>
                <a:avLst/>
                <a:gdLst/>
                <a:ahLst/>
                <a:cxnLst/>
                <a:rect l="l" t="t" r="r" b="b"/>
                <a:pathLst>
                  <a:path w="4799" h="12943" extrusionOk="0">
                    <a:moveTo>
                      <a:pt x="1" y="0"/>
                    </a:moveTo>
                    <a:cubicBezTo>
                      <a:pt x="60" y="1548"/>
                      <a:pt x="155" y="2822"/>
                      <a:pt x="263" y="3560"/>
                    </a:cubicBezTo>
                    <a:cubicBezTo>
                      <a:pt x="679" y="6501"/>
                      <a:pt x="1346" y="12943"/>
                      <a:pt x="1346" y="12943"/>
                    </a:cubicBezTo>
                    <a:lnTo>
                      <a:pt x="4799" y="12943"/>
                    </a:lnTo>
                    <a:cubicBezTo>
                      <a:pt x="4787" y="10597"/>
                      <a:pt x="4442" y="2572"/>
                      <a:pt x="4465" y="358"/>
                    </a:cubicBezTo>
                    <a:cubicBezTo>
                      <a:pt x="3834" y="358"/>
                      <a:pt x="3191" y="346"/>
                      <a:pt x="2549" y="310"/>
                    </a:cubicBezTo>
                    <a:cubicBezTo>
                      <a:pt x="1703" y="262"/>
                      <a:pt x="858" y="179"/>
                      <a:pt x="36" y="0"/>
                    </a:cubicBezTo>
                    <a:close/>
                  </a:path>
                </a:pathLst>
              </a:custGeom>
              <a:solidFill>
                <a:srgbClr val="FFBB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4" name="Google Shape;5916;p62">
                <a:extLst>
                  <a:ext uri="{FF2B5EF4-FFF2-40B4-BE49-F238E27FC236}">
                    <a16:creationId xmlns:a16="http://schemas.microsoft.com/office/drawing/2014/main" id="{AF1E956B-6928-4785-B8F6-44BF6AD7F707}"/>
                  </a:ext>
                </a:extLst>
              </p:cNvPr>
              <p:cNvSpPr/>
              <p:nvPr/>
            </p:nvSpPr>
            <p:spPr>
              <a:xfrm>
                <a:off x="6107566" y="3338259"/>
                <a:ext cx="222506" cy="162024"/>
              </a:xfrm>
              <a:custGeom>
                <a:avLst/>
                <a:gdLst/>
                <a:ahLst/>
                <a:cxnLst/>
                <a:rect l="l" t="t" r="r" b="b"/>
                <a:pathLst>
                  <a:path w="4514" h="3287" extrusionOk="0">
                    <a:moveTo>
                      <a:pt x="1" y="0"/>
                    </a:moveTo>
                    <a:cubicBezTo>
                      <a:pt x="48" y="1132"/>
                      <a:pt x="108" y="2132"/>
                      <a:pt x="179" y="2858"/>
                    </a:cubicBezTo>
                    <a:cubicBezTo>
                      <a:pt x="429" y="2917"/>
                      <a:pt x="679" y="2965"/>
                      <a:pt x="917" y="3013"/>
                    </a:cubicBezTo>
                    <a:cubicBezTo>
                      <a:pt x="1763" y="3132"/>
                      <a:pt x="2608" y="3203"/>
                      <a:pt x="3477" y="3251"/>
                    </a:cubicBezTo>
                    <a:cubicBezTo>
                      <a:pt x="3811" y="3263"/>
                      <a:pt x="4168" y="3275"/>
                      <a:pt x="4513" y="3287"/>
                    </a:cubicBezTo>
                    <a:cubicBezTo>
                      <a:pt x="4489" y="2024"/>
                      <a:pt x="4454" y="965"/>
                      <a:pt x="4465" y="358"/>
                    </a:cubicBezTo>
                    <a:cubicBezTo>
                      <a:pt x="3834" y="358"/>
                      <a:pt x="3191" y="346"/>
                      <a:pt x="2549" y="310"/>
                    </a:cubicBezTo>
                    <a:cubicBezTo>
                      <a:pt x="1703" y="274"/>
                      <a:pt x="858" y="179"/>
                      <a:pt x="36"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5" name="Google Shape;5917;p62">
                <a:extLst>
                  <a:ext uri="{FF2B5EF4-FFF2-40B4-BE49-F238E27FC236}">
                    <a16:creationId xmlns:a16="http://schemas.microsoft.com/office/drawing/2014/main" id="{615357BE-6276-455D-A7DE-B408A8C3292D}"/>
                  </a:ext>
                </a:extLst>
              </p:cNvPr>
              <p:cNvSpPr/>
              <p:nvPr/>
            </p:nvSpPr>
            <p:spPr>
              <a:xfrm>
                <a:off x="6150993" y="3765528"/>
                <a:ext cx="193720" cy="211317"/>
              </a:xfrm>
              <a:custGeom>
                <a:avLst/>
                <a:gdLst/>
                <a:ahLst/>
                <a:cxnLst/>
                <a:rect l="l" t="t" r="r" b="b"/>
                <a:pathLst>
                  <a:path w="3930" h="4287" extrusionOk="0">
                    <a:moveTo>
                      <a:pt x="1" y="0"/>
                    </a:moveTo>
                    <a:cubicBezTo>
                      <a:pt x="1" y="36"/>
                      <a:pt x="13" y="84"/>
                      <a:pt x="13" y="119"/>
                    </a:cubicBezTo>
                    <a:cubicBezTo>
                      <a:pt x="13" y="143"/>
                      <a:pt x="36" y="179"/>
                      <a:pt x="36" y="203"/>
                    </a:cubicBezTo>
                    <a:cubicBezTo>
                      <a:pt x="286" y="2393"/>
                      <a:pt x="477" y="4286"/>
                      <a:pt x="477" y="4286"/>
                    </a:cubicBezTo>
                    <a:lnTo>
                      <a:pt x="3930" y="4286"/>
                    </a:lnTo>
                    <a:cubicBezTo>
                      <a:pt x="3930" y="3477"/>
                      <a:pt x="3882" y="2024"/>
                      <a:pt x="3823" y="357"/>
                    </a:cubicBezTo>
                    <a:cubicBezTo>
                      <a:pt x="3811" y="322"/>
                      <a:pt x="3811" y="298"/>
                      <a:pt x="3811" y="262"/>
                    </a:cubicBezTo>
                    <a:lnTo>
                      <a:pt x="3811" y="95"/>
                    </a:lnTo>
                    <a:cubicBezTo>
                      <a:pt x="2549" y="72"/>
                      <a:pt x="1287" y="12"/>
                      <a:pt x="1" y="0"/>
                    </a:cubicBezTo>
                    <a:close/>
                  </a:path>
                </a:pathLst>
              </a:custGeom>
              <a:solidFill>
                <a:srgbClr val="FFCFCA">
                  <a:lumMod val="9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6" name="Google Shape;5918;p62">
                <a:extLst>
                  <a:ext uri="{FF2B5EF4-FFF2-40B4-BE49-F238E27FC236}">
                    <a16:creationId xmlns:a16="http://schemas.microsoft.com/office/drawing/2014/main" id="{7A5AFF6B-8CD7-458E-82D8-C21EB15A35BE}"/>
                  </a:ext>
                </a:extLst>
              </p:cNvPr>
              <p:cNvSpPr/>
              <p:nvPr/>
            </p:nvSpPr>
            <p:spPr>
              <a:xfrm>
                <a:off x="6062365" y="3967924"/>
                <a:ext cx="306402" cy="96663"/>
              </a:xfrm>
              <a:custGeom>
                <a:avLst/>
                <a:gdLst/>
                <a:ahLst/>
                <a:cxnLst/>
                <a:rect l="l" t="t" r="r" b="b"/>
                <a:pathLst>
                  <a:path w="6216" h="1961" extrusionOk="0">
                    <a:moveTo>
                      <a:pt x="2987" y="1"/>
                    </a:moveTo>
                    <a:cubicBezTo>
                      <a:pt x="2556" y="1"/>
                      <a:pt x="2239" y="8"/>
                      <a:pt x="2203" y="26"/>
                    </a:cubicBezTo>
                    <a:cubicBezTo>
                      <a:pt x="2203" y="26"/>
                      <a:pt x="1918" y="38"/>
                      <a:pt x="1013" y="633"/>
                    </a:cubicBezTo>
                    <a:cubicBezTo>
                      <a:pt x="465" y="990"/>
                      <a:pt x="179" y="1335"/>
                      <a:pt x="60" y="1573"/>
                    </a:cubicBezTo>
                    <a:cubicBezTo>
                      <a:pt x="1" y="1693"/>
                      <a:pt x="84" y="1847"/>
                      <a:pt x="227" y="1847"/>
                    </a:cubicBezTo>
                    <a:cubicBezTo>
                      <a:pt x="916" y="1869"/>
                      <a:pt x="2939" y="1961"/>
                      <a:pt x="4406" y="1961"/>
                    </a:cubicBezTo>
                    <a:cubicBezTo>
                      <a:pt x="5298" y="1961"/>
                      <a:pt x="5983" y="1927"/>
                      <a:pt x="6037" y="1823"/>
                    </a:cubicBezTo>
                    <a:cubicBezTo>
                      <a:pt x="6216" y="1514"/>
                      <a:pt x="5894" y="121"/>
                      <a:pt x="5728" y="73"/>
                    </a:cubicBezTo>
                    <a:cubicBezTo>
                      <a:pt x="5628" y="40"/>
                      <a:pt x="3996" y="1"/>
                      <a:pt x="2987" y="1"/>
                    </a:cubicBezTo>
                    <a:close/>
                  </a:path>
                </a:pathLst>
              </a:custGeom>
              <a:solidFill>
                <a:srgbClr val="1E3D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7" name="Google Shape;5919;p62">
                <a:extLst>
                  <a:ext uri="{FF2B5EF4-FFF2-40B4-BE49-F238E27FC236}">
                    <a16:creationId xmlns:a16="http://schemas.microsoft.com/office/drawing/2014/main" id="{CD44F81E-68EE-4883-B819-330E60150F17}"/>
                  </a:ext>
                </a:extLst>
              </p:cNvPr>
              <p:cNvSpPr/>
              <p:nvPr/>
            </p:nvSpPr>
            <p:spPr>
              <a:xfrm>
                <a:off x="6102883" y="3995134"/>
                <a:ext cx="78079" cy="26224"/>
              </a:xfrm>
              <a:custGeom>
                <a:avLst/>
                <a:gdLst/>
                <a:ahLst/>
                <a:cxnLst/>
                <a:rect l="l" t="t" r="r" b="b"/>
                <a:pathLst>
                  <a:path w="1584" h="532" extrusionOk="0">
                    <a:moveTo>
                      <a:pt x="361" y="1"/>
                    </a:moveTo>
                    <a:cubicBezTo>
                      <a:pt x="270" y="1"/>
                      <a:pt x="178" y="7"/>
                      <a:pt x="84" y="21"/>
                    </a:cubicBezTo>
                    <a:cubicBezTo>
                      <a:pt x="0" y="45"/>
                      <a:pt x="24" y="176"/>
                      <a:pt x="96" y="176"/>
                    </a:cubicBezTo>
                    <a:cubicBezTo>
                      <a:pt x="524" y="176"/>
                      <a:pt x="917" y="248"/>
                      <a:pt x="1286" y="462"/>
                    </a:cubicBezTo>
                    <a:cubicBezTo>
                      <a:pt x="1339" y="485"/>
                      <a:pt x="1412" y="532"/>
                      <a:pt x="1470" y="532"/>
                    </a:cubicBezTo>
                    <a:cubicBezTo>
                      <a:pt x="1503" y="532"/>
                      <a:pt x="1531" y="517"/>
                      <a:pt x="1548" y="474"/>
                    </a:cubicBezTo>
                    <a:cubicBezTo>
                      <a:pt x="1584" y="367"/>
                      <a:pt x="1441" y="295"/>
                      <a:pt x="1370" y="248"/>
                    </a:cubicBezTo>
                    <a:cubicBezTo>
                      <a:pt x="1191" y="140"/>
                      <a:pt x="989" y="81"/>
                      <a:pt x="786" y="45"/>
                    </a:cubicBezTo>
                    <a:cubicBezTo>
                      <a:pt x="642" y="16"/>
                      <a:pt x="502" y="1"/>
                      <a:pt x="361"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8" name="Google Shape;5920;p62">
                <a:extLst>
                  <a:ext uri="{FF2B5EF4-FFF2-40B4-BE49-F238E27FC236}">
                    <a16:creationId xmlns:a16="http://schemas.microsoft.com/office/drawing/2014/main" id="{C795B9B1-7005-4082-9443-2477AC984A6B}"/>
                  </a:ext>
                </a:extLst>
              </p:cNvPr>
              <p:cNvSpPr/>
              <p:nvPr/>
            </p:nvSpPr>
            <p:spPr>
              <a:xfrm>
                <a:off x="6131029" y="3982663"/>
                <a:ext cx="80248" cy="30118"/>
              </a:xfrm>
              <a:custGeom>
                <a:avLst/>
                <a:gdLst/>
                <a:ahLst/>
                <a:cxnLst/>
                <a:rect l="l" t="t" r="r" b="b"/>
                <a:pathLst>
                  <a:path w="1628" h="611" extrusionOk="0">
                    <a:moveTo>
                      <a:pt x="108" y="0"/>
                    </a:moveTo>
                    <a:cubicBezTo>
                      <a:pt x="1" y="0"/>
                      <a:pt x="1" y="143"/>
                      <a:pt x="108" y="155"/>
                    </a:cubicBezTo>
                    <a:cubicBezTo>
                      <a:pt x="346" y="179"/>
                      <a:pt x="584" y="215"/>
                      <a:pt x="822" y="298"/>
                    </a:cubicBezTo>
                    <a:cubicBezTo>
                      <a:pt x="941" y="322"/>
                      <a:pt x="1049" y="370"/>
                      <a:pt x="1156" y="429"/>
                    </a:cubicBezTo>
                    <a:cubicBezTo>
                      <a:pt x="1251" y="489"/>
                      <a:pt x="1358" y="560"/>
                      <a:pt x="1477" y="608"/>
                    </a:cubicBezTo>
                    <a:cubicBezTo>
                      <a:pt x="1484" y="609"/>
                      <a:pt x="1491" y="610"/>
                      <a:pt x="1498" y="610"/>
                    </a:cubicBezTo>
                    <a:cubicBezTo>
                      <a:pt x="1581" y="610"/>
                      <a:pt x="1628" y="484"/>
                      <a:pt x="1572" y="429"/>
                    </a:cubicBezTo>
                    <a:cubicBezTo>
                      <a:pt x="1549" y="417"/>
                      <a:pt x="1537" y="393"/>
                      <a:pt x="1525" y="393"/>
                    </a:cubicBezTo>
                    <a:cubicBezTo>
                      <a:pt x="1430" y="322"/>
                      <a:pt x="1311" y="274"/>
                      <a:pt x="1227" y="239"/>
                    </a:cubicBezTo>
                    <a:lnTo>
                      <a:pt x="870" y="96"/>
                    </a:lnTo>
                    <a:cubicBezTo>
                      <a:pt x="620" y="24"/>
                      <a:pt x="358" y="0"/>
                      <a:pt x="10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09" name="Google Shape;5921;p62">
                <a:extLst>
                  <a:ext uri="{FF2B5EF4-FFF2-40B4-BE49-F238E27FC236}">
                    <a16:creationId xmlns:a16="http://schemas.microsoft.com/office/drawing/2014/main" id="{538C177F-17CA-4E34-B167-3EC4CA323A99}"/>
                  </a:ext>
                </a:extLst>
              </p:cNvPr>
              <p:cNvSpPr/>
              <p:nvPr/>
            </p:nvSpPr>
            <p:spPr>
              <a:xfrm>
                <a:off x="6155676" y="3969058"/>
                <a:ext cx="70488" cy="25287"/>
              </a:xfrm>
              <a:custGeom>
                <a:avLst/>
                <a:gdLst/>
                <a:ahLst/>
                <a:cxnLst/>
                <a:rect l="l" t="t" r="r" b="b"/>
                <a:pathLst>
                  <a:path w="1430" h="513" extrusionOk="0">
                    <a:moveTo>
                      <a:pt x="331" y="0"/>
                    </a:moveTo>
                    <a:cubicBezTo>
                      <a:pt x="242" y="0"/>
                      <a:pt x="152" y="6"/>
                      <a:pt x="60" y="15"/>
                    </a:cubicBezTo>
                    <a:cubicBezTo>
                      <a:pt x="1" y="38"/>
                      <a:pt x="1" y="110"/>
                      <a:pt x="60" y="122"/>
                    </a:cubicBezTo>
                    <a:cubicBezTo>
                      <a:pt x="299" y="134"/>
                      <a:pt x="537" y="181"/>
                      <a:pt x="751" y="253"/>
                    </a:cubicBezTo>
                    <a:cubicBezTo>
                      <a:pt x="858" y="288"/>
                      <a:pt x="977" y="336"/>
                      <a:pt x="1072" y="396"/>
                    </a:cubicBezTo>
                    <a:cubicBezTo>
                      <a:pt x="1132" y="419"/>
                      <a:pt x="1168" y="443"/>
                      <a:pt x="1227" y="479"/>
                    </a:cubicBezTo>
                    <a:cubicBezTo>
                      <a:pt x="1262" y="500"/>
                      <a:pt x="1292" y="512"/>
                      <a:pt x="1324" y="512"/>
                    </a:cubicBezTo>
                    <a:cubicBezTo>
                      <a:pt x="1346" y="512"/>
                      <a:pt x="1369" y="506"/>
                      <a:pt x="1394" y="491"/>
                    </a:cubicBezTo>
                    <a:cubicBezTo>
                      <a:pt x="1406" y="479"/>
                      <a:pt x="1430" y="467"/>
                      <a:pt x="1430" y="431"/>
                    </a:cubicBezTo>
                    <a:cubicBezTo>
                      <a:pt x="1430" y="312"/>
                      <a:pt x="1251" y="241"/>
                      <a:pt x="1156" y="193"/>
                    </a:cubicBezTo>
                    <a:cubicBezTo>
                      <a:pt x="1037" y="134"/>
                      <a:pt x="918" y="98"/>
                      <a:pt x="799" y="62"/>
                    </a:cubicBezTo>
                    <a:cubicBezTo>
                      <a:pt x="640" y="17"/>
                      <a:pt x="486" y="0"/>
                      <a:pt x="33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0" name="Google Shape;5922;p62">
                <a:extLst>
                  <a:ext uri="{FF2B5EF4-FFF2-40B4-BE49-F238E27FC236}">
                    <a16:creationId xmlns:a16="http://schemas.microsoft.com/office/drawing/2014/main" id="{C4B6D490-C720-4942-8A98-FB863D00DCCA}"/>
                  </a:ext>
                </a:extLst>
              </p:cNvPr>
              <p:cNvSpPr/>
              <p:nvPr/>
            </p:nvSpPr>
            <p:spPr>
              <a:xfrm>
                <a:off x="6355804" y="3338259"/>
                <a:ext cx="307585" cy="638584"/>
              </a:xfrm>
              <a:custGeom>
                <a:avLst/>
                <a:gdLst/>
                <a:ahLst/>
                <a:cxnLst/>
                <a:rect l="l" t="t" r="r" b="b"/>
                <a:pathLst>
                  <a:path w="6240" h="12955" extrusionOk="0">
                    <a:moveTo>
                      <a:pt x="1" y="0"/>
                    </a:moveTo>
                    <a:cubicBezTo>
                      <a:pt x="203" y="1358"/>
                      <a:pt x="418" y="2501"/>
                      <a:pt x="584" y="3263"/>
                    </a:cubicBezTo>
                    <a:cubicBezTo>
                      <a:pt x="608" y="3370"/>
                      <a:pt x="644" y="3465"/>
                      <a:pt x="656" y="3560"/>
                    </a:cubicBezTo>
                    <a:cubicBezTo>
                      <a:pt x="1394" y="6501"/>
                      <a:pt x="2787" y="12954"/>
                      <a:pt x="2787" y="12954"/>
                    </a:cubicBezTo>
                    <a:lnTo>
                      <a:pt x="6240" y="12954"/>
                    </a:lnTo>
                    <a:cubicBezTo>
                      <a:pt x="6026" y="11204"/>
                      <a:pt x="5299" y="6323"/>
                      <a:pt x="4835" y="3025"/>
                    </a:cubicBezTo>
                    <a:cubicBezTo>
                      <a:pt x="4668" y="1882"/>
                      <a:pt x="4549" y="929"/>
                      <a:pt x="4513" y="358"/>
                    </a:cubicBezTo>
                    <a:cubicBezTo>
                      <a:pt x="3870" y="358"/>
                      <a:pt x="3228" y="346"/>
                      <a:pt x="2585" y="310"/>
                    </a:cubicBezTo>
                    <a:cubicBezTo>
                      <a:pt x="1739" y="274"/>
                      <a:pt x="882" y="179"/>
                      <a:pt x="25" y="0"/>
                    </a:cubicBezTo>
                    <a:close/>
                  </a:path>
                </a:pathLst>
              </a:custGeom>
              <a:solidFill>
                <a:srgbClr val="FFBB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1" name="Google Shape;5923;p62">
                <a:extLst>
                  <a:ext uri="{FF2B5EF4-FFF2-40B4-BE49-F238E27FC236}">
                    <a16:creationId xmlns:a16="http://schemas.microsoft.com/office/drawing/2014/main" id="{A9D14642-352E-495F-99FB-4D1724AC33E9}"/>
                  </a:ext>
                </a:extLst>
              </p:cNvPr>
              <p:cNvSpPr/>
              <p:nvPr/>
            </p:nvSpPr>
            <p:spPr>
              <a:xfrm>
                <a:off x="6356395" y="3338259"/>
                <a:ext cx="238329" cy="161630"/>
              </a:xfrm>
              <a:custGeom>
                <a:avLst/>
                <a:gdLst/>
                <a:ahLst/>
                <a:cxnLst/>
                <a:rect l="l" t="t" r="r" b="b"/>
                <a:pathLst>
                  <a:path w="4835" h="3279" extrusionOk="0">
                    <a:moveTo>
                      <a:pt x="1" y="0"/>
                    </a:moveTo>
                    <a:cubicBezTo>
                      <a:pt x="215" y="1358"/>
                      <a:pt x="418" y="2501"/>
                      <a:pt x="584" y="3263"/>
                    </a:cubicBezTo>
                    <a:cubicBezTo>
                      <a:pt x="841" y="3270"/>
                      <a:pt x="1220" y="3278"/>
                      <a:pt x="1657" y="3278"/>
                    </a:cubicBezTo>
                    <a:cubicBezTo>
                      <a:pt x="2680" y="3278"/>
                      <a:pt x="4017" y="3233"/>
                      <a:pt x="4835" y="3025"/>
                    </a:cubicBezTo>
                    <a:cubicBezTo>
                      <a:pt x="4692" y="1894"/>
                      <a:pt x="4573" y="941"/>
                      <a:pt x="4513" y="358"/>
                    </a:cubicBezTo>
                    <a:cubicBezTo>
                      <a:pt x="3870" y="358"/>
                      <a:pt x="3227" y="346"/>
                      <a:pt x="2596" y="310"/>
                    </a:cubicBezTo>
                    <a:cubicBezTo>
                      <a:pt x="1739" y="274"/>
                      <a:pt x="882" y="179"/>
                      <a:pt x="3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2" name="Google Shape;5924;p62">
                <a:extLst>
                  <a:ext uri="{FF2B5EF4-FFF2-40B4-BE49-F238E27FC236}">
                    <a16:creationId xmlns:a16="http://schemas.microsoft.com/office/drawing/2014/main" id="{F6BC013E-FC79-41C5-99F9-CEE58F317C3A}"/>
                  </a:ext>
                </a:extLst>
              </p:cNvPr>
              <p:cNvSpPr/>
              <p:nvPr/>
            </p:nvSpPr>
            <p:spPr>
              <a:xfrm>
                <a:off x="6447389" y="3757296"/>
                <a:ext cx="214817" cy="220140"/>
              </a:xfrm>
              <a:custGeom>
                <a:avLst/>
                <a:gdLst/>
                <a:ahLst/>
                <a:cxnLst/>
                <a:rect l="l" t="t" r="r" b="b"/>
                <a:pathLst>
                  <a:path w="4358" h="4466" extrusionOk="0">
                    <a:moveTo>
                      <a:pt x="3763" y="0"/>
                    </a:moveTo>
                    <a:cubicBezTo>
                      <a:pt x="3406" y="24"/>
                      <a:pt x="3072" y="72"/>
                      <a:pt x="2715" y="96"/>
                    </a:cubicBezTo>
                    <a:cubicBezTo>
                      <a:pt x="1822" y="179"/>
                      <a:pt x="905" y="239"/>
                      <a:pt x="0" y="262"/>
                    </a:cubicBezTo>
                    <a:lnTo>
                      <a:pt x="0" y="298"/>
                    </a:lnTo>
                    <a:cubicBezTo>
                      <a:pt x="0" y="322"/>
                      <a:pt x="12" y="358"/>
                      <a:pt x="12" y="381"/>
                    </a:cubicBezTo>
                    <a:cubicBezTo>
                      <a:pt x="512" y="2572"/>
                      <a:pt x="905" y="4465"/>
                      <a:pt x="905" y="4465"/>
                    </a:cubicBezTo>
                    <a:lnTo>
                      <a:pt x="4358" y="4465"/>
                    </a:lnTo>
                    <a:cubicBezTo>
                      <a:pt x="4275" y="3656"/>
                      <a:pt x="4060" y="2203"/>
                      <a:pt x="3822" y="536"/>
                    </a:cubicBezTo>
                    <a:cubicBezTo>
                      <a:pt x="3846" y="489"/>
                      <a:pt x="3822" y="465"/>
                      <a:pt x="3822" y="429"/>
                    </a:cubicBezTo>
                    <a:cubicBezTo>
                      <a:pt x="3810" y="298"/>
                      <a:pt x="3787" y="143"/>
                      <a:pt x="3763" y="12"/>
                    </a:cubicBezTo>
                    <a:lnTo>
                      <a:pt x="3763" y="0"/>
                    </a:lnTo>
                    <a:close/>
                  </a:path>
                </a:pathLst>
              </a:custGeom>
              <a:solidFill>
                <a:srgbClr val="FFCFCA">
                  <a:lumMod val="9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3" name="Google Shape;5925;p62">
                <a:extLst>
                  <a:ext uri="{FF2B5EF4-FFF2-40B4-BE49-F238E27FC236}">
                    <a16:creationId xmlns:a16="http://schemas.microsoft.com/office/drawing/2014/main" id="{DDFD635B-CD92-47B1-9568-BBAA411E20ED}"/>
                  </a:ext>
                </a:extLst>
              </p:cNvPr>
              <p:cNvSpPr/>
              <p:nvPr/>
            </p:nvSpPr>
            <p:spPr>
              <a:xfrm>
                <a:off x="6381633" y="3967924"/>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1E3D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4" name="Google Shape;5926;p62">
                <a:extLst>
                  <a:ext uri="{FF2B5EF4-FFF2-40B4-BE49-F238E27FC236}">
                    <a16:creationId xmlns:a16="http://schemas.microsoft.com/office/drawing/2014/main" id="{666926F7-9224-47F5-8E50-F22B169DE4DF}"/>
                  </a:ext>
                </a:extLst>
              </p:cNvPr>
              <p:cNvSpPr/>
              <p:nvPr/>
            </p:nvSpPr>
            <p:spPr>
              <a:xfrm>
                <a:off x="6422152" y="3995134"/>
                <a:ext cx="78079" cy="26224"/>
              </a:xfrm>
              <a:custGeom>
                <a:avLst/>
                <a:gdLst/>
                <a:ahLst/>
                <a:cxnLst/>
                <a:rect l="l" t="t" r="r" b="b"/>
                <a:pathLst>
                  <a:path w="1584" h="532" extrusionOk="0">
                    <a:moveTo>
                      <a:pt x="361" y="1"/>
                    </a:moveTo>
                    <a:cubicBezTo>
                      <a:pt x="270" y="1"/>
                      <a:pt x="178" y="7"/>
                      <a:pt x="84" y="21"/>
                    </a:cubicBezTo>
                    <a:cubicBezTo>
                      <a:pt x="0" y="45"/>
                      <a:pt x="24" y="176"/>
                      <a:pt x="96" y="176"/>
                    </a:cubicBezTo>
                    <a:cubicBezTo>
                      <a:pt x="512" y="176"/>
                      <a:pt x="917" y="248"/>
                      <a:pt x="1286" y="462"/>
                    </a:cubicBezTo>
                    <a:cubicBezTo>
                      <a:pt x="1332" y="485"/>
                      <a:pt x="1407" y="532"/>
                      <a:pt x="1464" y="532"/>
                    </a:cubicBezTo>
                    <a:cubicBezTo>
                      <a:pt x="1497" y="532"/>
                      <a:pt x="1523" y="517"/>
                      <a:pt x="1536" y="474"/>
                    </a:cubicBezTo>
                    <a:cubicBezTo>
                      <a:pt x="1584" y="367"/>
                      <a:pt x="1441" y="295"/>
                      <a:pt x="1358" y="248"/>
                    </a:cubicBezTo>
                    <a:cubicBezTo>
                      <a:pt x="1191" y="140"/>
                      <a:pt x="989" y="81"/>
                      <a:pt x="786" y="45"/>
                    </a:cubicBezTo>
                    <a:cubicBezTo>
                      <a:pt x="642" y="16"/>
                      <a:pt x="502" y="1"/>
                      <a:pt x="361"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5" name="Google Shape;5927;p62">
                <a:extLst>
                  <a:ext uri="{FF2B5EF4-FFF2-40B4-BE49-F238E27FC236}">
                    <a16:creationId xmlns:a16="http://schemas.microsoft.com/office/drawing/2014/main" id="{1092B310-68AC-4836-B620-07084D9344E5}"/>
                  </a:ext>
                </a:extLst>
              </p:cNvPr>
              <p:cNvSpPr/>
              <p:nvPr/>
            </p:nvSpPr>
            <p:spPr>
              <a:xfrm>
                <a:off x="6449706" y="3982663"/>
                <a:ext cx="80199" cy="30118"/>
              </a:xfrm>
              <a:custGeom>
                <a:avLst/>
                <a:gdLst/>
                <a:ahLst/>
                <a:cxnLst/>
                <a:rect l="l" t="t" r="r" b="b"/>
                <a:pathLst>
                  <a:path w="1627" h="611" extrusionOk="0">
                    <a:moveTo>
                      <a:pt x="108" y="0"/>
                    </a:moveTo>
                    <a:cubicBezTo>
                      <a:pt x="1" y="0"/>
                      <a:pt x="1" y="143"/>
                      <a:pt x="108" y="155"/>
                    </a:cubicBezTo>
                    <a:cubicBezTo>
                      <a:pt x="346" y="179"/>
                      <a:pt x="584" y="215"/>
                      <a:pt x="822" y="298"/>
                    </a:cubicBezTo>
                    <a:cubicBezTo>
                      <a:pt x="942" y="322"/>
                      <a:pt x="1037" y="370"/>
                      <a:pt x="1144" y="429"/>
                    </a:cubicBezTo>
                    <a:cubicBezTo>
                      <a:pt x="1251" y="489"/>
                      <a:pt x="1358" y="560"/>
                      <a:pt x="1477" y="608"/>
                    </a:cubicBezTo>
                    <a:cubicBezTo>
                      <a:pt x="1485" y="609"/>
                      <a:pt x="1492" y="610"/>
                      <a:pt x="1498" y="610"/>
                    </a:cubicBezTo>
                    <a:cubicBezTo>
                      <a:pt x="1581" y="610"/>
                      <a:pt x="1627" y="484"/>
                      <a:pt x="1561" y="429"/>
                    </a:cubicBezTo>
                    <a:cubicBezTo>
                      <a:pt x="1549" y="417"/>
                      <a:pt x="1537" y="393"/>
                      <a:pt x="1513" y="393"/>
                    </a:cubicBezTo>
                    <a:cubicBezTo>
                      <a:pt x="1430" y="322"/>
                      <a:pt x="1311" y="274"/>
                      <a:pt x="1215" y="239"/>
                    </a:cubicBezTo>
                    <a:lnTo>
                      <a:pt x="858" y="96"/>
                    </a:lnTo>
                    <a:cubicBezTo>
                      <a:pt x="608" y="24"/>
                      <a:pt x="358" y="0"/>
                      <a:pt x="10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6" name="Google Shape;5928;p62">
                <a:extLst>
                  <a:ext uri="{FF2B5EF4-FFF2-40B4-BE49-F238E27FC236}">
                    <a16:creationId xmlns:a16="http://schemas.microsoft.com/office/drawing/2014/main" id="{8FD62156-7B99-40BA-9FCB-EEA903B6CD8A}"/>
                  </a:ext>
                </a:extLst>
              </p:cNvPr>
              <p:cNvSpPr/>
              <p:nvPr/>
            </p:nvSpPr>
            <p:spPr>
              <a:xfrm>
                <a:off x="6474402" y="3969058"/>
                <a:ext cx="70439" cy="25287"/>
              </a:xfrm>
              <a:custGeom>
                <a:avLst/>
                <a:gdLst/>
                <a:ahLst/>
                <a:cxnLst/>
                <a:rect l="l" t="t" r="r" b="b"/>
                <a:pathLst>
                  <a:path w="1429" h="513" extrusionOk="0">
                    <a:moveTo>
                      <a:pt x="339" y="0"/>
                    </a:moveTo>
                    <a:cubicBezTo>
                      <a:pt x="248" y="0"/>
                      <a:pt x="155" y="6"/>
                      <a:pt x="60" y="15"/>
                    </a:cubicBezTo>
                    <a:cubicBezTo>
                      <a:pt x="0" y="38"/>
                      <a:pt x="0" y="110"/>
                      <a:pt x="60" y="122"/>
                    </a:cubicBezTo>
                    <a:cubicBezTo>
                      <a:pt x="298" y="134"/>
                      <a:pt x="536" y="181"/>
                      <a:pt x="762" y="253"/>
                    </a:cubicBezTo>
                    <a:cubicBezTo>
                      <a:pt x="869" y="288"/>
                      <a:pt x="988" y="336"/>
                      <a:pt x="1072" y="396"/>
                    </a:cubicBezTo>
                    <a:cubicBezTo>
                      <a:pt x="1131" y="419"/>
                      <a:pt x="1179" y="443"/>
                      <a:pt x="1238" y="479"/>
                    </a:cubicBezTo>
                    <a:cubicBezTo>
                      <a:pt x="1273" y="500"/>
                      <a:pt x="1303" y="512"/>
                      <a:pt x="1335" y="512"/>
                    </a:cubicBezTo>
                    <a:cubicBezTo>
                      <a:pt x="1357" y="512"/>
                      <a:pt x="1380" y="506"/>
                      <a:pt x="1405" y="491"/>
                    </a:cubicBezTo>
                    <a:cubicBezTo>
                      <a:pt x="1417" y="479"/>
                      <a:pt x="1429" y="467"/>
                      <a:pt x="1429" y="431"/>
                    </a:cubicBezTo>
                    <a:cubicBezTo>
                      <a:pt x="1429" y="312"/>
                      <a:pt x="1250" y="241"/>
                      <a:pt x="1167" y="193"/>
                    </a:cubicBezTo>
                    <a:cubicBezTo>
                      <a:pt x="1048" y="134"/>
                      <a:pt x="929" y="98"/>
                      <a:pt x="810" y="62"/>
                    </a:cubicBezTo>
                    <a:cubicBezTo>
                      <a:pt x="651" y="17"/>
                      <a:pt x="497" y="0"/>
                      <a:pt x="339"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7" name="Google Shape;5929;p62">
                <a:extLst>
                  <a:ext uri="{FF2B5EF4-FFF2-40B4-BE49-F238E27FC236}">
                    <a16:creationId xmlns:a16="http://schemas.microsoft.com/office/drawing/2014/main" id="{916EF771-DD8A-4AC4-B4F3-DCAE6364CC59}"/>
                  </a:ext>
                </a:extLst>
              </p:cNvPr>
              <p:cNvSpPr/>
              <p:nvPr/>
            </p:nvSpPr>
            <p:spPr>
              <a:xfrm>
                <a:off x="6016621" y="3073408"/>
                <a:ext cx="684919" cy="396805"/>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rgbClr val="0070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8" name="Google Shape;5930;p62">
                <a:extLst>
                  <a:ext uri="{FF2B5EF4-FFF2-40B4-BE49-F238E27FC236}">
                    <a16:creationId xmlns:a16="http://schemas.microsoft.com/office/drawing/2014/main" id="{6AC3C9C3-C53B-4A8C-A82D-FD0096D5AA41}"/>
                  </a:ext>
                </a:extLst>
              </p:cNvPr>
              <p:cNvSpPr/>
              <p:nvPr/>
            </p:nvSpPr>
            <p:spPr>
              <a:xfrm>
                <a:off x="6532468" y="3085880"/>
                <a:ext cx="103366" cy="366293"/>
              </a:xfrm>
              <a:custGeom>
                <a:avLst/>
                <a:gdLst/>
                <a:ahLst/>
                <a:cxnLst/>
                <a:rect l="l" t="t" r="r" b="b"/>
                <a:pathLst>
                  <a:path w="2097" h="7431" extrusionOk="0">
                    <a:moveTo>
                      <a:pt x="1" y="1"/>
                    </a:moveTo>
                    <a:cubicBezTo>
                      <a:pt x="275" y="2061"/>
                      <a:pt x="775" y="4108"/>
                      <a:pt x="1501" y="6109"/>
                    </a:cubicBezTo>
                    <a:cubicBezTo>
                      <a:pt x="1632" y="6418"/>
                      <a:pt x="1739" y="6716"/>
                      <a:pt x="1858" y="7025"/>
                    </a:cubicBezTo>
                    <a:cubicBezTo>
                      <a:pt x="1930" y="7156"/>
                      <a:pt x="1965" y="7299"/>
                      <a:pt x="2025" y="7430"/>
                    </a:cubicBezTo>
                    <a:cubicBezTo>
                      <a:pt x="2037" y="7430"/>
                      <a:pt x="2072" y="7418"/>
                      <a:pt x="2096" y="7418"/>
                    </a:cubicBezTo>
                    <a:cubicBezTo>
                      <a:pt x="1953" y="7037"/>
                      <a:pt x="1799" y="6656"/>
                      <a:pt x="1656" y="6299"/>
                    </a:cubicBezTo>
                    <a:cubicBezTo>
                      <a:pt x="1465" y="5751"/>
                      <a:pt x="1263" y="5180"/>
                      <a:pt x="1108" y="4632"/>
                    </a:cubicBezTo>
                    <a:cubicBezTo>
                      <a:pt x="775" y="3513"/>
                      <a:pt x="501" y="2394"/>
                      <a:pt x="286" y="1263"/>
                    </a:cubicBezTo>
                    <a:cubicBezTo>
                      <a:pt x="215" y="846"/>
                      <a:pt x="144" y="429"/>
                      <a:pt x="7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19" name="Google Shape;5931;p62">
                <a:extLst>
                  <a:ext uri="{FF2B5EF4-FFF2-40B4-BE49-F238E27FC236}">
                    <a16:creationId xmlns:a16="http://schemas.microsoft.com/office/drawing/2014/main" id="{F1FEC4B8-2996-4BB3-8238-F8B418BCA7D8}"/>
                  </a:ext>
                </a:extLst>
              </p:cNvPr>
              <p:cNvSpPr/>
              <p:nvPr/>
            </p:nvSpPr>
            <p:spPr>
              <a:xfrm>
                <a:off x="6445023" y="3091745"/>
                <a:ext cx="117316" cy="158673"/>
              </a:xfrm>
              <a:custGeom>
                <a:avLst/>
                <a:gdLst/>
                <a:ahLst/>
                <a:cxnLst/>
                <a:rect l="l" t="t" r="r" b="b"/>
                <a:pathLst>
                  <a:path w="2380" h="3219" extrusionOk="0">
                    <a:moveTo>
                      <a:pt x="1" y="1"/>
                    </a:moveTo>
                    <a:cubicBezTo>
                      <a:pt x="84" y="298"/>
                      <a:pt x="203" y="584"/>
                      <a:pt x="334" y="870"/>
                    </a:cubicBezTo>
                    <a:cubicBezTo>
                      <a:pt x="620" y="1465"/>
                      <a:pt x="1001" y="2013"/>
                      <a:pt x="1465" y="2489"/>
                    </a:cubicBezTo>
                    <a:cubicBezTo>
                      <a:pt x="1727" y="2775"/>
                      <a:pt x="2013" y="3025"/>
                      <a:pt x="2346" y="3216"/>
                    </a:cubicBezTo>
                    <a:cubicBezTo>
                      <a:pt x="2350" y="3218"/>
                      <a:pt x="2354" y="3219"/>
                      <a:pt x="2358" y="3219"/>
                    </a:cubicBezTo>
                    <a:cubicBezTo>
                      <a:pt x="2374" y="3219"/>
                      <a:pt x="2380" y="3197"/>
                      <a:pt x="2370" y="3168"/>
                    </a:cubicBezTo>
                    <a:cubicBezTo>
                      <a:pt x="1870" y="2751"/>
                      <a:pt x="1394" y="2311"/>
                      <a:pt x="1001" y="1775"/>
                    </a:cubicBezTo>
                    <a:cubicBezTo>
                      <a:pt x="620" y="1239"/>
                      <a:pt x="322" y="644"/>
                      <a:pt x="144" y="37"/>
                    </a:cubicBezTo>
                    <a:cubicBezTo>
                      <a:pt x="132" y="13"/>
                      <a:pt x="132" y="13"/>
                      <a:pt x="13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0" name="Google Shape;5932;p62">
                <a:extLst>
                  <a:ext uri="{FF2B5EF4-FFF2-40B4-BE49-F238E27FC236}">
                    <a16:creationId xmlns:a16="http://schemas.microsoft.com/office/drawing/2014/main" id="{9DA0A7F6-AD3B-4546-8978-A7F48336E834}"/>
                  </a:ext>
                </a:extLst>
              </p:cNvPr>
              <p:cNvSpPr/>
              <p:nvPr/>
            </p:nvSpPr>
            <p:spPr>
              <a:xfrm>
                <a:off x="6072963" y="3077697"/>
                <a:ext cx="51659" cy="89811"/>
              </a:xfrm>
              <a:custGeom>
                <a:avLst/>
                <a:gdLst/>
                <a:ahLst/>
                <a:cxnLst/>
                <a:rect l="l" t="t" r="r" b="b"/>
                <a:pathLst>
                  <a:path w="1048" h="1822" extrusionOk="0">
                    <a:moveTo>
                      <a:pt x="953" y="0"/>
                    </a:moveTo>
                    <a:cubicBezTo>
                      <a:pt x="845" y="262"/>
                      <a:pt x="738" y="524"/>
                      <a:pt x="607" y="774"/>
                    </a:cubicBezTo>
                    <a:cubicBezTo>
                      <a:pt x="441" y="1095"/>
                      <a:pt x="250" y="1393"/>
                      <a:pt x="24" y="1667"/>
                    </a:cubicBezTo>
                    <a:cubicBezTo>
                      <a:pt x="12" y="1715"/>
                      <a:pt x="12" y="1774"/>
                      <a:pt x="0" y="1822"/>
                    </a:cubicBezTo>
                    <a:cubicBezTo>
                      <a:pt x="262" y="1512"/>
                      <a:pt x="488" y="1179"/>
                      <a:pt x="679" y="822"/>
                    </a:cubicBezTo>
                    <a:cubicBezTo>
                      <a:pt x="810" y="572"/>
                      <a:pt x="953" y="286"/>
                      <a:pt x="104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1" name="Google Shape;5933;p62">
                <a:extLst>
                  <a:ext uri="{FF2B5EF4-FFF2-40B4-BE49-F238E27FC236}">
                    <a16:creationId xmlns:a16="http://schemas.microsoft.com/office/drawing/2014/main" id="{7B701130-566E-4EA9-B2C0-21DFF97B8C0C}"/>
                  </a:ext>
                </a:extLst>
              </p:cNvPr>
              <p:cNvSpPr/>
              <p:nvPr/>
            </p:nvSpPr>
            <p:spPr>
              <a:xfrm>
                <a:off x="6209109" y="3088837"/>
                <a:ext cx="38793" cy="126583"/>
              </a:xfrm>
              <a:custGeom>
                <a:avLst/>
                <a:gdLst/>
                <a:ahLst/>
                <a:cxnLst/>
                <a:rect l="l" t="t" r="r" b="b"/>
                <a:pathLst>
                  <a:path w="787" h="2568" extrusionOk="0">
                    <a:moveTo>
                      <a:pt x="36" y="0"/>
                    </a:moveTo>
                    <a:cubicBezTo>
                      <a:pt x="12" y="274"/>
                      <a:pt x="0" y="536"/>
                      <a:pt x="0" y="810"/>
                    </a:cubicBezTo>
                    <a:cubicBezTo>
                      <a:pt x="0" y="1108"/>
                      <a:pt x="0" y="1417"/>
                      <a:pt x="12" y="1715"/>
                    </a:cubicBezTo>
                    <a:cubicBezTo>
                      <a:pt x="12" y="1953"/>
                      <a:pt x="0" y="2239"/>
                      <a:pt x="179" y="2429"/>
                    </a:cubicBezTo>
                    <a:cubicBezTo>
                      <a:pt x="259" y="2509"/>
                      <a:pt x="375" y="2567"/>
                      <a:pt x="480" y="2567"/>
                    </a:cubicBezTo>
                    <a:cubicBezTo>
                      <a:pt x="547" y="2567"/>
                      <a:pt x="609" y="2544"/>
                      <a:pt x="655" y="2489"/>
                    </a:cubicBezTo>
                    <a:cubicBezTo>
                      <a:pt x="786" y="2358"/>
                      <a:pt x="762" y="2132"/>
                      <a:pt x="727" y="1953"/>
                    </a:cubicBezTo>
                    <a:cubicBezTo>
                      <a:pt x="655" y="1370"/>
                      <a:pt x="643" y="786"/>
                      <a:pt x="679" y="227"/>
                    </a:cubicBezTo>
                    <a:cubicBezTo>
                      <a:pt x="703" y="167"/>
                      <a:pt x="703" y="107"/>
                      <a:pt x="703" y="60"/>
                    </a:cubicBezTo>
                    <a:cubicBezTo>
                      <a:pt x="667" y="48"/>
                      <a:pt x="643" y="48"/>
                      <a:pt x="608" y="48"/>
                    </a:cubicBezTo>
                    <a:cubicBezTo>
                      <a:pt x="572" y="477"/>
                      <a:pt x="548" y="905"/>
                      <a:pt x="584" y="1346"/>
                    </a:cubicBezTo>
                    <a:cubicBezTo>
                      <a:pt x="596" y="1596"/>
                      <a:pt x="643" y="1834"/>
                      <a:pt x="655" y="2084"/>
                    </a:cubicBezTo>
                    <a:cubicBezTo>
                      <a:pt x="665" y="2235"/>
                      <a:pt x="641" y="2480"/>
                      <a:pt x="468" y="2480"/>
                    </a:cubicBezTo>
                    <a:cubicBezTo>
                      <a:pt x="436" y="2480"/>
                      <a:pt x="400" y="2471"/>
                      <a:pt x="358" y="2453"/>
                    </a:cubicBezTo>
                    <a:cubicBezTo>
                      <a:pt x="96" y="2322"/>
                      <a:pt x="108" y="1965"/>
                      <a:pt x="96" y="1739"/>
                    </a:cubicBezTo>
                    <a:cubicBezTo>
                      <a:pt x="72" y="1465"/>
                      <a:pt x="60" y="1191"/>
                      <a:pt x="60" y="905"/>
                    </a:cubicBezTo>
                    <a:cubicBezTo>
                      <a:pt x="48" y="596"/>
                      <a:pt x="60" y="298"/>
                      <a:pt x="72"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2" name="Google Shape;5934;p62">
                <a:extLst>
                  <a:ext uri="{FF2B5EF4-FFF2-40B4-BE49-F238E27FC236}">
                    <a16:creationId xmlns:a16="http://schemas.microsoft.com/office/drawing/2014/main" id="{8A254565-4F66-41DF-8967-283D97DEB5E2}"/>
                  </a:ext>
                </a:extLst>
              </p:cNvPr>
              <p:cNvSpPr/>
              <p:nvPr/>
            </p:nvSpPr>
            <p:spPr>
              <a:xfrm>
                <a:off x="6003707" y="1923211"/>
                <a:ext cx="619212" cy="694728"/>
              </a:xfrm>
              <a:custGeom>
                <a:avLst/>
                <a:gdLst/>
                <a:ahLst/>
                <a:cxnLst/>
                <a:rect l="l" t="t" r="r" b="b"/>
                <a:pathLst>
                  <a:path w="12562" h="14094" extrusionOk="0">
                    <a:moveTo>
                      <a:pt x="5447" y="0"/>
                    </a:moveTo>
                    <a:cubicBezTo>
                      <a:pt x="2196" y="0"/>
                      <a:pt x="395" y="2541"/>
                      <a:pt x="84" y="6717"/>
                    </a:cubicBezTo>
                    <a:cubicBezTo>
                      <a:pt x="48" y="7395"/>
                      <a:pt x="0" y="8062"/>
                      <a:pt x="12" y="8693"/>
                    </a:cubicBezTo>
                    <a:cubicBezTo>
                      <a:pt x="12" y="10146"/>
                      <a:pt x="262" y="11420"/>
                      <a:pt x="1119" y="12372"/>
                    </a:cubicBezTo>
                    <a:cubicBezTo>
                      <a:pt x="1834" y="13170"/>
                      <a:pt x="2977" y="13753"/>
                      <a:pt x="4787" y="14003"/>
                    </a:cubicBezTo>
                    <a:cubicBezTo>
                      <a:pt x="4953" y="14027"/>
                      <a:pt x="5132" y="14051"/>
                      <a:pt x="5310" y="14063"/>
                    </a:cubicBezTo>
                    <a:cubicBezTo>
                      <a:pt x="5521" y="14084"/>
                      <a:pt x="5729" y="14094"/>
                      <a:pt x="5935" y="14094"/>
                    </a:cubicBezTo>
                    <a:cubicBezTo>
                      <a:pt x="8079" y="14094"/>
                      <a:pt x="9992" y="12986"/>
                      <a:pt x="11133" y="11205"/>
                    </a:cubicBezTo>
                    <a:cubicBezTo>
                      <a:pt x="11716" y="10300"/>
                      <a:pt x="12097" y="9217"/>
                      <a:pt x="12204" y="8003"/>
                    </a:cubicBezTo>
                    <a:cubicBezTo>
                      <a:pt x="12561" y="4062"/>
                      <a:pt x="9835" y="430"/>
                      <a:pt x="6144" y="37"/>
                    </a:cubicBezTo>
                    <a:cubicBezTo>
                      <a:pt x="5905" y="13"/>
                      <a:pt x="5673" y="0"/>
                      <a:pt x="5447" y="0"/>
                    </a:cubicBezTo>
                    <a:close/>
                  </a:path>
                </a:pathLst>
              </a:custGeom>
              <a:solidFill>
                <a:srgbClr val="FFBB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3" name="Google Shape;5935;p62">
                <a:extLst>
                  <a:ext uri="{FF2B5EF4-FFF2-40B4-BE49-F238E27FC236}">
                    <a16:creationId xmlns:a16="http://schemas.microsoft.com/office/drawing/2014/main" id="{DBC9BA0E-35A9-49CB-AABA-2907457AB01D}"/>
                  </a:ext>
                </a:extLst>
              </p:cNvPr>
              <p:cNvSpPr/>
              <p:nvPr/>
            </p:nvSpPr>
            <p:spPr>
              <a:xfrm>
                <a:off x="5998432" y="1827829"/>
                <a:ext cx="771773" cy="536894"/>
              </a:xfrm>
              <a:custGeom>
                <a:avLst/>
                <a:gdLst/>
                <a:ahLst/>
                <a:cxnLst/>
                <a:rect l="l" t="t" r="r" b="b"/>
                <a:pathLst>
                  <a:path w="15657" h="10892" extrusionOk="0">
                    <a:moveTo>
                      <a:pt x="7253" y="0"/>
                    </a:moveTo>
                    <a:cubicBezTo>
                      <a:pt x="6645" y="0"/>
                      <a:pt x="6037" y="58"/>
                      <a:pt x="5441" y="174"/>
                    </a:cubicBezTo>
                    <a:cubicBezTo>
                      <a:pt x="4453" y="365"/>
                      <a:pt x="3500" y="722"/>
                      <a:pt x="2655" y="1246"/>
                    </a:cubicBezTo>
                    <a:cubicBezTo>
                      <a:pt x="2596" y="1294"/>
                      <a:pt x="2524" y="1317"/>
                      <a:pt x="2465" y="1365"/>
                    </a:cubicBezTo>
                    <a:cubicBezTo>
                      <a:pt x="2250" y="1496"/>
                      <a:pt x="2048" y="1651"/>
                      <a:pt x="1846" y="1817"/>
                    </a:cubicBezTo>
                    <a:cubicBezTo>
                      <a:pt x="1238" y="2353"/>
                      <a:pt x="750" y="3020"/>
                      <a:pt x="452" y="3782"/>
                    </a:cubicBezTo>
                    <a:cubicBezTo>
                      <a:pt x="393" y="3937"/>
                      <a:pt x="333" y="4103"/>
                      <a:pt x="286" y="4270"/>
                    </a:cubicBezTo>
                    <a:cubicBezTo>
                      <a:pt x="226" y="4496"/>
                      <a:pt x="179" y="4711"/>
                      <a:pt x="155" y="4937"/>
                    </a:cubicBezTo>
                    <a:cubicBezTo>
                      <a:pt x="107" y="5294"/>
                      <a:pt x="0" y="5854"/>
                      <a:pt x="262" y="6116"/>
                    </a:cubicBezTo>
                    <a:cubicBezTo>
                      <a:pt x="345" y="6223"/>
                      <a:pt x="476" y="6282"/>
                      <a:pt x="691" y="6282"/>
                    </a:cubicBezTo>
                    <a:cubicBezTo>
                      <a:pt x="953" y="6282"/>
                      <a:pt x="1226" y="6211"/>
                      <a:pt x="1488" y="6187"/>
                    </a:cubicBezTo>
                    <a:cubicBezTo>
                      <a:pt x="1774" y="6175"/>
                      <a:pt x="2072" y="6139"/>
                      <a:pt x="2357" y="6104"/>
                    </a:cubicBezTo>
                    <a:cubicBezTo>
                      <a:pt x="3191" y="5997"/>
                      <a:pt x="4012" y="5854"/>
                      <a:pt x="4798" y="5627"/>
                    </a:cubicBezTo>
                    <a:cubicBezTo>
                      <a:pt x="5644" y="5389"/>
                      <a:pt x="6465" y="5056"/>
                      <a:pt x="7203" y="4615"/>
                    </a:cubicBezTo>
                    <a:cubicBezTo>
                      <a:pt x="7239" y="4604"/>
                      <a:pt x="7382" y="4508"/>
                      <a:pt x="7549" y="4401"/>
                    </a:cubicBezTo>
                    <a:cubicBezTo>
                      <a:pt x="7846" y="4211"/>
                      <a:pt x="8215" y="3949"/>
                      <a:pt x="8203" y="3889"/>
                    </a:cubicBezTo>
                    <a:lnTo>
                      <a:pt x="8203" y="3889"/>
                    </a:lnTo>
                    <a:cubicBezTo>
                      <a:pt x="8275" y="4092"/>
                      <a:pt x="8334" y="4282"/>
                      <a:pt x="8394" y="4496"/>
                    </a:cubicBezTo>
                    <a:cubicBezTo>
                      <a:pt x="8668" y="5377"/>
                      <a:pt x="8894" y="6247"/>
                      <a:pt x="9263" y="7104"/>
                    </a:cubicBezTo>
                    <a:cubicBezTo>
                      <a:pt x="9382" y="7366"/>
                      <a:pt x="9513" y="7628"/>
                      <a:pt x="9680" y="7890"/>
                    </a:cubicBezTo>
                    <a:cubicBezTo>
                      <a:pt x="9882" y="8211"/>
                      <a:pt x="10061" y="8592"/>
                      <a:pt x="10097" y="8985"/>
                    </a:cubicBezTo>
                    <a:cubicBezTo>
                      <a:pt x="10120" y="9366"/>
                      <a:pt x="10037" y="9735"/>
                      <a:pt x="10025" y="10092"/>
                    </a:cubicBezTo>
                    <a:cubicBezTo>
                      <a:pt x="10001" y="10485"/>
                      <a:pt x="9942" y="10866"/>
                      <a:pt x="10406" y="10890"/>
                    </a:cubicBezTo>
                    <a:cubicBezTo>
                      <a:pt x="10415" y="10891"/>
                      <a:pt x="10424" y="10891"/>
                      <a:pt x="10433" y="10891"/>
                    </a:cubicBezTo>
                    <a:cubicBezTo>
                      <a:pt x="10861" y="10891"/>
                      <a:pt x="11083" y="10068"/>
                      <a:pt x="11839" y="10068"/>
                    </a:cubicBezTo>
                    <a:cubicBezTo>
                      <a:pt x="11849" y="10068"/>
                      <a:pt x="11860" y="10068"/>
                      <a:pt x="11871" y="10068"/>
                    </a:cubicBezTo>
                    <a:cubicBezTo>
                      <a:pt x="12565" y="10101"/>
                      <a:pt x="12684" y="10775"/>
                      <a:pt x="13055" y="10775"/>
                    </a:cubicBezTo>
                    <a:cubicBezTo>
                      <a:pt x="13097" y="10775"/>
                      <a:pt x="13142" y="10767"/>
                      <a:pt x="13192" y="10747"/>
                    </a:cubicBezTo>
                    <a:cubicBezTo>
                      <a:pt x="13478" y="10628"/>
                      <a:pt x="13692" y="10283"/>
                      <a:pt x="13871" y="10057"/>
                    </a:cubicBezTo>
                    <a:cubicBezTo>
                      <a:pt x="15097" y="8664"/>
                      <a:pt x="15657" y="6961"/>
                      <a:pt x="15109" y="5223"/>
                    </a:cubicBezTo>
                    <a:cubicBezTo>
                      <a:pt x="15061" y="5056"/>
                      <a:pt x="14990" y="4889"/>
                      <a:pt x="14930" y="4734"/>
                    </a:cubicBezTo>
                    <a:cubicBezTo>
                      <a:pt x="14847" y="4532"/>
                      <a:pt x="14645" y="4080"/>
                      <a:pt x="14526" y="3842"/>
                    </a:cubicBezTo>
                    <a:cubicBezTo>
                      <a:pt x="14514" y="3806"/>
                      <a:pt x="14502" y="3794"/>
                      <a:pt x="14490" y="3758"/>
                    </a:cubicBezTo>
                    <a:cubicBezTo>
                      <a:pt x="14085" y="3080"/>
                      <a:pt x="13549" y="2484"/>
                      <a:pt x="12942" y="1972"/>
                    </a:cubicBezTo>
                    <a:cubicBezTo>
                      <a:pt x="12668" y="1758"/>
                      <a:pt x="12406" y="1556"/>
                      <a:pt x="12109" y="1377"/>
                    </a:cubicBezTo>
                    <a:cubicBezTo>
                      <a:pt x="10661" y="456"/>
                      <a:pt x="8956" y="0"/>
                      <a:pt x="7253"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4" name="Google Shape;5936;p62">
                <a:extLst>
                  <a:ext uri="{FF2B5EF4-FFF2-40B4-BE49-F238E27FC236}">
                    <a16:creationId xmlns:a16="http://schemas.microsoft.com/office/drawing/2014/main" id="{69D7679E-C47B-4307-BE19-0189AED3EDC6}"/>
                  </a:ext>
                </a:extLst>
              </p:cNvPr>
              <p:cNvSpPr/>
              <p:nvPr/>
            </p:nvSpPr>
            <p:spPr>
              <a:xfrm>
                <a:off x="6412737" y="2015980"/>
                <a:ext cx="330506" cy="192931"/>
              </a:xfrm>
              <a:custGeom>
                <a:avLst/>
                <a:gdLst/>
                <a:ahLst/>
                <a:cxnLst/>
                <a:rect l="l" t="t" r="r" b="b"/>
                <a:pathLst>
                  <a:path w="6705" h="3914" extrusionOk="0">
                    <a:moveTo>
                      <a:pt x="6121" y="1"/>
                    </a:moveTo>
                    <a:cubicBezTo>
                      <a:pt x="5918" y="48"/>
                      <a:pt x="5704" y="96"/>
                      <a:pt x="5513" y="144"/>
                    </a:cubicBezTo>
                    <a:cubicBezTo>
                      <a:pt x="4010" y="478"/>
                      <a:pt x="2491" y="698"/>
                      <a:pt x="969" y="698"/>
                    </a:cubicBezTo>
                    <a:cubicBezTo>
                      <a:pt x="646" y="698"/>
                      <a:pt x="323" y="688"/>
                      <a:pt x="1" y="667"/>
                    </a:cubicBezTo>
                    <a:lnTo>
                      <a:pt x="1" y="667"/>
                    </a:lnTo>
                    <a:cubicBezTo>
                      <a:pt x="275" y="1537"/>
                      <a:pt x="501" y="2418"/>
                      <a:pt x="870" y="3263"/>
                    </a:cubicBezTo>
                    <a:lnTo>
                      <a:pt x="1037" y="3263"/>
                    </a:lnTo>
                    <a:cubicBezTo>
                      <a:pt x="1358" y="3215"/>
                      <a:pt x="1656" y="3001"/>
                      <a:pt x="1989" y="2989"/>
                    </a:cubicBezTo>
                    <a:cubicBezTo>
                      <a:pt x="1999" y="2989"/>
                      <a:pt x="2008" y="2989"/>
                      <a:pt x="2017" y="2989"/>
                    </a:cubicBezTo>
                    <a:cubicBezTo>
                      <a:pt x="2680" y="2989"/>
                      <a:pt x="3106" y="3812"/>
                      <a:pt x="3787" y="3906"/>
                    </a:cubicBezTo>
                    <a:cubicBezTo>
                      <a:pt x="3824" y="3911"/>
                      <a:pt x="3862" y="3913"/>
                      <a:pt x="3898" y="3913"/>
                    </a:cubicBezTo>
                    <a:cubicBezTo>
                      <a:pt x="4490" y="3913"/>
                      <a:pt x="4961" y="3298"/>
                      <a:pt x="5085" y="2715"/>
                    </a:cubicBezTo>
                    <a:cubicBezTo>
                      <a:pt x="5168" y="2322"/>
                      <a:pt x="5168" y="1894"/>
                      <a:pt x="5454" y="1632"/>
                    </a:cubicBezTo>
                    <a:cubicBezTo>
                      <a:pt x="5659" y="1419"/>
                      <a:pt x="5936" y="1363"/>
                      <a:pt x="6235" y="1363"/>
                    </a:cubicBezTo>
                    <a:cubicBezTo>
                      <a:pt x="6388" y="1363"/>
                      <a:pt x="6547" y="1378"/>
                      <a:pt x="6704" y="1394"/>
                    </a:cubicBezTo>
                    <a:cubicBezTo>
                      <a:pt x="6656" y="1227"/>
                      <a:pt x="6585" y="1060"/>
                      <a:pt x="6525" y="894"/>
                    </a:cubicBezTo>
                    <a:cubicBezTo>
                      <a:pt x="6442" y="703"/>
                      <a:pt x="6240" y="239"/>
                      <a:pt x="6121"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5" name="Google Shape;5937;p62">
                <a:extLst>
                  <a:ext uri="{FF2B5EF4-FFF2-40B4-BE49-F238E27FC236}">
                    <a16:creationId xmlns:a16="http://schemas.microsoft.com/office/drawing/2014/main" id="{E70A1683-2B87-46C5-A49D-EABC15313E59}"/>
                  </a:ext>
                </a:extLst>
              </p:cNvPr>
              <p:cNvSpPr/>
              <p:nvPr/>
            </p:nvSpPr>
            <p:spPr>
              <a:xfrm>
                <a:off x="6012481" y="1915620"/>
                <a:ext cx="358061" cy="189037"/>
              </a:xfrm>
              <a:custGeom>
                <a:avLst/>
                <a:gdLst/>
                <a:ahLst/>
                <a:cxnLst/>
                <a:rect l="l" t="t" r="r" b="b"/>
                <a:pathLst>
                  <a:path w="7264" h="3835" extrusionOk="0">
                    <a:moveTo>
                      <a:pt x="1537" y="1"/>
                    </a:moveTo>
                    <a:cubicBezTo>
                      <a:pt x="918" y="537"/>
                      <a:pt x="429" y="1215"/>
                      <a:pt x="132" y="1965"/>
                    </a:cubicBezTo>
                    <a:cubicBezTo>
                      <a:pt x="108" y="2144"/>
                      <a:pt x="48" y="2311"/>
                      <a:pt x="1" y="2477"/>
                    </a:cubicBezTo>
                    <a:cubicBezTo>
                      <a:pt x="120" y="2525"/>
                      <a:pt x="227" y="2549"/>
                      <a:pt x="322" y="2596"/>
                    </a:cubicBezTo>
                    <a:cubicBezTo>
                      <a:pt x="668" y="2739"/>
                      <a:pt x="953" y="3001"/>
                      <a:pt x="1275" y="3156"/>
                    </a:cubicBezTo>
                    <a:cubicBezTo>
                      <a:pt x="1640" y="3348"/>
                      <a:pt x="2035" y="3447"/>
                      <a:pt x="2437" y="3447"/>
                    </a:cubicBezTo>
                    <a:cubicBezTo>
                      <a:pt x="2534" y="3447"/>
                      <a:pt x="2630" y="3441"/>
                      <a:pt x="2727" y="3430"/>
                    </a:cubicBezTo>
                    <a:cubicBezTo>
                      <a:pt x="3001" y="3394"/>
                      <a:pt x="3287" y="3311"/>
                      <a:pt x="3573" y="3311"/>
                    </a:cubicBezTo>
                    <a:cubicBezTo>
                      <a:pt x="3593" y="3310"/>
                      <a:pt x="3613" y="3309"/>
                      <a:pt x="3633" y="3309"/>
                    </a:cubicBezTo>
                    <a:cubicBezTo>
                      <a:pt x="3901" y="3309"/>
                      <a:pt x="4180" y="3384"/>
                      <a:pt x="4347" y="3573"/>
                    </a:cubicBezTo>
                    <a:cubicBezTo>
                      <a:pt x="4418" y="3656"/>
                      <a:pt x="4466" y="3739"/>
                      <a:pt x="4513" y="3835"/>
                    </a:cubicBezTo>
                    <a:cubicBezTo>
                      <a:pt x="5359" y="3596"/>
                      <a:pt x="6180" y="3263"/>
                      <a:pt x="6918" y="2823"/>
                    </a:cubicBezTo>
                    <a:cubicBezTo>
                      <a:pt x="6954" y="2799"/>
                      <a:pt x="7097" y="2715"/>
                      <a:pt x="7264" y="2608"/>
                    </a:cubicBezTo>
                    <a:cubicBezTo>
                      <a:pt x="7085" y="2584"/>
                      <a:pt x="6895" y="2561"/>
                      <a:pt x="6716" y="2525"/>
                    </a:cubicBezTo>
                    <a:cubicBezTo>
                      <a:pt x="6073" y="2406"/>
                      <a:pt x="5442" y="2239"/>
                      <a:pt x="4823" y="2013"/>
                    </a:cubicBezTo>
                    <a:cubicBezTo>
                      <a:pt x="3716" y="1608"/>
                      <a:pt x="2668" y="1013"/>
                      <a:pt x="1787" y="239"/>
                    </a:cubicBezTo>
                    <a:cubicBezTo>
                      <a:pt x="1691" y="167"/>
                      <a:pt x="1620" y="96"/>
                      <a:pt x="1537"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6" name="Google Shape;5938;p62">
                <a:extLst>
                  <a:ext uri="{FF2B5EF4-FFF2-40B4-BE49-F238E27FC236}">
                    <a16:creationId xmlns:a16="http://schemas.microsoft.com/office/drawing/2014/main" id="{DD4D231B-9E1D-4FF6-8E02-A8833B9C9064}"/>
                  </a:ext>
                </a:extLst>
              </p:cNvPr>
              <p:cNvSpPr/>
              <p:nvPr/>
            </p:nvSpPr>
            <p:spPr>
              <a:xfrm>
                <a:off x="6310060" y="2136895"/>
                <a:ext cx="1232" cy="641"/>
              </a:xfrm>
              <a:custGeom>
                <a:avLst/>
                <a:gdLst/>
                <a:ahLst/>
                <a:cxnLst/>
                <a:rect l="l" t="t" r="r" b="b"/>
                <a:pathLst>
                  <a:path w="25" h="13" extrusionOk="0">
                    <a:moveTo>
                      <a:pt x="0" y="12"/>
                    </a:moveTo>
                    <a:lnTo>
                      <a:pt x="0" y="12"/>
                    </a:lnTo>
                    <a:cubicBezTo>
                      <a:pt x="24" y="0"/>
                      <a:pt x="24" y="0"/>
                      <a:pt x="0"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7" name="Google Shape;5939;p62">
                <a:extLst>
                  <a:ext uri="{FF2B5EF4-FFF2-40B4-BE49-F238E27FC236}">
                    <a16:creationId xmlns:a16="http://schemas.microsoft.com/office/drawing/2014/main" id="{A635135D-F985-4A27-8A50-62E9F80EA8BB}"/>
                  </a:ext>
                </a:extLst>
              </p:cNvPr>
              <p:cNvSpPr/>
              <p:nvPr/>
            </p:nvSpPr>
            <p:spPr>
              <a:xfrm>
                <a:off x="6540700" y="2295716"/>
                <a:ext cx="180213" cy="183910"/>
              </a:xfrm>
              <a:custGeom>
                <a:avLst/>
                <a:gdLst/>
                <a:ahLst/>
                <a:cxnLst/>
                <a:rect l="l" t="t" r="r" b="b"/>
                <a:pathLst>
                  <a:path w="3656" h="3731" extrusionOk="0">
                    <a:moveTo>
                      <a:pt x="2245" y="0"/>
                    </a:moveTo>
                    <a:cubicBezTo>
                      <a:pt x="1750" y="0"/>
                      <a:pt x="1232" y="178"/>
                      <a:pt x="893" y="386"/>
                    </a:cubicBezTo>
                    <a:cubicBezTo>
                      <a:pt x="310" y="779"/>
                      <a:pt x="108" y="1624"/>
                      <a:pt x="24" y="2339"/>
                    </a:cubicBezTo>
                    <a:cubicBezTo>
                      <a:pt x="0" y="2672"/>
                      <a:pt x="24" y="3041"/>
                      <a:pt x="250" y="3303"/>
                    </a:cubicBezTo>
                    <a:cubicBezTo>
                      <a:pt x="500" y="3619"/>
                      <a:pt x="860" y="3730"/>
                      <a:pt x="1227" y="3730"/>
                    </a:cubicBezTo>
                    <a:cubicBezTo>
                      <a:pt x="1578" y="3730"/>
                      <a:pt x="1935" y="3628"/>
                      <a:pt x="2203" y="3505"/>
                    </a:cubicBezTo>
                    <a:cubicBezTo>
                      <a:pt x="2858" y="3208"/>
                      <a:pt x="3358" y="2636"/>
                      <a:pt x="3560" y="1910"/>
                    </a:cubicBezTo>
                    <a:cubicBezTo>
                      <a:pt x="3644" y="1577"/>
                      <a:pt x="3656" y="1208"/>
                      <a:pt x="3537" y="850"/>
                    </a:cubicBezTo>
                    <a:cubicBezTo>
                      <a:pt x="3441" y="529"/>
                      <a:pt x="3239" y="315"/>
                      <a:pt x="3001" y="184"/>
                    </a:cubicBezTo>
                    <a:cubicBezTo>
                      <a:pt x="2778" y="53"/>
                      <a:pt x="2515" y="0"/>
                      <a:pt x="2245" y="0"/>
                    </a:cubicBezTo>
                    <a:close/>
                  </a:path>
                </a:pathLst>
              </a:custGeom>
              <a:solidFill>
                <a:srgbClr val="FFBB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8" name="Google Shape;5940;p62">
                <a:extLst>
                  <a:ext uri="{FF2B5EF4-FFF2-40B4-BE49-F238E27FC236}">
                    <a16:creationId xmlns:a16="http://schemas.microsoft.com/office/drawing/2014/main" id="{0E6A15FA-32E7-4CB9-B093-E86D1AC54EFA}"/>
                  </a:ext>
                </a:extLst>
              </p:cNvPr>
              <p:cNvSpPr/>
              <p:nvPr/>
            </p:nvSpPr>
            <p:spPr>
              <a:xfrm>
                <a:off x="6589401" y="2343136"/>
                <a:ext cx="112140" cy="64425"/>
              </a:xfrm>
              <a:custGeom>
                <a:avLst/>
                <a:gdLst/>
                <a:ahLst/>
                <a:cxnLst/>
                <a:rect l="l" t="t" r="r" b="b"/>
                <a:pathLst>
                  <a:path w="2275" h="1307" extrusionOk="0">
                    <a:moveTo>
                      <a:pt x="1489" y="1"/>
                    </a:moveTo>
                    <a:cubicBezTo>
                      <a:pt x="1317" y="1"/>
                      <a:pt x="1143" y="45"/>
                      <a:pt x="989" y="115"/>
                    </a:cubicBezTo>
                    <a:cubicBezTo>
                      <a:pt x="751" y="222"/>
                      <a:pt x="560" y="365"/>
                      <a:pt x="382" y="543"/>
                    </a:cubicBezTo>
                    <a:cubicBezTo>
                      <a:pt x="215" y="722"/>
                      <a:pt x="108" y="924"/>
                      <a:pt x="24" y="1174"/>
                    </a:cubicBezTo>
                    <a:cubicBezTo>
                      <a:pt x="1" y="1229"/>
                      <a:pt x="45" y="1274"/>
                      <a:pt x="84" y="1274"/>
                    </a:cubicBezTo>
                    <a:cubicBezTo>
                      <a:pt x="104" y="1274"/>
                      <a:pt x="124" y="1262"/>
                      <a:pt x="132" y="1234"/>
                    </a:cubicBezTo>
                    <a:cubicBezTo>
                      <a:pt x="298" y="877"/>
                      <a:pt x="632" y="555"/>
                      <a:pt x="977" y="400"/>
                    </a:cubicBezTo>
                    <a:cubicBezTo>
                      <a:pt x="1072" y="353"/>
                      <a:pt x="1167" y="305"/>
                      <a:pt x="1275" y="293"/>
                    </a:cubicBezTo>
                    <a:cubicBezTo>
                      <a:pt x="1334" y="424"/>
                      <a:pt x="1370" y="579"/>
                      <a:pt x="1346" y="722"/>
                    </a:cubicBezTo>
                    <a:cubicBezTo>
                      <a:pt x="1346" y="817"/>
                      <a:pt x="1322" y="888"/>
                      <a:pt x="1275" y="960"/>
                    </a:cubicBezTo>
                    <a:cubicBezTo>
                      <a:pt x="1263" y="996"/>
                      <a:pt x="1239" y="1019"/>
                      <a:pt x="1215" y="1055"/>
                    </a:cubicBezTo>
                    <a:cubicBezTo>
                      <a:pt x="1203" y="1079"/>
                      <a:pt x="1179" y="1091"/>
                      <a:pt x="1167" y="1115"/>
                    </a:cubicBezTo>
                    <a:cubicBezTo>
                      <a:pt x="1156" y="1127"/>
                      <a:pt x="1156" y="1150"/>
                      <a:pt x="1144" y="1186"/>
                    </a:cubicBezTo>
                    <a:cubicBezTo>
                      <a:pt x="1122" y="1241"/>
                      <a:pt x="1171" y="1306"/>
                      <a:pt x="1226" y="1306"/>
                    </a:cubicBezTo>
                    <a:cubicBezTo>
                      <a:pt x="1230" y="1306"/>
                      <a:pt x="1234" y="1306"/>
                      <a:pt x="1239" y="1305"/>
                    </a:cubicBezTo>
                    <a:cubicBezTo>
                      <a:pt x="1287" y="1293"/>
                      <a:pt x="1322" y="1293"/>
                      <a:pt x="1346" y="1258"/>
                    </a:cubicBezTo>
                    <a:cubicBezTo>
                      <a:pt x="1382" y="1246"/>
                      <a:pt x="1394" y="1210"/>
                      <a:pt x="1406" y="1198"/>
                    </a:cubicBezTo>
                    <a:cubicBezTo>
                      <a:pt x="1453" y="1174"/>
                      <a:pt x="1477" y="1115"/>
                      <a:pt x="1513" y="1067"/>
                    </a:cubicBezTo>
                    <a:cubicBezTo>
                      <a:pt x="1560" y="972"/>
                      <a:pt x="1584" y="877"/>
                      <a:pt x="1596" y="769"/>
                    </a:cubicBezTo>
                    <a:cubicBezTo>
                      <a:pt x="1620" y="591"/>
                      <a:pt x="1572" y="424"/>
                      <a:pt x="1501" y="281"/>
                    </a:cubicBezTo>
                    <a:cubicBezTo>
                      <a:pt x="1560" y="281"/>
                      <a:pt x="1596" y="293"/>
                      <a:pt x="1656" y="305"/>
                    </a:cubicBezTo>
                    <a:cubicBezTo>
                      <a:pt x="1751" y="341"/>
                      <a:pt x="1822" y="376"/>
                      <a:pt x="1894" y="436"/>
                    </a:cubicBezTo>
                    <a:cubicBezTo>
                      <a:pt x="1953" y="484"/>
                      <a:pt x="2013" y="591"/>
                      <a:pt x="2096" y="615"/>
                    </a:cubicBezTo>
                    <a:cubicBezTo>
                      <a:pt x="2112" y="624"/>
                      <a:pt x="2129" y="629"/>
                      <a:pt x="2145" y="629"/>
                    </a:cubicBezTo>
                    <a:cubicBezTo>
                      <a:pt x="2190" y="629"/>
                      <a:pt x="2230" y="595"/>
                      <a:pt x="2239" y="543"/>
                    </a:cubicBezTo>
                    <a:cubicBezTo>
                      <a:pt x="2275" y="424"/>
                      <a:pt x="2156" y="293"/>
                      <a:pt x="2072" y="222"/>
                    </a:cubicBezTo>
                    <a:cubicBezTo>
                      <a:pt x="1989" y="126"/>
                      <a:pt x="1882" y="67"/>
                      <a:pt x="1763" y="43"/>
                    </a:cubicBezTo>
                    <a:cubicBezTo>
                      <a:pt x="1675" y="14"/>
                      <a:pt x="1582" y="1"/>
                      <a:pt x="1489"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29" name="Google Shape;5943;p62">
                <a:extLst>
                  <a:ext uri="{FF2B5EF4-FFF2-40B4-BE49-F238E27FC236}">
                    <a16:creationId xmlns:a16="http://schemas.microsoft.com/office/drawing/2014/main" id="{F66FF8E9-347E-4751-BD67-F1BE5D055B7F}"/>
                  </a:ext>
                </a:extLst>
              </p:cNvPr>
              <p:cNvSpPr/>
              <p:nvPr/>
            </p:nvSpPr>
            <p:spPr>
              <a:xfrm>
                <a:off x="6082920" y="2367980"/>
                <a:ext cx="168778" cy="72214"/>
              </a:xfrm>
              <a:custGeom>
                <a:avLst/>
                <a:gdLst/>
                <a:ahLst/>
                <a:cxnLst/>
                <a:rect l="l" t="t" r="r" b="b"/>
                <a:pathLst>
                  <a:path w="3424" h="1465" extrusionOk="0">
                    <a:moveTo>
                      <a:pt x="384" y="0"/>
                    </a:moveTo>
                    <a:cubicBezTo>
                      <a:pt x="328" y="0"/>
                      <a:pt x="288" y="11"/>
                      <a:pt x="262" y="39"/>
                    </a:cubicBezTo>
                    <a:cubicBezTo>
                      <a:pt x="1" y="384"/>
                      <a:pt x="560" y="1325"/>
                      <a:pt x="1584" y="1456"/>
                    </a:cubicBezTo>
                    <a:cubicBezTo>
                      <a:pt x="1631" y="1461"/>
                      <a:pt x="1678" y="1464"/>
                      <a:pt x="1724" y="1464"/>
                    </a:cubicBezTo>
                    <a:cubicBezTo>
                      <a:pt x="2682" y="1464"/>
                      <a:pt x="3423" y="339"/>
                      <a:pt x="3049" y="146"/>
                    </a:cubicBezTo>
                    <a:cubicBezTo>
                      <a:pt x="2939" y="85"/>
                      <a:pt x="2832" y="64"/>
                      <a:pt x="2717" y="64"/>
                    </a:cubicBezTo>
                    <a:cubicBezTo>
                      <a:pt x="2456" y="64"/>
                      <a:pt x="2154" y="173"/>
                      <a:pt x="1697" y="173"/>
                    </a:cubicBezTo>
                    <a:cubicBezTo>
                      <a:pt x="1653" y="173"/>
                      <a:pt x="1607" y="172"/>
                      <a:pt x="1560" y="170"/>
                    </a:cubicBezTo>
                    <a:cubicBezTo>
                      <a:pt x="989" y="151"/>
                      <a:pt x="587" y="0"/>
                      <a:pt x="384" y="0"/>
                    </a:cubicBezTo>
                    <a:close/>
                  </a:path>
                </a:pathLst>
              </a:custGeom>
              <a:solidFill>
                <a:srgbClr val="B22E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30" name="Google Shape;5944;p62">
                <a:extLst>
                  <a:ext uri="{FF2B5EF4-FFF2-40B4-BE49-F238E27FC236}">
                    <a16:creationId xmlns:a16="http://schemas.microsoft.com/office/drawing/2014/main" id="{B3A2C4E2-FFDD-4890-A6F8-BF2D8BF6BB0A}"/>
                  </a:ext>
                </a:extLst>
              </p:cNvPr>
              <p:cNvSpPr/>
              <p:nvPr/>
            </p:nvSpPr>
            <p:spPr>
              <a:xfrm>
                <a:off x="6135761" y="2385479"/>
                <a:ext cx="102726" cy="54813"/>
              </a:xfrm>
              <a:custGeom>
                <a:avLst/>
                <a:gdLst/>
                <a:ahLst/>
                <a:cxnLst/>
                <a:rect l="l" t="t" r="r" b="b"/>
                <a:pathLst>
                  <a:path w="2084" h="1112" extrusionOk="0">
                    <a:moveTo>
                      <a:pt x="1811" y="0"/>
                    </a:moveTo>
                    <a:cubicBezTo>
                      <a:pt x="1537" y="0"/>
                      <a:pt x="1226" y="120"/>
                      <a:pt x="1024" y="208"/>
                    </a:cubicBezTo>
                    <a:cubicBezTo>
                      <a:pt x="655" y="375"/>
                      <a:pt x="286" y="613"/>
                      <a:pt x="0" y="946"/>
                    </a:cubicBezTo>
                    <a:cubicBezTo>
                      <a:pt x="143" y="1030"/>
                      <a:pt x="322" y="1065"/>
                      <a:pt x="524" y="1101"/>
                    </a:cubicBezTo>
                    <a:cubicBezTo>
                      <a:pt x="577" y="1108"/>
                      <a:pt x="629" y="1112"/>
                      <a:pt x="681" y="1112"/>
                    </a:cubicBezTo>
                    <a:cubicBezTo>
                      <a:pt x="1408" y="1112"/>
                      <a:pt x="1995" y="442"/>
                      <a:pt x="2084" y="53"/>
                    </a:cubicBezTo>
                    <a:cubicBezTo>
                      <a:pt x="2002" y="16"/>
                      <a:pt x="1909" y="0"/>
                      <a:pt x="1811" y="0"/>
                    </a:cubicBezTo>
                    <a:close/>
                  </a:path>
                </a:pathLst>
              </a:custGeom>
              <a:solidFill>
                <a:srgbClr val="FF58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31" name="Google Shape;5945;p62">
                <a:extLst>
                  <a:ext uri="{FF2B5EF4-FFF2-40B4-BE49-F238E27FC236}">
                    <a16:creationId xmlns:a16="http://schemas.microsoft.com/office/drawing/2014/main" id="{F6F08A0C-2437-4BC3-AC3F-9FA2693B0922}"/>
                  </a:ext>
                </a:extLst>
              </p:cNvPr>
              <p:cNvSpPr/>
              <p:nvPr/>
            </p:nvSpPr>
            <p:spPr>
              <a:xfrm>
                <a:off x="6100517" y="2247952"/>
                <a:ext cx="64622" cy="113126"/>
              </a:xfrm>
              <a:custGeom>
                <a:avLst/>
                <a:gdLst/>
                <a:ahLst/>
                <a:cxnLst/>
                <a:rect l="l" t="t" r="r" b="b"/>
                <a:pathLst>
                  <a:path w="1311" h="2295" extrusionOk="0">
                    <a:moveTo>
                      <a:pt x="1075" y="1"/>
                    </a:moveTo>
                    <a:cubicBezTo>
                      <a:pt x="1043" y="1"/>
                      <a:pt x="1013" y="16"/>
                      <a:pt x="1001" y="45"/>
                    </a:cubicBezTo>
                    <a:cubicBezTo>
                      <a:pt x="929" y="164"/>
                      <a:pt x="941" y="379"/>
                      <a:pt x="941" y="510"/>
                    </a:cubicBezTo>
                    <a:lnTo>
                      <a:pt x="941" y="986"/>
                    </a:lnTo>
                    <a:lnTo>
                      <a:pt x="941" y="1236"/>
                    </a:lnTo>
                    <a:cubicBezTo>
                      <a:pt x="941" y="1284"/>
                      <a:pt x="953" y="1391"/>
                      <a:pt x="929" y="1415"/>
                    </a:cubicBezTo>
                    <a:cubicBezTo>
                      <a:pt x="911" y="1438"/>
                      <a:pt x="880" y="1446"/>
                      <a:pt x="845" y="1446"/>
                    </a:cubicBezTo>
                    <a:cubicBezTo>
                      <a:pt x="791" y="1446"/>
                      <a:pt x="728" y="1424"/>
                      <a:pt x="691" y="1403"/>
                    </a:cubicBezTo>
                    <a:cubicBezTo>
                      <a:pt x="581" y="1359"/>
                      <a:pt x="451" y="1294"/>
                      <a:pt x="328" y="1294"/>
                    </a:cubicBezTo>
                    <a:cubicBezTo>
                      <a:pt x="318" y="1294"/>
                      <a:pt x="308" y="1295"/>
                      <a:pt x="298" y="1295"/>
                    </a:cubicBezTo>
                    <a:cubicBezTo>
                      <a:pt x="179" y="1319"/>
                      <a:pt x="72" y="1391"/>
                      <a:pt x="48" y="1510"/>
                    </a:cubicBezTo>
                    <a:cubicBezTo>
                      <a:pt x="1" y="1641"/>
                      <a:pt x="72" y="1772"/>
                      <a:pt x="120" y="1903"/>
                    </a:cubicBezTo>
                    <a:cubicBezTo>
                      <a:pt x="179" y="2046"/>
                      <a:pt x="275" y="2177"/>
                      <a:pt x="370" y="2284"/>
                    </a:cubicBezTo>
                    <a:cubicBezTo>
                      <a:pt x="380" y="2291"/>
                      <a:pt x="390" y="2295"/>
                      <a:pt x="400" y="2295"/>
                    </a:cubicBezTo>
                    <a:cubicBezTo>
                      <a:pt x="435" y="2295"/>
                      <a:pt x="462" y="2252"/>
                      <a:pt x="453" y="2224"/>
                    </a:cubicBezTo>
                    <a:cubicBezTo>
                      <a:pt x="406" y="2069"/>
                      <a:pt x="346" y="1938"/>
                      <a:pt x="298" y="1784"/>
                    </a:cubicBezTo>
                    <a:cubicBezTo>
                      <a:pt x="286" y="1748"/>
                      <a:pt x="251" y="1653"/>
                      <a:pt x="286" y="1617"/>
                    </a:cubicBezTo>
                    <a:cubicBezTo>
                      <a:pt x="302" y="1594"/>
                      <a:pt x="326" y="1586"/>
                      <a:pt x="354" y="1586"/>
                    </a:cubicBezTo>
                    <a:cubicBezTo>
                      <a:pt x="371" y="1586"/>
                      <a:pt x="388" y="1589"/>
                      <a:pt x="406" y="1593"/>
                    </a:cubicBezTo>
                    <a:cubicBezTo>
                      <a:pt x="525" y="1617"/>
                      <a:pt x="644" y="1700"/>
                      <a:pt x="763" y="1724"/>
                    </a:cubicBezTo>
                    <a:cubicBezTo>
                      <a:pt x="805" y="1738"/>
                      <a:pt x="849" y="1745"/>
                      <a:pt x="892" y="1745"/>
                    </a:cubicBezTo>
                    <a:cubicBezTo>
                      <a:pt x="958" y="1745"/>
                      <a:pt x="1022" y="1729"/>
                      <a:pt x="1072" y="1700"/>
                    </a:cubicBezTo>
                    <a:cubicBezTo>
                      <a:pt x="1310" y="1569"/>
                      <a:pt x="1251" y="1212"/>
                      <a:pt x="1251" y="950"/>
                    </a:cubicBezTo>
                    <a:lnTo>
                      <a:pt x="1251" y="498"/>
                    </a:lnTo>
                    <a:cubicBezTo>
                      <a:pt x="1239" y="343"/>
                      <a:pt x="1251" y="164"/>
                      <a:pt x="1168" y="45"/>
                    </a:cubicBezTo>
                    <a:cubicBezTo>
                      <a:pt x="1144" y="16"/>
                      <a:pt x="1108" y="1"/>
                      <a:pt x="1075"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32" name="Google Shape;5946;p62">
                <a:extLst>
                  <a:ext uri="{FF2B5EF4-FFF2-40B4-BE49-F238E27FC236}">
                    <a16:creationId xmlns:a16="http://schemas.microsoft.com/office/drawing/2014/main" id="{1C80E72B-D895-4A10-ABB2-100FA148AA73}"/>
                  </a:ext>
                </a:extLst>
              </p:cNvPr>
              <p:cNvSpPr/>
              <p:nvPr/>
            </p:nvSpPr>
            <p:spPr>
              <a:xfrm>
                <a:off x="6246078" y="2260127"/>
                <a:ext cx="41701" cy="62897"/>
              </a:xfrm>
              <a:custGeom>
                <a:avLst/>
                <a:gdLst/>
                <a:ahLst/>
                <a:cxnLst/>
                <a:rect l="l" t="t" r="r" b="b"/>
                <a:pathLst>
                  <a:path w="846" h="1276" extrusionOk="0">
                    <a:moveTo>
                      <a:pt x="441" y="1"/>
                    </a:moveTo>
                    <a:cubicBezTo>
                      <a:pt x="215" y="1"/>
                      <a:pt x="24" y="275"/>
                      <a:pt x="12" y="620"/>
                    </a:cubicBezTo>
                    <a:cubicBezTo>
                      <a:pt x="0" y="977"/>
                      <a:pt x="167" y="1263"/>
                      <a:pt x="393" y="1275"/>
                    </a:cubicBezTo>
                    <a:cubicBezTo>
                      <a:pt x="398" y="1275"/>
                      <a:pt x="402" y="1275"/>
                      <a:pt x="407" y="1275"/>
                    </a:cubicBezTo>
                    <a:cubicBezTo>
                      <a:pt x="627" y="1275"/>
                      <a:pt x="810" y="994"/>
                      <a:pt x="822" y="644"/>
                    </a:cubicBezTo>
                    <a:cubicBezTo>
                      <a:pt x="846" y="298"/>
                      <a:pt x="667" y="13"/>
                      <a:pt x="4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33" name="Google Shape;5947;p62">
                <a:extLst>
                  <a:ext uri="{FF2B5EF4-FFF2-40B4-BE49-F238E27FC236}">
                    <a16:creationId xmlns:a16="http://schemas.microsoft.com/office/drawing/2014/main" id="{EF0F47FC-E5EC-4D13-8DB3-17A2EA8D1939}"/>
                  </a:ext>
                </a:extLst>
              </p:cNvPr>
              <p:cNvSpPr/>
              <p:nvPr/>
            </p:nvSpPr>
            <p:spPr>
              <a:xfrm>
                <a:off x="6058273" y="2255444"/>
                <a:ext cx="33519" cy="52299"/>
              </a:xfrm>
              <a:custGeom>
                <a:avLst/>
                <a:gdLst/>
                <a:ahLst/>
                <a:cxnLst/>
                <a:rect l="l" t="t" r="r" b="b"/>
                <a:pathLst>
                  <a:path w="680" h="1061" extrusionOk="0">
                    <a:moveTo>
                      <a:pt x="358" y="0"/>
                    </a:moveTo>
                    <a:cubicBezTo>
                      <a:pt x="167" y="0"/>
                      <a:pt x="24" y="227"/>
                      <a:pt x="12" y="524"/>
                    </a:cubicBezTo>
                    <a:cubicBezTo>
                      <a:pt x="0" y="822"/>
                      <a:pt x="143" y="1060"/>
                      <a:pt x="322" y="1060"/>
                    </a:cubicBezTo>
                    <a:cubicBezTo>
                      <a:pt x="501" y="1060"/>
                      <a:pt x="667" y="834"/>
                      <a:pt x="667" y="536"/>
                    </a:cubicBezTo>
                    <a:cubicBezTo>
                      <a:pt x="679" y="239"/>
                      <a:pt x="536" y="0"/>
                      <a:pt x="3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34" name="Google Shape;5948;p62">
                <a:extLst>
                  <a:ext uri="{FF2B5EF4-FFF2-40B4-BE49-F238E27FC236}">
                    <a16:creationId xmlns:a16="http://schemas.microsoft.com/office/drawing/2014/main" id="{3BC49F9E-061D-4F0B-A82D-2194FC783F64}"/>
                  </a:ext>
                </a:extLst>
              </p:cNvPr>
              <p:cNvSpPr/>
              <p:nvPr/>
            </p:nvSpPr>
            <p:spPr>
              <a:xfrm>
                <a:off x="6206743" y="2167999"/>
                <a:ext cx="83403" cy="53877"/>
              </a:xfrm>
              <a:custGeom>
                <a:avLst/>
                <a:gdLst/>
                <a:ahLst/>
                <a:cxnLst/>
                <a:rect l="l" t="t" r="r" b="b"/>
                <a:pathLst>
                  <a:path w="1692" h="1093" extrusionOk="0">
                    <a:moveTo>
                      <a:pt x="310" y="0"/>
                    </a:moveTo>
                    <a:cubicBezTo>
                      <a:pt x="233" y="0"/>
                      <a:pt x="156" y="12"/>
                      <a:pt x="96" y="48"/>
                    </a:cubicBezTo>
                    <a:cubicBezTo>
                      <a:pt x="13" y="96"/>
                      <a:pt x="1" y="227"/>
                      <a:pt x="132" y="274"/>
                    </a:cubicBezTo>
                    <a:cubicBezTo>
                      <a:pt x="275" y="334"/>
                      <a:pt x="406" y="322"/>
                      <a:pt x="513" y="334"/>
                    </a:cubicBezTo>
                    <a:cubicBezTo>
                      <a:pt x="608" y="346"/>
                      <a:pt x="715" y="358"/>
                      <a:pt x="822" y="393"/>
                    </a:cubicBezTo>
                    <a:cubicBezTo>
                      <a:pt x="1191" y="500"/>
                      <a:pt x="1465" y="751"/>
                      <a:pt x="1596" y="1012"/>
                    </a:cubicBezTo>
                    <a:cubicBezTo>
                      <a:pt x="1608" y="1048"/>
                      <a:pt x="1620" y="1060"/>
                      <a:pt x="1644" y="1072"/>
                    </a:cubicBezTo>
                    <a:cubicBezTo>
                      <a:pt x="1658" y="1086"/>
                      <a:pt x="1668" y="1092"/>
                      <a:pt x="1675" y="1092"/>
                    </a:cubicBezTo>
                    <a:cubicBezTo>
                      <a:pt x="1691" y="1092"/>
                      <a:pt x="1691" y="1061"/>
                      <a:pt x="1691" y="1036"/>
                    </a:cubicBezTo>
                    <a:cubicBezTo>
                      <a:pt x="1691" y="1001"/>
                      <a:pt x="1691" y="989"/>
                      <a:pt x="1668" y="953"/>
                    </a:cubicBezTo>
                    <a:cubicBezTo>
                      <a:pt x="1644" y="715"/>
                      <a:pt x="1489" y="524"/>
                      <a:pt x="1322" y="381"/>
                    </a:cubicBezTo>
                    <a:cubicBezTo>
                      <a:pt x="1203" y="274"/>
                      <a:pt x="1049" y="167"/>
                      <a:pt x="870" y="108"/>
                    </a:cubicBezTo>
                    <a:cubicBezTo>
                      <a:pt x="763" y="84"/>
                      <a:pt x="644" y="48"/>
                      <a:pt x="525" y="24"/>
                    </a:cubicBezTo>
                    <a:cubicBezTo>
                      <a:pt x="465" y="12"/>
                      <a:pt x="388" y="0"/>
                      <a:pt x="310" y="0"/>
                    </a:cubicBezTo>
                    <a:close/>
                  </a:path>
                </a:pathLst>
              </a:custGeom>
              <a:solidFill>
                <a:srgbClr val="B24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135" name="Google Shape;5949;p62">
                <a:extLst>
                  <a:ext uri="{FF2B5EF4-FFF2-40B4-BE49-F238E27FC236}">
                    <a16:creationId xmlns:a16="http://schemas.microsoft.com/office/drawing/2014/main" id="{4B79B5CF-B6F0-490D-8E51-4EB1C5682BDD}"/>
                  </a:ext>
                </a:extLst>
              </p:cNvPr>
              <p:cNvSpPr/>
              <p:nvPr/>
            </p:nvSpPr>
            <p:spPr>
              <a:xfrm>
                <a:off x="6061773" y="2163316"/>
                <a:ext cx="62848" cy="44708"/>
              </a:xfrm>
              <a:custGeom>
                <a:avLst/>
                <a:gdLst/>
                <a:ahLst/>
                <a:cxnLst/>
                <a:rect l="l" t="t" r="r" b="b"/>
                <a:pathLst>
                  <a:path w="1275" h="907" extrusionOk="0">
                    <a:moveTo>
                      <a:pt x="918" y="0"/>
                    </a:moveTo>
                    <a:cubicBezTo>
                      <a:pt x="834" y="0"/>
                      <a:pt x="739" y="12"/>
                      <a:pt x="668" y="24"/>
                    </a:cubicBezTo>
                    <a:cubicBezTo>
                      <a:pt x="537" y="72"/>
                      <a:pt x="418" y="143"/>
                      <a:pt x="310" y="238"/>
                    </a:cubicBezTo>
                    <a:cubicBezTo>
                      <a:pt x="180" y="357"/>
                      <a:pt x="60" y="536"/>
                      <a:pt x="13" y="750"/>
                    </a:cubicBezTo>
                    <a:cubicBezTo>
                      <a:pt x="1" y="786"/>
                      <a:pt x="1" y="798"/>
                      <a:pt x="1" y="834"/>
                    </a:cubicBezTo>
                    <a:cubicBezTo>
                      <a:pt x="1" y="866"/>
                      <a:pt x="1" y="907"/>
                      <a:pt x="18" y="907"/>
                    </a:cubicBezTo>
                    <a:cubicBezTo>
                      <a:pt x="20" y="907"/>
                      <a:pt x="22" y="906"/>
                      <a:pt x="25" y="905"/>
                    </a:cubicBezTo>
                    <a:cubicBezTo>
                      <a:pt x="25" y="893"/>
                      <a:pt x="37" y="869"/>
                      <a:pt x="60" y="846"/>
                    </a:cubicBezTo>
                    <a:cubicBezTo>
                      <a:pt x="180" y="595"/>
                      <a:pt x="382" y="381"/>
                      <a:pt x="668" y="334"/>
                    </a:cubicBezTo>
                    <a:cubicBezTo>
                      <a:pt x="739" y="322"/>
                      <a:pt x="811" y="322"/>
                      <a:pt x="906" y="322"/>
                    </a:cubicBezTo>
                    <a:cubicBezTo>
                      <a:pt x="947" y="322"/>
                      <a:pt x="992" y="325"/>
                      <a:pt x="1040" y="325"/>
                    </a:cubicBezTo>
                    <a:cubicBezTo>
                      <a:pt x="1087" y="325"/>
                      <a:pt x="1138" y="322"/>
                      <a:pt x="1192" y="310"/>
                    </a:cubicBezTo>
                    <a:cubicBezTo>
                      <a:pt x="1275" y="262"/>
                      <a:pt x="1275" y="143"/>
                      <a:pt x="1227" y="84"/>
                    </a:cubicBezTo>
                    <a:cubicBezTo>
                      <a:pt x="1156" y="0"/>
                      <a:pt x="1013" y="0"/>
                      <a:pt x="918" y="0"/>
                    </a:cubicBezTo>
                    <a:close/>
                  </a:path>
                </a:pathLst>
              </a:custGeom>
              <a:solidFill>
                <a:srgbClr val="B24D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grpSp>
        <p:grpSp>
          <p:nvGrpSpPr>
            <p:cNvPr id="30" name="Google Shape;5784;p62">
              <a:extLst>
                <a:ext uri="{FF2B5EF4-FFF2-40B4-BE49-F238E27FC236}">
                  <a16:creationId xmlns:a16="http://schemas.microsoft.com/office/drawing/2014/main" id="{710F9C56-6643-48AC-9AC2-2AB4122C6112}"/>
                </a:ext>
              </a:extLst>
            </p:cNvPr>
            <p:cNvGrpSpPr/>
            <p:nvPr/>
          </p:nvGrpSpPr>
          <p:grpSpPr>
            <a:xfrm>
              <a:off x="5945155" y="2321428"/>
              <a:ext cx="1218838" cy="2542285"/>
              <a:chOff x="4674383" y="1818020"/>
              <a:chExt cx="1065260" cy="2304979"/>
            </a:xfrm>
          </p:grpSpPr>
          <p:sp>
            <p:nvSpPr>
              <p:cNvPr id="43" name="Google Shape;5785;p62">
                <a:extLst>
                  <a:ext uri="{FF2B5EF4-FFF2-40B4-BE49-F238E27FC236}">
                    <a16:creationId xmlns:a16="http://schemas.microsoft.com/office/drawing/2014/main" id="{6E382100-BB33-4097-A61C-442C38B62106}"/>
                  </a:ext>
                </a:extLst>
              </p:cNvPr>
              <p:cNvSpPr/>
              <p:nvPr/>
            </p:nvSpPr>
            <p:spPr>
              <a:xfrm>
                <a:off x="4787756" y="3281473"/>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44" name="Google Shape;5786;p62">
                <a:extLst>
                  <a:ext uri="{FF2B5EF4-FFF2-40B4-BE49-F238E27FC236}">
                    <a16:creationId xmlns:a16="http://schemas.microsoft.com/office/drawing/2014/main" id="{1874F528-E20D-4501-A2DA-F144A0A304A5}"/>
                  </a:ext>
                </a:extLst>
              </p:cNvPr>
              <p:cNvSpPr/>
              <p:nvPr/>
            </p:nvSpPr>
            <p:spPr>
              <a:xfrm>
                <a:off x="4808804" y="3203837"/>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45" name="Google Shape;5787;p62">
                <a:extLst>
                  <a:ext uri="{FF2B5EF4-FFF2-40B4-BE49-F238E27FC236}">
                    <a16:creationId xmlns:a16="http://schemas.microsoft.com/office/drawing/2014/main" id="{414B6D9B-EE14-43B8-AE49-48594A5B0E6A}"/>
                  </a:ext>
                </a:extLst>
              </p:cNvPr>
              <p:cNvSpPr/>
              <p:nvPr/>
            </p:nvSpPr>
            <p:spPr>
              <a:xfrm>
                <a:off x="4818761" y="3290149"/>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46" name="Google Shape;5788;p62">
                <a:extLst>
                  <a:ext uri="{FF2B5EF4-FFF2-40B4-BE49-F238E27FC236}">
                    <a16:creationId xmlns:a16="http://schemas.microsoft.com/office/drawing/2014/main" id="{FB06EE4A-A030-476F-AFA2-D088A0245386}"/>
                  </a:ext>
                </a:extLst>
              </p:cNvPr>
              <p:cNvSpPr/>
              <p:nvPr/>
            </p:nvSpPr>
            <p:spPr>
              <a:xfrm>
                <a:off x="4674383" y="2659842"/>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47" name="Google Shape;5789;p62">
                <a:extLst>
                  <a:ext uri="{FF2B5EF4-FFF2-40B4-BE49-F238E27FC236}">
                    <a16:creationId xmlns:a16="http://schemas.microsoft.com/office/drawing/2014/main" id="{E3D36369-7DA9-4E7E-B5ED-527F2C313BF7}"/>
                  </a:ext>
                </a:extLst>
              </p:cNvPr>
              <p:cNvSpPr/>
              <p:nvPr/>
            </p:nvSpPr>
            <p:spPr>
              <a:xfrm>
                <a:off x="4816395" y="2814769"/>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48" name="Google Shape;5790;p62">
                <a:extLst>
                  <a:ext uri="{FF2B5EF4-FFF2-40B4-BE49-F238E27FC236}">
                    <a16:creationId xmlns:a16="http://schemas.microsoft.com/office/drawing/2014/main" id="{134D97BC-D078-4695-B5A2-948988A64EFC}"/>
                  </a:ext>
                </a:extLst>
              </p:cNvPr>
              <p:cNvSpPr/>
              <p:nvPr/>
            </p:nvSpPr>
            <p:spPr>
              <a:xfrm>
                <a:off x="4782383" y="3155727"/>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49" name="Google Shape;5791;p62">
                <a:extLst>
                  <a:ext uri="{FF2B5EF4-FFF2-40B4-BE49-F238E27FC236}">
                    <a16:creationId xmlns:a16="http://schemas.microsoft.com/office/drawing/2014/main" id="{4796E48C-7812-4BA0-8568-EF39F57F667F}"/>
                  </a:ext>
                </a:extLst>
              </p:cNvPr>
              <p:cNvSpPr/>
              <p:nvPr/>
            </p:nvSpPr>
            <p:spPr>
              <a:xfrm>
                <a:off x="4710761" y="4004401"/>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8EB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0" name="Google Shape;5794;p62">
                <a:extLst>
                  <a:ext uri="{FF2B5EF4-FFF2-40B4-BE49-F238E27FC236}">
                    <a16:creationId xmlns:a16="http://schemas.microsoft.com/office/drawing/2014/main" id="{6FF79849-5149-4405-83B1-1F867872B98A}"/>
                  </a:ext>
                </a:extLst>
              </p:cNvPr>
              <p:cNvSpPr/>
              <p:nvPr/>
            </p:nvSpPr>
            <p:spPr>
              <a:xfrm>
                <a:off x="4940810" y="3213844"/>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1" name="Google Shape;5795;p62">
                <a:extLst>
                  <a:ext uri="{FF2B5EF4-FFF2-40B4-BE49-F238E27FC236}">
                    <a16:creationId xmlns:a16="http://schemas.microsoft.com/office/drawing/2014/main" id="{D2C2C89A-9EBB-4A20-B296-BC767165D331}"/>
                  </a:ext>
                </a:extLst>
              </p:cNvPr>
              <p:cNvSpPr/>
              <p:nvPr/>
            </p:nvSpPr>
            <p:spPr>
              <a:xfrm>
                <a:off x="5337566" y="3862339"/>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2" name="Google Shape;5796;p62">
                <a:extLst>
                  <a:ext uri="{FF2B5EF4-FFF2-40B4-BE49-F238E27FC236}">
                    <a16:creationId xmlns:a16="http://schemas.microsoft.com/office/drawing/2014/main" id="{351C8B46-BCAB-4AB8-8164-DA1B0796DA41}"/>
                  </a:ext>
                </a:extLst>
              </p:cNvPr>
              <p:cNvSpPr/>
              <p:nvPr/>
            </p:nvSpPr>
            <p:spPr>
              <a:xfrm>
                <a:off x="5000109" y="3887577"/>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3" name="Google Shape;5797;p62">
                <a:extLst>
                  <a:ext uri="{FF2B5EF4-FFF2-40B4-BE49-F238E27FC236}">
                    <a16:creationId xmlns:a16="http://schemas.microsoft.com/office/drawing/2014/main" id="{581AD5FB-DD70-4952-B702-DDF7C3238F63}"/>
                  </a:ext>
                </a:extLst>
              </p:cNvPr>
              <p:cNvSpPr/>
              <p:nvPr/>
            </p:nvSpPr>
            <p:spPr>
              <a:xfrm>
                <a:off x="4941401" y="3214435"/>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4" name="Google Shape;5798;p62">
                <a:extLst>
                  <a:ext uri="{FF2B5EF4-FFF2-40B4-BE49-F238E27FC236}">
                    <a16:creationId xmlns:a16="http://schemas.microsoft.com/office/drawing/2014/main" id="{2461D87F-F168-4CB7-88D0-219D6923F8D0}"/>
                  </a:ext>
                </a:extLst>
              </p:cNvPr>
              <p:cNvSpPr/>
              <p:nvPr/>
            </p:nvSpPr>
            <p:spPr>
              <a:xfrm>
                <a:off x="4898566" y="3967924"/>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5" name="Google Shape;5799;p62">
                <a:extLst>
                  <a:ext uri="{FF2B5EF4-FFF2-40B4-BE49-F238E27FC236}">
                    <a16:creationId xmlns:a16="http://schemas.microsoft.com/office/drawing/2014/main" id="{5A9AC294-4910-4DF2-8FC6-6F98430AC03D}"/>
                  </a:ext>
                </a:extLst>
              </p:cNvPr>
              <p:cNvSpPr/>
              <p:nvPr/>
            </p:nvSpPr>
            <p:spPr>
              <a:xfrm>
                <a:off x="5243072" y="3967924"/>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6" name="Google Shape;5800;p62">
                <a:extLst>
                  <a:ext uri="{FF2B5EF4-FFF2-40B4-BE49-F238E27FC236}">
                    <a16:creationId xmlns:a16="http://schemas.microsoft.com/office/drawing/2014/main" id="{E68EB985-2002-4BD2-9F0C-882A862226C6}"/>
                  </a:ext>
                </a:extLst>
              </p:cNvPr>
              <p:cNvSpPr/>
              <p:nvPr/>
            </p:nvSpPr>
            <p:spPr>
              <a:xfrm>
                <a:off x="4887426" y="3206203"/>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chemeClr val="tx1">
                  <a:alpha val="78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7" name="Google Shape;5801;p62">
                <a:extLst>
                  <a:ext uri="{FF2B5EF4-FFF2-40B4-BE49-F238E27FC236}">
                    <a16:creationId xmlns:a16="http://schemas.microsoft.com/office/drawing/2014/main" id="{9438046C-3340-4B9A-92A1-1BA62D317D08}"/>
                  </a:ext>
                </a:extLst>
              </p:cNvPr>
              <p:cNvSpPr/>
              <p:nvPr/>
            </p:nvSpPr>
            <p:spPr>
              <a:xfrm>
                <a:off x="5301780" y="3219709"/>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8" name="Google Shape;5802;p62">
                <a:extLst>
                  <a:ext uri="{FF2B5EF4-FFF2-40B4-BE49-F238E27FC236}">
                    <a16:creationId xmlns:a16="http://schemas.microsoft.com/office/drawing/2014/main" id="{059BE9F4-D8E6-43FA-AFEB-C1D005CA22E4}"/>
                  </a:ext>
                </a:extLst>
              </p:cNvPr>
              <p:cNvSpPr/>
              <p:nvPr/>
            </p:nvSpPr>
            <p:spPr>
              <a:xfrm>
                <a:off x="5106334" y="3212661"/>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59" name="Google Shape;5803;p62">
                <a:extLst>
                  <a:ext uri="{FF2B5EF4-FFF2-40B4-BE49-F238E27FC236}">
                    <a16:creationId xmlns:a16="http://schemas.microsoft.com/office/drawing/2014/main" id="{9F631630-47BA-46B9-A364-0C4574D6EBBB}"/>
                  </a:ext>
                </a:extLst>
              </p:cNvPr>
              <p:cNvSpPr/>
              <p:nvPr/>
            </p:nvSpPr>
            <p:spPr>
              <a:xfrm>
                <a:off x="4892109" y="3208569"/>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0" name="Google Shape;5804;p62">
                <a:extLst>
                  <a:ext uri="{FF2B5EF4-FFF2-40B4-BE49-F238E27FC236}">
                    <a16:creationId xmlns:a16="http://schemas.microsoft.com/office/drawing/2014/main" id="{205DDD38-25F4-47F2-9D81-E55280F34073}"/>
                  </a:ext>
                </a:extLst>
              </p:cNvPr>
              <p:cNvSpPr/>
              <p:nvPr/>
            </p:nvSpPr>
            <p:spPr>
              <a:xfrm>
                <a:off x="5092237" y="3472088"/>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1" name="Google Shape;5805;p62">
                <a:extLst>
                  <a:ext uri="{FF2B5EF4-FFF2-40B4-BE49-F238E27FC236}">
                    <a16:creationId xmlns:a16="http://schemas.microsoft.com/office/drawing/2014/main" id="{4F00EF6C-0DFE-4B56-A390-2034870AA6A6}"/>
                  </a:ext>
                </a:extLst>
              </p:cNvPr>
              <p:cNvSpPr/>
              <p:nvPr/>
            </p:nvSpPr>
            <p:spPr>
              <a:xfrm>
                <a:off x="4957865" y="2622232"/>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2" name="Google Shape;5806;p62">
                <a:extLst>
                  <a:ext uri="{FF2B5EF4-FFF2-40B4-BE49-F238E27FC236}">
                    <a16:creationId xmlns:a16="http://schemas.microsoft.com/office/drawing/2014/main" id="{F1C47DA6-9B0B-4BF8-A433-FE9A1AFE2D81}"/>
                  </a:ext>
                </a:extLst>
              </p:cNvPr>
              <p:cNvSpPr/>
              <p:nvPr/>
            </p:nvSpPr>
            <p:spPr>
              <a:xfrm>
                <a:off x="4853365" y="2617943"/>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3" name="Google Shape;5809;p62">
                <a:extLst>
                  <a:ext uri="{FF2B5EF4-FFF2-40B4-BE49-F238E27FC236}">
                    <a16:creationId xmlns:a16="http://schemas.microsoft.com/office/drawing/2014/main" id="{098F5C8A-7AB3-4E23-8945-8E2670AE62C8}"/>
                  </a:ext>
                </a:extLst>
              </p:cNvPr>
              <p:cNvSpPr/>
              <p:nvPr/>
            </p:nvSpPr>
            <p:spPr>
              <a:xfrm>
                <a:off x="5066999" y="2554750"/>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4" name="Google Shape;5810;p62">
                <a:extLst>
                  <a:ext uri="{FF2B5EF4-FFF2-40B4-BE49-F238E27FC236}">
                    <a16:creationId xmlns:a16="http://schemas.microsoft.com/office/drawing/2014/main" id="{507A25C6-F2D5-4EC8-89B3-7DF608049924}"/>
                  </a:ext>
                </a:extLst>
              </p:cNvPr>
              <p:cNvSpPr/>
              <p:nvPr/>
            </p:nvSpPr>
            <p:spPr>
              <a:xfrm>
                <a:off x="5066975" y="2523800"/>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5" name="Google Shape;5811;p62">
                <a:extLst>
                  <a:ext uri="{FF2B5EF4-FFF2-40B4-BE49-F238E27FC236}">
                    <a16:creationId xmlns:a16="http://schemas.microsoft.com/office/drawing/2014/main" id="{42BA83EE-0A90-41C3-91A3-AD3130B2EA3F}"/>
                  </a:ext>
                </a:extLst>
              </p:cNvPr>
              <p:cNvSpPr/>
              <p:nvPr/>
            </p:nvSpPr>
            <p:spPr>
              <a:xfrm>
                <a:off x="5048218" y="2592903"/>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6" name="Google Shape;5812;p62">
                <a:extLst>
                  <a:ext uri="{FF2B5EF4-FFF2-40B4-BE49-F238E27FC236}">
                    <a16:creationId xmlns:a16="http://schemas.microsoft.com/office/drawing/2014/main" id="{1F9453F5-4260-45C8-A770-9764F464FB32}"/>
                  </a:ext>
                </a:extLst>
              </p:cNvPr>
              <p:cNvSpPr/>
              <p:nvPr/>
            </p:nvSpPr>
            <p:spPr>
              <a:xfrm>
                <a:off x="5048218" y="2583537"/>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7" name="Google Shape;5813;p62">
                <a:extLst>
                  <a:ext uri="{FF2B5EF4-FFF2-40B4-BE49-F238E27FC236}">
                    <a16:creationId xmlns:a16="http://schemas.microsoft.com/office/drawing/2014/main" id="{F9F20B54-B64D-4F9E-B295-E571CF000F7D}"/>
                  </a:ext>
                </a:extLst>
              </p:cNvPr>
              <p:cNvSpPr/>
              <p:nvPr/>
            </p:nvSpPr>
            <p:spPr>
              <a:xfrm>
                <a:off x="4837542" y="1934893"/>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8" name="Google Shape;5814;p62">
                <a:extLst>
                  <a:ext uri="{FF2B5EF4-FFF2-40B4-BE49-F238E27FC236}">
                    <a16:creationId xmlns:a16="http://schemas.microsoft.com/office/drawing/2014/main" id="{68FC1815-86F8-4089-B766-8830552FD248}"/>
                  </a:ext>
                </a:extLst>
              </p:cNvPr>
              <p:cNvSpPr/>
              <p:nvPr/>
            </p:nvSpPr>
            <p:spPr>
              <a:xfrm>
                <a:off x="4844590" y="1928485"/>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69" name="Google Shape;5815;p62">
                <a:extLst>
                  <a:ext uri="{FF2B5EF4-FFF2-40B4-BE49-F238E27FC236}">
                    <a16:creationId xmlns:a16="http://schemas.microsoft.com/office/drawing/2014/main" id="{4B0FC02A-7AD1-4423-91A0-66B734E7AB1E}"/>
                  </a:ext>
                </a:extLst>
              </p:cNvPr>
              <p:cNvSpPr/>
              <p:nvPr/>
            </p:nvSpPr>
            <p:spPr>
              <a:xfrm>
                <a:off x="4819353" y="1818020"/>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0" name="Google Shape;5816;p62">
                <a:extLst>
                  <a:ext uri="{FF2B5EF4-FFF2-40B4-BE49-F238E27FC236}">
                    <a16:creationId xmlns:a16="http://schemas.microsoft.com/office/drawing/2014/main" id="{5B62A458-E3DD-4508-A5E6-F7C2CD06FBBA}"/>
                  </a:ext>
                </a:extLst>
              </p:cNvPr>
              <p:cNvSpPr/>
              <p:nvPr/>
            </p:nvSpPr>
            <p:spPr>
              <a:xfrm>
                <a:off x="5307645" y="1845673"/>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1" name="Google Shape;5817;p62">
                <a:extLst>
                  <a:ext uri="{FF2B5EF4-FFF2-40B4-BE49-F238E27FC236}">
                    <a16:creationId xmlns:a16="http://schemas.microsoft.com/office/drawing/2014/main" id="{E333137B-2C95-421B-96C7-75C95E083702}"/>
                  </a:ext>
                </a:extLst>
              </p:cNvPr>
              <p:cNvSpPr/>
              <p:nvPr/>
            </p:nvSpPr>
            <p:spPr>
              <a:xfrm>
                <a:off x="5366895" y="2242135"/>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2" name="Google Shape;5818;p62">
                <a:extLst>
                  <a:ext uri="{FF2B5EF4-FFF2-40B4-BE49-F238E27FC236}">
                    <a16:creationId xmlns:a16="http://schemas.microsoft.com/office/drawing/2014/main" id="{BDEB9482-72A1-405F-A33A-39A416F9E05D}"/>
                  </a:ext>
                </a:extLst>
              </p:cNvPr>
              <p:cNvSpPr/>
              <p:nvPr/>
            </p:nvSpPr>
            <p:spPr>
              <a:xfrm>
                <a:off x="5425011" y="2301237"/>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3" name="Google Shape;5821;p62">
                <a:extLst>
                  <a:ext uri="{FF2B5EF4-FFF2-40B4-BE49-F238E27FC236}">
                    <a16:creationId xmlns:a16="http://schemas.microsoft.com/office/drawing/2014/main" id="{F3790EB5-D9E5-4DA5-99DF-D0FE4465CFA7}"/>
                  </a:ext>
                </a:extLst>
              </p:cNvPr>
              <p:cNvSpPr/>
              <p:nvPr/>
            </p:nvSpPr>
            <p:spPr>
              <a:xfrm>
                <a:off x="5073456" y="2154295"/>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4" name="Google Shape;5822;p62">
                <a:extLst>
                  <a:ext uri="{FF2B5EF4-FFF2-40B4-BE49-F238E27FC236}">
                    <a16:creationId xmlns:a16="http://schemas.microsoft.com/office/drawing/2014/main" id="{36ED3824-8004-44F8-8392-B239A35A8D30}"/>
                  </a:ext>
                </a:extLst>
              </p:cNvPr>
              <p:cNvSpPr/>
              <p:nvPr/>
            </p:nvSpPr>
            <p:spPr>
              <a:xfrm>
                <a:off x="4889496" y="2152176"/>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5" name="Google Shape;5823;p62">
                <a:extLst>
                  <a:ext uri="{FF2B5EF4-FFF2-40B4-BE49-F238E27FC236}">
                    <a16:creationId xmlns:a16="http://schemas.microsoft.com/office/drawing/2014/main" id="{ABC88286-82EB-47BA-9C66-52CDF53740F5}"/>
                  </a:ext>
                </a:extLst>
              </p:cNvPr>
              <p:cNvSpPr/>
              <p:nvPr/>
            </p:nvSpPr>
            <p:spPr>
              <a:xfrm>
                <a:off x="4959590" y="2234298"/>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6" name="Google Shape;5824;p62">
                <a:extLst>
                  <a:ext uri="{FF2B5EF4-FFF2-40B4-BE49-F238E27FC236}">
                    <a16:creationId xmlns:a16="http://schemas.microsoft.com/office/drawing/2014/main" id="{751DDDDF-4E06-48A8-8F4F-D85FB4129348}"/>
                  </a:ext>
                </a:extLst>
              </p:cNvPr>
              <p:cNvSpPr/>
              <p:nvPr/>
            </p:nvSpPr>
            <p:spPr>
              <a:xfrm>
                <a:off x="5075822" y="2276196"/>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7" name="Google Shape;5825;p62">
                <a:extLst>
                  <a:ext uri="{FF2B5EF4-FFF2-40B4-BE49-F238E27FC236}">
                    <a16:creationId xmlns:a16="http://schemas.microsoft.com/office/drawing/2014/main" id="{80C967F1-7DF4-4A79-B7D3-FA2C67AACD94}"/>
                  </a:ext>
                </a:extLst>
              </p:cNvPr>
              <p:cNvSpPr/>
              <p:nvPr/>
            </p:nvSpPr>
            <p:spPr>
              <a:xfrm>
                <a:off x="4887031" y="2276196"/>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4E4937">
                  <a:lumMod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8" name="Google Shape;5826;p62">
                <a:extLst>
                  <a:ext uri="{FF2B5EF4-FFF2-40B4-BE49-F238E27FC236}">
                    <a16:creationId xmlns:a16="http://schemas.microsoft.com/office/drawing/2014/main" id="{532AC106-9611-471A-9BE0-177A851C3CC4}"/>
                  </a:ext>
                </a:extLst>
              </p:cNvPr>
              <p:cNvSpPr/>
              <p:nvPr/>
            </p:nvSpPr>
            <p:spPr>
              <a:xfrm>
                <a:off x="4947119" y="2359945"/>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79" name="Google Shape;5827;p62">
                <a:extLst>
                  <a:ext uri="{FF2B5EF4-FFF2-40B4-BE49-F238E27FC236}">
                    <a16:creationId xmlns:a16="http://schemas.microsoft.com/office/drawing/2014/main" id="{AA0F7AC2-E76B-4657-9A97-DF8F3C09AB9A}"/>
                  </a:ext>
                </a:extLst>
              </p:cNvPr>
              <p:cNvSpPr/>
              <p:nvPr/>
            </p:nvSpPr>
            <p:spPr>
              <a:xfrm>
                <a:off x="5476078" y="3309472"/>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80" name="Google Shape;5828;p62">
                <a:extLst>
                  <a:ext uri="{FF2B5EF4-FFF2-40B4-BE49-F238E27FC236}">
                    <a16:creationId xmlns:a16="http://schemas.microsoft.com/office/drawing/2014/main" id="{969BA537-28A2-461C-8F94-C3681417910B}"/>
                  </a:ext>
                </a:extLst>
              </p:cNvPr>
              <p:cNvSpPr/>
              <p:nvPr/>
            </p:nvSpPr>
            <p:spPr>
              <a:xfrm>
                <a:off x="5378676" y="3217294"/>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81" name="Google Shape;5829;p62">
                <a:extLst>
                  <a:ext uri="{FF2B5EF4-FFF2-40B4-BE49-F238E27FC236}">
                    <a16:creationId xmlns:a16="http://schemas.microsoft.com/office/drawing/2014/main" id="{267FB7F0-C7F7-4C7C-995F-CAFE4ABAA7B3}"/>
                  </a:ext>
                </a:extLst>
              </p:cNvPr>
              <p:cNvSpPr/>
              <p:nvPr/>
            </p:nvSpPr>
            <p:spPr>
              <a:xfrm>
                <a:off x="5493676" y="3315830"/>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82" name="Google Shape;5830;p62">
                <a:extLst>
                  <a:ext uri="{FF2B5EF4-FFF2-40B4-BE49-F238E27FC236}">
                    <a16:creationId xmlns:a16="http://schemas.microsoft.com/office/drawing/2014/main" id="{28C9F451-7167-4BE8-8B6C-1B9057E26C46}"/>
                  </a:ext>
                </a:extLst>
              </p:cNvPr>
              <p:cNvSpPr/>
              <p:nvPr/>
            </p:nvSpPr>
            <p:spPr>
              <a:xfrm>
                <a:off x="5360734" y="2650674"/>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83" name="Google Shape;5831;p62">
                <a:extLst>
                  <a:ext uri="{FF2B5EF4-FFF2-40B4-BE49-F238E27FC236}">
                    <a16:creationId xmlns:a16="http://schemas.microsoft.com/office/drawing/2014/main" id="{C2E2C814-10BA-4B5D-9A78-01F52A7EC522}"/>
                  </a:ext>
                </a:extLst>
              </p:cNvPr>
              <p:cNvSpPr/>
              <p:nvPr/>
            </p:nvSpPr>
            <p:spPr>
              <a:xfrm>
                <a:off x="5439109" y="3167459"/>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sp>
            <p:nvSpPr>
              <p:cNvPr id="84" name="Google Shape;5832;p62">
                <a:extLst>
                  <a:ext uri="{FF2B5EF4-FFF2-40B4-BE49-F238E27FC236}">
                    <a16:creationId xmlns:a16="http://schemas.microsoft.com/office/drawing/2014/main" id="{61F7456C-6DB7-48AE-B6D2-7B3469F39E94}"/>
                  </a:ext>
                </a:extLst>
              </p:cNvPr>
              <p:cNvSpPr/>
              <p:nvPr/>
            </p:nvSpPr>
            <p:spPr>
              <a:xfrm>
                <a:off x="5398590" y="2865245"/>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578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6A4A2DFD-CD35-4E63-808B-D23827F7939A}"/>
                </a:ext>
              </a:extLst>
            </p:cNvPr>
            <p:cNvGrpSpPr/>
            <p:nvPr/>
          </p:nvGrpSpPr>
          <p:grpSpPr>
            <a:xfrm>
              <a:off x="1916710" y="3558996"/>
              <a:ext cx="356055" cy="467763"/>
              <a:chOff x="1755056" y="3605854"/>
              <a:chExt cx="356055" cy="467763"/>
            </a:xfrm>
          </p:grpSpPr>
          <p:sp>
            <p:nvSpPr>
              <p:cNvPr id="41" name="Google Shape;3332;p46">
                <a:extLst>
                  <a:ext uri="{FF2B5EF4-FFF2-40B4-BE49-F238E27FC236}">
                    <a16:creationId xmlns:a16="http://schemas.microsoft.com/office/drawing/2014/main" id="{50B7E1F6-8D1E-4C2B-B48A-32F75B734137}"/>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pic>
            <p:nvPicPr>
              <p:cNvPr id="42" name="Picture 41">
                <a:extLst>
                  <a:ext uri="{FF2B5EF4-FFF2-40B4-BE49-F238E27FC236}">
                    <a16:creationId xmlns:a16="http://schemas.microsoft.com/office/drawing/2014/main" id="{283B0F9A-5BB5-46EE-979F-B06A79C8CD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p:spPr>
          </p:pic>
        </p:grpSp>
        <p:grpSp>
          <p:nvGrpSpPr>
            <p:cNvPr id="32" name="Group 31">
              <a:extLst>
                <a:ext uri="{FF2B5EF4-FFF2-40B4-BE49-F238E27FC236}">
                  <a16:creationId xmlns:a16="http://schemas.microsoft.com/office/drawing/2014/main" id="{4A45E337-FC03-4C21-A6CD-16BD220D0516}"/>
                </a:ext>
              </a:extLst>
            </p:cNvPr>
            <p:cNvGrpSpPr/>
            <p:nvPr/>
          </p:nvGrpSpPr>
          <p:grpSpPr>
            <a:xfrm>
              <a:off x="3391765" y="3333386"/>
              <a:ext cx="356055" cy="467763"/>
              <a:chOff x="1755056" y="3605854"/>
              <a:chExt cx="356055" cy="467763"/>
            </a:xfrm>
          </p:grpSpPr>
          <p:sp>
            <p:nvSpPr>
              <p:cNvPr id="39" name="Google Shape;3332;p46">
                <a:extLst>
                  <a:ext uri="{FF2B5EF4-FFF2-40B4-BE49-F238E27FC236}">
                    <a16:creationId xmlns:a16="http://schemas.microsoft.com/office/drawing/2014/main" id="{9698A956-24DA-42E3-9128-960B11190B52}"/>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pic>
            <p:nvPicPr>
              <p:cNvPr id="40" name="Picture 39">
                <a:extLst>
                  <a:ext uri="{FF2B5EF4-FFF2-40B4-BE49-F238E27FC236}">
                    <a16:creationId xmlns:a16="http://schemas.microsoft.com/office/drawing/2014/main" id="{DC6CF89E-C2F1-4AA6-8B37-55E4CA2E67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a:solidFill>
                <a:schemeClr val="bg1"/>
              </a:solidFill>
            </p:spPr>
          </p:pic>
        </p:grpSp>
        <p:grpSp>
          <p:nvGrpSpPr>
            <p:cNvPr id="33" name="Group 32">
              <a:extLst>
                <a:ext uri="{FF2B5EF4-FFF2-40B4-BE49-F238E27FC236}">
                  <a16:creationId xmlns:a16="http://schemas.microsoft.com/office/drawing/2014/main" id="{0F0E9367-80C6-463E-B321-DC8F75AA4AFD}"/>
                </a:ext>
              </a:extLst>
            </p:cNvPr>
            <p:cNvGrpSpPr/>
            <p:nvPr/>
          </p:nvGrpSpPr>
          <p:grpSpPr>
            <a:xfrm>
              <a:off x="5048767" y="3219237"/>
              <a:ext cx="356055" cy="467763"/>
              <a:chOff x="1755056" y="3605854"/>
              <a:chExt cx="356055" cy="467763"/>
            </a:xfrm>
          </p:grpSpPr>
          <p:sp>
            <p:nvSpPr>
              <p:cNvPr id="37" name="Google Shape;3332;p46">
                <a:extLst>
                  <a:ext uri="{FF2B5EF4-FFF2-40B4-BE49-F238E27FC236}">
                    <a16:creationId xmlns:a16="http://schemas.microsoft.com/office/drawing/2014/main" id="{23E8449A-3420-4855-ADDB-A92013BA9BE5}"/>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F3F8C8C3-C6AC-446F-8890-19735BFCEF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p:spPr>
          </p:pic>
        </p:grpSp>
        <p:grpSp>
          <p:nvGrpSpPr>
            <p:cNvPr id="34" name="Group 33">
              <a:extLst>
                <a:ext uri="{FF2B5EF4-FFF2-40B4-BE49-F238E27FC236}">
                  <a16:creationId xmlns:a16="http://schemas.microsoft.com/office/drawing/2014/main" id="{25C1FD36-3671-4132-93A9-C76A03BBECCA}"/>
                </a:ext>
              </a:extLst>
            </p:cNvPr>
            <p:cNvGrpSpPr/>
            <p:nvPr/>
          </p:nvGrpSpPr>
          <p:grpSpPr>
            <a:xfrm>
              <a:off x="6247975" y="3298746"/>
              <a:ext cx="356055" cy="467763"/>
              <a:chOff x="1755056" y="3605854"/>
              <a:chExt cx="356055" cy="467763"/>
            </a:xfrm>
          </p:grpSpPr>
          <p:sp>
            <p:nvSpPr>
              <p:cNvPr id="35" name="Google Shape;3332;p46">
                <a:extLst>
                  <a:ext uri="{FF2B5EF4-FFF2-40B4-BE49-F238E27FC236}">
                    <a16:creationId xmlns:a16="http://schemas.microsoft.com/office/drawing/2014/main" id="{A3E97E73-E183-4D62-AE13-DF869477CA7F}"/>
                  </a:ext>
                </a:extLst>
              </p:cNvPr>
              <p:cNvSpPr/>
              <p:nvPr/>
            </p:nvSpPr>
            <p:spPr>
              <a:xfrm flipH="1">
                <a:off x="1908375" y="3605854"/>
                <a:ext cx="67477" cy="69268"/>
              </a:xfrm>
              <a:custGeom>
                <a:avLst/>
                <a:gdLst/>
                <a:ahLst/>
                <a:cxnLst/>
                <a:rect l="l" t="t" r="r" b="b"/>
                <a:pathLst>
                  <a:path w="1394" h="1431" extrusionOk="0">
                    <a:moveTo>
                      <a:pt x="685" y="0"/>
                    </a:moveTo>
                    <a:cubicBezTo>
                      <a:pt x="365" y="0"/>
                      <a:pt x="24" y="942"/>
                      <a:pt x="0" y="1024"/>
                    </a:cubicBezTo>
                    <a:cubicBezTo>
                      <a:pt x="0" y="1120"/>
                      <a:pt x="203" y="1394"/>
                      <a:pt x="548" y="1429"/>
                    </a:cubicBezTo>
                    <a:cubicBezTo>
                      <a:pt x="563" y="1430"/>
                      <a:pt x="578" y="1431"/>
                      <a:pt x="593" y="1431"/>
                    </a:cubicBezTo>
                    <a:cubicBezTo>
                      <a:pt x="913" y="1431"/>
                      <a:pt x="1242" y="1198"/>
                      <a:pt x="1322" y="1096"/>
                    </a:cubicBezTo>
                    <a:cubicBezTo>
                      <a:pt x="1393" y="1001"/>
                      <a:pt x="869" y="12"/>
                      <a:pt x="691" y="1"/>
                    </a:cubicBezTo>
                    <a:cubicBezTo>
                      <a:pt x="689" y="0"/>
                      <a:pt x="687" y="0"/>
                      <a:pt x="68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78A36"/>
                  </a:solidFill>
                  <a:effectLst/>
                  <a:uLnTx/>
                  <a:uFillTx/>
                  <a:latin typeface="Arial"/>
                  <a:ea typeface="+mn-ea"/>
                  <a:cs typeface="Arial"/>
                  <a:sym typeface="Arial"/>
                </a:endParaRPr>
              </a:p>
            </p:txBody>
          </p:sp>
          <p:pic>
            <p:nvPicPr>
              <p:cNvPr id="36" name="Picture 35">
                <a:extLst>
                  <a:ext uri="{FF2B5EF4-FFF2-40B4-BE49-F238E27FC236}">
                    <a16:creationId xmlns:a16="http://schemas.microsoft.com/office/drawing/2014/main" id="{CDE8F233-BC2B-4914-BF5E-6926058E04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12" t="33614" r="22380" b="1"/>
              <a:stretch/>
            </p:blipFill>
            <p:spPr>
              <a:xfrm flipH="1">
                <a:off x="1755056" y="3650838"/>
                <a:ext cx="356055" cy="422779"/>
              </a:xfrm>
              <a:prstGeom prst="rect">
                <a:avLst/>
              </a:prstGeom>
            </p:spPr>
          </p:pic>
        </p:grpSp>
      </p:grpSp>
      <p:sp>
        <p:nvSpPr>
          <p:cNvPr id="3" name="Speech Bubble: Oval 2">
            <a:extLst>
              <a:ext uri="{FF2B5EF4-FFF2-40B4-BE49-F238E27FC236}">
                <a16:creationId xmlns:a16="http://schemas.microsoft.com/office/drawing/2014/main" id="{A341478E-0B59-04EE-A902-8C45D385756E}"/>
              </a:ext>
            </a:extLst>
          </p:cNvPr>
          <p:cNvSpPr/>
          <p:nvPr/>
        </p:nvSpPr>
        <p:spPr>
          <a:xfrm>
            <a:off x="2458473" y="1391480"/>
            <a:ext cx="7275053" cy="1877226"/>
          </a:xfrm>
          <a:prstGeom prst="wedgeEllipseCallout">
            <a:avLst>
              <a:gd name="adj1" fmla="val -6678"/>
              <a:gd name="adj2" fmla="val 79998"/>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lumMod val="75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id="{62C3B4FF-0E35-785D-8C7E-0005DBBE04B7}"/>
              </a:ext>
            </a:extLst>
          </p:cNvPr>
          <p:cNvSpPr txBox="1"/>
          <p:nvPr/>
        </p:nvSpPr>
        <p:spPr>
          <a:xfrm>
            <a:off x="2654423" y="2011815"/>
            <a:ext cx="700808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Nêu</a:t>
            </a:r>
            <a:r>
              <a:rPr kumimoji="0" lang="en-GB"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 </a:t>
            </a: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tính</a:t>
            </a:r>
            <a:r>
              <a:rPr kumimoji="0" lang="en-GB"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 </a:t>
            </a: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chất</a:t>
            </a:r>
            <a:r>
              <a:rPr kumimoji="0" lang="en-GB"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 </a:t>
            </a: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âm</a:t>
            </a:r>
            <a:r>
              <a:rPr kumimoji="0" lang="en-GB"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 </a:t>
            </a: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nhạc</a:t>
            </a:r>
            <a:r>
              <a:rPr kumimoji="0" lang="en-GB"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 </a:t>
            </a: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và</a:t>
            </a:r>
            <a:r>
              <a:rPr kumimoji="0" lang="en-GB"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 </a:t>
            </a: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nội</a:t>
            </a:r>
            <a:r>
              <a:rPr kumimoji="0" lang="en-GB"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 dung </a:t>
            </a: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của</a:t>
            </a:r>
            <a:r>
              <a:rPr kumimoji="0" lang="en-GB"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 </a:t>
            </a: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bài</a:t>
            </a:r>
            <a:r>
              <a:rPr kumimoji="0" lang="en-GB"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 </a:t>
            </a:r>
            <a:r>
              <a:rPr kumimoji="0" lang="en-GB" sz="3200" b="1" i="0" u="none" strike="noStrike" kern="1200" cap="none" spc="0" normalizeH="0" baseline="0" noProof="0" dirty="0" err="1">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rPr>
              <a:t>hát</a:t>
            </a:r>
            <a:endParaRPr kumimoji="0" lang="en-US" sz="3200" b="1" i="0" u="none" strike="noStrike" kern="1200" cap="none" spc="0" normalizeH="0" baseline="0" noProof="0" dirty="0">
              <a:ln w="0"/>
              <a:solidFill>
                <a:srgbClr val="2A6842"/>
              </a:solidFill>
              <a:effectLst>
                <a:outerShdw blurRad="38100" dist="25400" dir="5400000" algn="ctr" rotWithShape="0">
                  <a:srgbClr val="6E747A">
                    <a:alpha val="43000"/>
                  </a:srgbClr>
                </a:outerShdw>
              </a:effectLst>
              <a:uLnTx/>
              <a:uFillTx/>
              <a:latin typeface="Bahnschrift Condensed" panose="020B0502040204020203" pitchFamily="34" charset="0"/>
              <a:cs typeface="+mn-cs"/>
            </a:endParaRPr>
          </a:p>
        </p:txBody>
      </p:sp>
    </p:spTree>
    <p:extLst>
      <p:ext uri="{BB962C8B-B14F-4D97-AF65-F5344CB8AC3E}">
        <p14:creationId xmlns:p14="http://schemas.microsoft.com/office/powerpoint/2010/main" val="386906455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39917-206D-1501-5A88-DD7789B82C80}"/>
            </a:ext>
          </a:extLst>
        </p:cNvPr>
        <p:cNvGrpSpPr/>
        <p:nvPr/>
      </p:nvGrpSpPr>
      <p:grpSpPr>
        <a:xfrm>
          <a:off x="0" y="0"/>
          <a:ext cx="0" cy="0"/>
          <a:chOff x="0" y="0"/>
          <a:chExt cx="0" cy="0"/>
        </a:xfrm>
      </p:grpSpPr>
      <p:pic>
        <p:nvPicPr>
          <p:cNvPr id="16" name="图片 15">
            <a:extLst>
              <a:ext uri="{FF2B5EF4-FFF2-40B4-BE49-F238E27FC236}">
                <a16:creationId xmlns:a16="http://schemas.microsoft.com/office/drawing/2014/main" id="{55037018-096F-C040-3C7F-251C78D6D8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40448"/>
            <a:ext cx="1950720" cy="1770695"/>
          </a:xfrm>
          <a:prstGeom prst="rect">
            <a:avLst/>
          </a:prstGeom>
        </p:spPr>
      </p:pic>
      <p:pic>
        <p:nvPicPr>
          <p:cNvPr id="17" name="图片 16">
            <a:extLst>
              <a:ext uri="{FF2B5EF4-FFF2-40B4-BE49-F238E27FC236}">
                <a16:creationId xmlns:a16="http://schemas.microsoft.com/office/drawing/2014/main" id="{E9CEA7FB-B3FC-80C7-C06C-57B0760AA0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097096" y="27651"/>
            <a:ext cx="2204085" cy="1331765"/>
          </a:xfrm>
          <a:prstGeom prst="rect">
            <a:avLst/>
          </a:prstGeom>
        </p:spPr>
      </p:pic>
      <p:sp>
        <p:nvSpPr>
          <p:cNvPr id="2" name="TextBox 1">
            <a:extLst>
              <a:ext uri="{FF2B5EF4-FFF2-40B4-BE49-F238E27FC236}">
                <a16:creationId xmlns:a16="http://schemas.microsoft.com/office/drawing/2014/main" id="{534CBE48-CC42-C198-7B4A-D2AF8D5D3559}"/>
              </a:ext>
            </a:extLst>
          </p:cNvPr>
          <p:cNvSpPr txBox="1"/>
          <p:nvPr/>
        </p:nvSpPr>
        <p:spPr>
          <a:xfrm>
            <a:off x="8011838" y="1600690"/>
            <a:ext cx="4053344" cy="3046988"/>
          </a:xfrm>
          <a:prstGeom prst="rect">
            <a:avLst/>
          </a:prstGeom>
          <a:noFill/>
        </p:spPr>
        <p:txBody>
          <a:bodyPr wrap="square">
            <a:spAutoFit/>
          </a:bodyPr>
          <a:lstStyle/>
          <a:p>
            <a:pPr marL="118745" algn="just"/>
            <a:r>
              <a:rPr lang="vi-VN" sz="3200" b="1" dirty="0">
                <a:solidFill>
                  <a:srgbClr val="66A117"/>
                </a:solidFill>
                <a:effectLst/>
                <a:latin typeface="Bahnschrift Condensed" panose="020B0502040204020203" pitchFamily="34" charset="0"/>
              </a:rPr>
              <a:t>+ Bài hát có giai điệu vui tươi, trong sáng.</a:t>
            </a:r>
            <a:endParaRPr lang="en-US" sz="2400" b="1" dirty="0">
              <a:solidFill>
                <a:srgbClr val="66A117"/>
              </a:solidFill>
              <a:effectLst/>
              <a:latin typeface="Bahnschrift Condensed" panose="020B0502040204020203" pitchFamily="34" charset="0"/>
            </a:endParaRPr>
          </a:p>
          <a:p>
            <a:pPr marL="118745" algn="just"/>
            <a:r>
              <a:rPr lang="vi-VN" sz="3200" b="1" dirty="0">
                <a:solidFill>
                  <a:srgbClr val="66A117"/>
                </a:solidFill>
                <a:effectLst/>
                <a:latin typeface="Bahnschrift Condensed" panose="020B0502040204020203" pitchFamily="34" charset="0"/>
              </a:rPr>
              <a:t>+ Nội dung bài hát: Ca ngợi những hình ảnh thiên nhiên và cuộc sống tươi đẹp ở miền núi phía Bắc nước ta.</a:t>
            </a:r>
            <a:endParaRPr lang="en-US" sz="2400" b="1" dirty="0">
              <a:solidFill>
                <a:srgbClr val="66A117"/>
              </a:solidFill>
              <a:effectLst/>
              <a:latin typeface="Bahnschrift Condensed" panose="020B0502040204020203" pitchFamily="34" charset="0"/>
              <a:ea typeface="Calibri" panose="020F050202020403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52FDC979-EC80-C790-E8CC-9070B269C7C9}"/>
              </a:ext>
            </a:extLst>
          </p:cNvPr>
          <p:cNvGrpSpPr/>
          <p:nvPr/>
        </p:nvGrpSpPr>
        <p:grpSpPr>
          <a:xfrm>
            <a:off x="745670" y="549416"/>
            <a:ext cx="7350878" cy="5877168"/>
            <a:chOff x="2830928" y="559430"/>
            <a:chExt cx="7350878" cy="5877168"/>
          </a:xfrm>
        </p:grpSpPr>
        <p:pic>
          <p:nvPicPr>
            <p:cNvPr id="4" name="Picture 3" descr="A black background with a black square&#10;&#10;Description automatically generated with medium confidence">
              <a:extLst>
                <a:ext uri="{FF2B5EF4-FFF2-40B4-BE49-F238E27FC236}">
                  <a16:creationId xmlns:a16="http://schemas.microsoft.com/office/drawing/2014/main" id="{54668527-16F8-FF92-D4D1-4668245310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0928" y="1051711"/>
              <a:ext cx="7350878" cy="5384887"/>
            </a:xfrm>
            <a:prstGeom prst="rect">
              <a:avLst/>
            </a:prstGeom>
          </p:spPr>
        </p:pic>
        <p:pic>
          <p:nvPicPr>
            <p:cNvPr id="6" name="Picture 5" descr="A green letter on a black background&#10;&#10;Description automatically generated">
              <a:extLst>
                <a:ext uri="{FF2B5EF4-FFF2-40B4-BE49-F238E27FC236}">
                  <a16:creationId xmlns:a16="http://schemas.microsoft.com/office/drawing/2014/main" id="{13478DAE-2B65-F563-C0FD-E242A05A9E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070" y="559430"/>
              <a:ext cx="2109042" cy="316966"/>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5A69A74-3EE3-286A-5889-2D84494AF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995" y="826462"/>
              <a:ext cx="2453101" cy="327080"/>
            </a:xfrm>
            <a:prstGeom prst="rect">
              <a:avLst/>
            </a:prstGeom>
          </p:spPr>
        </p:pic>
      </p:grpSp>
    </p:spTree>
    <p:extLst>
      <p:ext uri="{BB962C8B-B14F-4D97-AF65-F5344CB8AC3E}">
        <p14:creationId xmlns:p14="http://schemas.microsoft.com/office/powerpoint/2010/main" val="1595545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566</Words>
  <Application>Microsoft Office PowerPoint</Application>
  <PresentationFormat>Widescreen</PresentationFormat>
  <Paragraphs>47</Paragraphs>
  <Slides>15</Slides>
  <Notes>4</Notes>
  <HiddenSlides>0</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Bahnschrift Condensed</vt:lpstr>
      <vt:lpstr>Calibri</vt:lpstr>
      <vt:lpstr>Calibri Light</vt:lpstr>
      <vt:lpstr>等线</vt:lpstr>
      <vt:lpstr>KaiTi</vt:lpstr>
      <vt:lpstr>Roboto</vt:lpstr>
      <vt:lpstr>Sue Ellen Francisco</vt:lpstr>
      <vt:lpstr>Tahoma</vt:lpstr>
      <vt:lpstr>Times New Roman</vt:lpstr>
      <vt:lpstr>UTM Futura Extra</vt:lpstr>
      <vt:lpstr>Yuanti SC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2025-03-13T10:45:25Z</dcterms:created>
  <dcterms:modified xsi:type="dcterms:W3CDTF">2025-03-13T10:46:15Z</dcterms:modified>
</cp:coreProperties>
</file>