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74" r:id="rId3"/>
  </p:sldMasterIdLst>
  <p:notesMasterIdLst>
    <p:notesMasterId r:id="rId45"/>
  </p:notesMasterIdLst>
  <p:sldIdLst>
    <p:sldId id="305" r:id="rId4"/>
    <p:sldId id="306" r:id="rId5"/>
    <p:sldId id="259" r:id="rId6"/>
    <p:sldId id="261" r:id="rId7"/>
    <p:sldId id="308" r:id="rId8"/>
    <p:sldId id="307" r:id="rId9"/>
    <p:sldId id="309" r:id="rId10"/>
    <p:sldId id="310" r:id="rId11"/>
    <p:sldId id="311" r:id="rId12"/>
    <p:sldId id="312" r:id="rId13"/>
    <p:sldId id="314" r:id="rId14"/>
    <p:sldId id="298" r:id="rId15"/>
    <p:sldId id="299" r:id="rId16"/>
    <p:sldId id="300" r:id="rId17"/>
    <p:sldId id="313" r:id="rId18"/>
    <p:sldId id="294" r:id="rId19"/>
    <p:sldId id="316" r:id="rId20"/>
    <p:sldId id="318" r:id="rId21"/>
    <p:sldId id="317" r:id="rId22"/>
    <p:sldId id="291" r:id="rId23"/>
    <p:sldId id="319" r:id="rId24"/>
    <p:sldId id="274" r:id="rId25"/>
    <p:sldId id="278" r:id="rId26"/>
    <p:sldId id="279" r:id="rId27"/>
    <p:sldId id="281" r:id="rId28"/>
    <p:sldId id="283" r:id="rId29"/>
    <p:sldId id="280" r:id="rId30"/>
    <p:sldId id="284" r:id="rId31"/>
    <p:sldId id="285" r:id="rId32"/>
    <p:sldId id="292" r:id="rId33"/>
    <p:sldId id="287" r:id="rId34"/>
    <p:sldId id="295" r:id="rId35"/>
    <p:sldId id="301" r:id="rId36"/>
    <p:sldId id="302" r:id="rId37"/>
    <p:sldId id="303" r:id="rId38"/>
    <p:sldId id="288" r:id="rId39"/>
    <p:sldId id="289" r:id="rId40"/>
    <p:sldId id="315" r:id="rId41"/>
    <p:sldId id="264" r:id="rId42"/>
    <p:sldId id="266" r:id="rId43"/>
    <p:sldId id="268" r:id="rId44"/>
  </p:sldIdLst>
  <p:sldSz cx="18288000" cy="10287000"/>
  <p:notesSz cx="6858000" cy="9144000"/>
  <p:embeddedFontLst>
    <p:embeddedFont>
      <p:font typeface=".VnTime" panose="020B7200000000000000" pitchFamily="34" charset="0"/>
      <p:regular r:id="rId46"/>
      <p:bold r:id="rId47"/>
      <p:italic r:id="rId48"/>
      <p:boldItalic r:id="rId49"/>
    </p:embeddedFont>
    <p:embeddedFont>
      <p:font typeface="Bellota Text" panose="020B0604020202020204" charset="0"/>
      <p:regular r:id="rId50"/>
      <p:bold r:id="rId51"/>
      <p:italic r:id="rId52"/>
      <p:boldItalic r:id="rId53"/>
    </p:embeddedFont>
    <p:embeddedFont>
      <p:font typeface="Cambria Math" panose="02040503050406030204" pitchFamily="18" charset="0"/>
      <p:regular r:id="rId54"/>
    </p:embeddedFont>
    <p:embeddedFont>
      <p:font typeface="DM Sans" pitchFamily="2" charset="0"/>
      <p:regular r:id="rId55"/>
      <p:bold r:id="rId56"/>
      <p:italic r:id="rId57"/>
      <p:boldItalic r:id="rId58"/>
    </p:embeddedFont>
    <p:embeddedFont>
      <p:font typeface="Garamond" panose="02020404030301010803" pitchFamily="18" charset="0"/>
      <p:regular r:id="rId59"/>
      <p:bold r:id="rId60"/>
      <p:italic r:id="rId61"/>
    </p:embeddedFont>
    <p:embeddedFont>
      <p:font typeface="Gochi Hand" panose="020B0604020202020204" charset="0"/>
      <p:regular r:id="rId62"/>
    </p:embeddedFont>
    <p:embeddedFont>
      <p:font typeface="Maven Pro SemiBold" panose="020B0604020202020204" charset="0"/>
      <p:regular r:id="rId63"/>
      <p:bold r:id="rId64"/>
    </p:embeddedFont>
    <p:embeddedFont>
      <p:font typeface="Montserrat" panose="00000500000000000000" pitchFamily="2" charset="0"/>
      <p:regular r:id="rId65"/>
      <p:bold r:id="rId66"/>
      <p:italic r:id="rId67"/>
      <p:boldItalic r:id="rId68"/>
    </p:embeddedFont>
    <p:embeddedFont>
      <p:font typeface="Open Sans" panose="020B0606030504020204" pitchFamily="34" charset="0"/>
      <p:regular r:id="rId69"/>
      <p:bold r:id="rId70"/>
    </p:embeddedFont>
    <p:embeddedFont>
      <p:font typeface="Railey" panose="020B0604020202020204" charset="0"/>
      <p:regular r:id="rId71"/>
    </p:embeddedFont>
    <p:embeddedFont>
      <p:font typeface="Tahoma" panose="020B0604030504040204" pitchFamily="34" charset="0"/>
      <p:regular r:id="rId72"/>
      <p:bold r:id="rId73"/>
    </p:embeddedFont>
    <p:embeddedFont>
      <p:font typeface="VNI-Times" pitchFamily="2" charset="0"/>
      <p:regular r:id="rId74"/>
      <p:bold r:id="rId75"/>
      <p:italic r:id="rId76"/>
      <p:boldItalic r:id="rId7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font" Target="fonts/font18.fntdata"/><Relationship Id="rId68" Type="http://schemas.openxmlformats.org/officeDocument/2006/relationships/font" Target="fonts/font23.fntdata"/><Relationship Id="rId76" Type="http://schemas.openxmlformats.org/officeDocument/2006/relationships/font" Target="fonts/font31.fntdata"/><Relationship Id="rId7" Type="http://schemas.openxmlformats.org/officeDocument/2006/relationships/slide" Target="slides/slide4.xml"/><Relationship Id="rId71" Type="http://schemas.openxmlformats.org/officeDocument/2006/relationships/font" Target="fonts/font2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font" Target="fonts/font21.fntdata"/><Relationship Id="rId74" Type="http://schemas.openxmlformats.org/officeDocument/2006/relationships/font" Target="fonts/font29.fntdata"/><Relationship Id="rId79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font" Target="fonts/font1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73" Type="http://schemas.openxmlformats.org/officeDocument/2006/relationships/font" Target="fonts/font28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font" Target="fonts/font24.fntdata"/><Relationship Id="rId77" Type="http://schemas.openxmlformats.org/officeDocument/2006/relationships/font" Target="fonts/font32.fntdata"/><Relationship Id="rId8" Type="http://schemas.openxmlformats.org/officeDocument/2006/relationships/slide" Target="slides/slide5.xml"/><Relationship Id="rId51" Type="http://schemas.openxmlformats.org/officeDocument/2006/relationships/font" Target="fonts/font6.fntdata"/><Relationship Id="rId72" Type="http://schemas.openxmlformats.org/officeDocument/2006/relationships/font" Target="fonts/font27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font" Target="fonts/font22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openxmlformats.org/officeDocument/2006/relationships/font" Target="fonts/font25.fntdata"/><Relationship Id="rId75" Type="http://schemas.openxmlformats.org/officeDocument/2006/relationships/font" Target="fonts/font3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4.fntdata"/><Relationship Id="rId57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C1D4A0-7BA5-468D-ADC9-EB9BA43AE829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AD7D5-F0AB-438A-8038-51D17B6332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1804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885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1368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6663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86907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98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â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AD7D5-F0AB-438A-8038-51D17B6332D8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86279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a) OH &lt; OA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AD7D5-F0AB-438A-8038-51D17B6332D8}" type="slidenum">
              <a:rPr lang="vi-VN" smtClean="0"/>
              <a:t>39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71423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a) OH &lt; OA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AD7D5-F0AB-438A-8038-51D17B6332D8}" type="slidenum">
              <a:rPr lang="vi-VN" smtClean="0"/>
              <a:t>40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10404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6600" dirty="0"/>
              <a:t>.</a:t>
            </a:r>
            <a:endParaRPr lang="vi-VN" sz="6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AD7D5-F0AB-438A-8038-51D17B6332D8}" type="slidenum">
              <a:rPr lang="vi-VN" smtClean="0"/>
              <a:t>41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7167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120d190e1dd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120d190e1dd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8715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2499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5303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4562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3481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2250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1108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7533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9296400" y="2400300"/>
            <a:ext cx="8077200" cy="3278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296400" y="5907883"/>
            <a:ext cx="8077200" cy="3281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6EB382B-1A4F-4000-98F5-05935089E7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B0A45C3-9C91-440C-ACFC-B8102AF102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AEC32C0-AD4B-4187-8CDC-DD2651ED96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F380A-FFCD-4708-8CC5-11A9D86B05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2211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1101187" y="825291"/>
            <a:ext cx="16087758" cy="8637882"/>
            <a:chOff x="372900" y="317225"/>
            <a:chExt cx="8399164" cy="4509701"/>
          </a:xfrm>
        </p:grpSpPr>
        <p:sp>
          <p:nvSpPr>
            <p:cNvPr id="11" name="Google Shape;11;p2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3" name="Google Shape;13;p2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5" name="Google Shape;45;p2"/>
          <p:cNvSpPr txBox="1">
            <a:spLocks noGrp="1"/>
          </p:cNvSpPr>
          <p:nvPr>
            <p:ph type="ctrTitle"/>
          </p:nvPr>
        </p:nvSpPr>
        <p:spPr>
          <a:xfrm>
            <a:off x="3954450" y="3336000"/>
            <a:ext cx="10381200" cy="31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2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2"/>
          <p:cNvSpPr txBox="1">
            <a:spLocks noGrp="1"/>
          </p:cNvSpPr>
          <p:nvPr>
            <p:ph type="subTitle" idx="1"/>
          </p:nvPr>
        </p:nvSpPr>
        <p:spPr>
          <a:xfrm>
            <a:off x="4786426" y="6823800"/>
            <a:ext cx="8718000" cy="8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pic>
        <p:nvPicPr>
          <p:cNvPr id="47" name="Google Shape;47;p2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12603651" y="8784801"/>
            <a:ext cx="523254" cy="6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2"/>
          <p:cNvPicPr preferRelativeResize="0"/>
          <p:nvPr/>
        </p:nvPicPr>
        <p:blipFill rotWithShape="1">
          <a:blip r:embed="rId3">
            <a:alphaModFix/>
          </a:blip>
          <a:srcRect l="9958" t="40088" r="80549" b="45104"/>
          <a:stretch/>
        </p:blipFill>
        <p:spPr>
          <a:xfrm>
            <a:off x="1542351" y="4316450"/>
            <a:ext cx="523254" cy="815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2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4263201" y="1856501"/>
            <a:ext cx="523254" cy="6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2"/>
          <p:cNvPicPr preferRelativeResize="0"/>
          <p:nvPr/>
        </p:nvPicPr>
        <p:blipFill rotWithShape="1">
          <a:blip r:embed="rId3">
            <a:alphaModFix/>
          </a:blip>
          <a:srcRect l="88584" t="31186" b="55558"/>
          <a:stretch/>
        </p:blipFill>
        <p:spPr>
          <a:xfrm>
            <a:off x="16418301" y="4052398"/>
            <a:ext cx="523254" cy="6072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023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7"/>
          <p:cNvGrpSpPr/>
          <p:nvPr/>
        </p:nvGrpSpPr>
        <p:grpSpPr>
          <a:xfrm>
            <a:off x="257101" y="253786"/>
            <a:ext cx="17775990" cy="9780640"/>
            <a:chOff x="372900" y="317225"/>
            <a:chExt cx="8399164" cy="4509701"/>
          </a:xfrm>
        </p:grpSpPr>
        <p:sp>
          <p:nvSpPr>
            <p:cNvPr id="234" name="Google Shape;234;p7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5" name="Google Shape;235;p7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236" name="Google Shape;236;p7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7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7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7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7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7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7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7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7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7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7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68" name="Google Shape;268;p7"/>
          <p:cNvSpPr txBox="1">
            <a:spLocks noGrp="1"/>
          </p:cNvSpPr>
          <p:nvPr>
            <p:ph type="title"/>
          </p:nvPr>
        </p:nvSpPr>
        <p:spPr>
          <a:xfrm>
            <a:off x="1430200" y="1582500"/>
            <a:ext cx="7551000" cy="242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7"/>
          <p:cNvSpPr txBox="1">
            <a:spLocks noGrp="1"/>
          </p:cNvSpPr>
          <p:nvPr>
            <p:ph type="body" idx="1"/>
          </p:nvPr>
        </p:nvSpPr>
        <p:spPr>
          <a:xfrm>
            <a:off x="1430200" y="4004700"/>
            <a:ext cx="6980400" cy="46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2800">
                <a:solidFill>
                  <a:srgbClr val="434343"/>
                </a:solidFill>
              </a:defRPr>
            </a:lvl1pPr>
            <a:lvl2pPr marL="1828800" lvl="1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2743200" lvl="2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3657600" lvl="3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4572000" lvl="4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5486400" lvl="5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6400800" lvl="6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7315200" lvl="7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8229600" lvl="8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70" name="Google Shape;270;p7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7096051" y="1354851"/>
            <a:ext cx="523254" cy="6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7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474501" y="9174598"/>
            <a:ext cx="523254" cy="60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7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16906451" y="2215050"/>
            <a:ext cx="523254" cy="815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7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27201" y="8197751"/>
            <a:ext cx="523254" cy="6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7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659300" y="9348701"/>
            <a:ext cx="586456" cy="471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7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7429700" y="3212751"/>
            <a:ext cx="586456" cy="4713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46322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9"/>
          <p:cNvGrpSpPr/>
          <p:nvPr/>
        </p:nvGrpSpPr>
        <p:grpSpPr>
          <a:xfrm>
            <a:off x="745800" y="634451"/>
            <a:ext cx="16798328" cy="9019402"/>
            <a:chOff x="372900" y="317225"/>
            <a:chExt cx="8399164" cy="4509701"/>
          </a:xfrm>
        </p:grpSpPr>
        <p:sp>
          <p:nvSpPr>
            <p:cNvPr id="321" name="Google Shape;321;p9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2" name="Google Shape;322;p9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323" name="Google Shape;323;p9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" name="Google Shape;324;p9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5" name="Google Shape;325;p9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6" name="Google Shape;326;p9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7" name="Google Shape;327;p9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8" name="Google Shape;328;p9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9" name="Google Shape;329;p9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0" name="Google Shape;330;p9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1" name="Google Shape;331;p9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2" name="Google Shape;332;p9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3" name="Google Shape;333;p9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4" name="Google Shape;334;p9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5" name="Google Shape;335;p9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6" name="Google Shape;336;p9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55" name="Google Shape;355;p9"/>
          <p:cNvSpPr txBox="1">
            <a:spLocks noGrp="1"/>
          </p:cNvSpPr>
          <p:nvPr>
            <p:ph type="title"/>
          </p:nvPr>
        </p:nvSpPr>
        <p:spPr>
          <a:xfrm>
            <a:off x="4482900" y="3420850"/>
            <a:ext cx="9322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56" name="Google Shape;356;p9"/>
          <p:cNvSpPr txBox="1">
            <a:spLocks noGrp="1"/>
          </p:cNvSpPr>
          <p:nvPr>
            <p:ph type="subTitle" idx="1"/>
          </p:nvPr>
        </p:nvSpPr>
        <p:spPr>
          <a:xfrm>
            <a:off x="4482900" y="5332520"/>
            <a:ext cx="9322200" cy="15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57" name="Google Shape;357;p9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1489601" y="8422348"/>
            <a:ext cx="523254" cy="60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842301" y="7445501"/>
            <a:ext cx="523254" cy="6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2674400" y="8596451"/>
            <a:ext cx="586456" cy="471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6169651" y="1745201"/>
            <a:ext cx="523254" cy="6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9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15075651" y="2024750"/>
            <a:ext cx="523254" cy="815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6138050" y="2995251"/>
            <a:ext cx="586456" cy="4713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9919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526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13"/>
          <p:cNvGrpSpPr/>
          <p:nvPr/>
        </p:nvGrpSpPr>
        <p:grpSpPr>
          <a:xfrm>
            <a:off x="257101" y="253786"/>
            <a:ext cx="17775990" cy="9780640"/>
            <a:chOff x="372900" y="317225"/>
            <a:chExt cx="8399164" cy="4509701"/>
          </a:xfrm>
        </p:grpSpPr>
        <p:sp>
          <p:nvSpPr>
            <p:cNvPr id="418" name="Google Shape;418;p13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19" name="Google Shape;419;p13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420" name="Google Shape;420;p13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13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13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" name="Google Shape;423;p13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" name="Google Shape;424;p13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" name="Google Shape;425;p13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" name="Google Shape;426;p13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" name="Google Shape;427;p13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" name="Google Shape;428;p13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" name="Google Shape;429;p13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" name="Google Shape;430;p13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1" name="Google Shape;431;p13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52" name="Google Shape;452;p13"/>
          <p:cNvSpPr txBox="1">
            <a:spLocks noGrp="1"/>
          </p:cNvSpPr>
          <p:nvPr>
            <p:ph type="title"/>
          </p:nvPr>
        </p:nvSpPr>
        <p:spPr>
          <a:xfrm>
            <a:off x="3388250" y="2940700"/>
            <a:ext cx="6143400" cy="14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453" name="Google Shape;453;p13"/>
          <p:cNvSpPr txBox="1">
            <a:spLocks noGrp="1"/>
          </p:cNvSpPr>
          <p:nvPr>
            <p:ph type="title" idx="2" hasCustomPrompt="1"/>
          </p:nvPr>
        </p:nvSpPr>
        <p:spPr>
          <a:xfrm>
            <a:off x="1480436" y="2846500"/>
            <a:ext cx="1907400" cy="16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54" name="Google Shape;454;p13"/>
          <p:cNvSpPr txBox="1">
            <a:spLocks noGrp="1"/>
          </p:cNvSpPr>
          <p:nvPr>
            <p:ph type="subTitle" idx="1"/>
          </p:nvPr>
        </p:nvSpPr>
        <p:spPr>
          <a:xfrm>
            <a:off x="3388250" y="4451850"/>
            <a:ext cx="4672800" cy="9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13"/>
          <p:cNvSpPr txBox="1">
            <a:spLocks noGrp="1"/>
          </p:cNvSpPr>
          <p:nvPr>
            <p:ph type="title" idx="3"/>
          </p:nvPr>
        </p:nvSpPr>
        <p:spPr>
          <a:xfrm>
            <a:off x="11471550" y="2940700"/>
            <a:ext cx="4916400" cy="14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456" name="Google Shape;456;p13"/>
          <p:cNvSpPr txBox="1">
            <a:spLocks noGrp="1"/>
          </p:cNvSpPr>
          <p:nvPr>
            <p:ph type="title" idx="4" hasCustomPrompt="1"/>
          </p:nvPr>
        </p:nvSpPr>
        <p:spPr>
          <a:xfrm>
            <a:off x="9551566" y="2846500"/>
            <a:ext cx="1920000" cy="16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57" name="Google Shape;457;p13"/>
          <p:cNvSpPr txBox="1">
            <a:spLocks noGrp="1"/>
          </p:cNvSpPr>
          <p:nvPr>
            <p:ph type="subTitle" idx="5"/>
          </p:nvPr>
        </p:nvSpPr>
        <p:spPr>
          <a:xfrm>
            <a:off x="11471550" y="4451850"/>
            <a:ext cx="4672800" cy="9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13"/>
          <p:cNvSpPr txBox="1">
            <a:spLocks noGrp="1"/>
          </p:cNvSpPr>
          <p:nvPr>
            <p:ph type="title" idx="6"/>
          </p:nvPr>
        </p:nvSpPr>
        <p:spPr>
          <a:xfrm>
            <a:off x="3378600" y="6030150"/>
            <a:ext cx="6143400" cy="14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459" name="Google Shape;459;p13"/>
          <p:cNvSpPr txBox="1">
            <a:spLocks noGrp="1"/>
          </p:cNvSpPr>
          <p:nvPr>
            <p:ph type="title" idx="7" hasCustomPrompt="1"/>
          </p:nvPr>
        </p:nvSpPr>
        <p:spPr>
          <a:xfrm>
            <a:off x="1468050" y="5936050"/>
            <a:ext cx="1907400" cy="16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60" name="Google Shape;460;p13"/>
          <p:cNvSpPr txBox="1">
            <a:spLocks noGrp="1"/>
          </p:cNvSpPr>
          <p:nvPr>
            <p:ph type="subTitle" idx="8"/>
          </p:nvPr>
        </p:nvSpPr>
        <p:spPr>
          <a:xfrm>
            <a:off x="3378600" y="7541250"/>
            <a:ext cx="4672800" cy="9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13"/>
          <p:cNvSpPr txBox="1">
            <a:spLocks noGrp="1"/>
          </p:cNvSpPr>
          <p:nvPr>
            <p:ph type="title" idx="9"/>
          </p:nvPr>
        </p:nvSpPr>
        <p:spPr>
          <a:xfrm>
            <a:off x="11461900" y="6030150"/>
            <a:ext cx="4926000" cy="14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462" name="Google Shape;462;p13"/>
          <p:cNvSpPr txBox="1">
            <a:spLocks noGrp="1"/>
          </p:cNvSpPr>
          <p:nvPr>
            <p:ph type="title" idx="13" hasCustomPrompt="1"/>
          </p:nvPr>
        </p:nvSpPr>
        <p:spPr>
          <a:xfrm>
            <a:off x="9539100" y="5936050"/>
            <a:ext cx="1920000" cy="16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subTitle" idx="14"/>
          </p:nvPr>
        </p:nvSpPr>
        <p:spPr>
          <a:xfrm>
            <a:off x="11461900" y="7541250"/>
            <a:ext cx="4672800" cy="9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title" idx="15"/>
          </p:nvPr>
        </p:nvSpPr>
        <p:spPr>
          <a:xfrm>
            <a:off x="1440000" y="10424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465" name="Google Shape;465;p13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474501" y="9174598"/>
            <a:ext cx="523254" cy="60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13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27201" y="8197751"/>
            <a:ext cx="523254" cy="6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13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659300" y="9348701"/>
            <a:ext cx="586456" cy="471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13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7096051" y="1354851"/>
            <a:ext cx="523254" cy="6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13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16906451" y="2215050"/>
            <a:ext cx="523254" cy="815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13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7429700" y="3212751"/>
            <a:ext cx="586456" cy="4713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71539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" name="Google Shape;472;p14"/>
          <p:cNvGrpSpPr/>
          <p:nvPr/>
        </p:nvGrpSpPr>
        <p:grpSpPr>
          <a:xfrm>
            <a:off x="745800" y="634451"/>
            <a:ext cx="16798328" cy="9019402"/>
            <a:chOff x="372900" y="317225"/>
            <a:chExt cx="8399164" cy="4509701"/>
          </a:xfrm>
        </p:grpSpPr>
        <p:sp>
          <p:nvSpPr>
            <p:cNvPr id="473" name="Google Shape;473;p14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74" name="Google Shape;474;p14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475" name="Google Shape;475;p14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14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14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14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14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14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14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14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14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14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14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14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14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14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14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14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14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14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14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14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14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14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14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14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14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14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14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14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14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14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14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14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07" name="Google Shape;507;p14"/>
          <p:cNvSpPr txBox="1">
            <a:spLocks noGrp="1"/>
          </p:cNvSpPr>
          <p:nvPr>
            <p:ph type="title"/>
          </p:nvPr>
        </p:nvSpPr>
        <p:spPr>
          <a:xfrm>
            <a:off x="4580150" y="6351900"/>
            <a:ext cx="9127800" cy="10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508" name="Google Shape;508;p14"/>
          <p:cNvSpPr txBox="1">
            <a:spLocks noGrp="1"/>
          </p:cNvSpPr>
          <p:nvPr>
            <p:ph type="subTitle" idx="1"/>
          </p:nvPr>
        </p:nvSpPr>
        <p:spPr>
          <a:xfrm>
            <a:off x="2916300" y="2871300"/>
            <a:ext cx="12455400" cy="34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pic>
        <p:nvPicPr>
          <p:cNvPr id="509" name="Google Shape;509;p14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16078927" y="4776398"/>
            <a:ext cx="523254" cy="60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14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1685801" y="4070850"/>
            <a:ext cx="523254" cy="815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14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2703301" y="4567951"/>
            <a:ext cx="523254" cy="6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14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5600601" y="5791551"/>
            <a:ext cx="523254" cy="6783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4784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4" name="Google Shape;514;p15"/>
          <p:cNvGrpSpPr/>
          <p:nvPr/>
        </p:nvGrpSpPr>
        <p:grpSpPr>
          <a:xfrm>
            <a:off x="745800" y="634451"/>
            <a:ext cx="16798328" cy="9019402"/>
            <a:chOff x="372900" y="317225"/>
            <a:chExt cx="8399164" cy="4509701"/>
          </a:xfrm>
        </p:grpSpPr>
        <p:sp>
          <p:nvSpPr>
            <p:cNvPr id="515" name="Google Shape;515;p15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6" name="Google Shape;516;p15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517" name="Google Shape;517;p15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15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9" name="Google Shape;519;p15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0" name="Google Shape;520;p15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1" name="Google Shape;521;p15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2" name="Google Shape;522;p15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3" name="Google Shape;523;p15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4" name="Google Shape;524;p15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15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15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15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15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15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15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15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15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15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15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5" name="Google Shape;535;p15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6" name="Google Shape;536;p15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7" name="Google Shape;537;p15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8" name="Google Shape;538;p15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9" name="Google Shape;539;p15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0" name="Google Shape;540;p15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1" name="Google Shape;541;p15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2" name="Google Shape;542;p15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3" name="Google Shape;543;p15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4" name="Google Shape;544;p15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5" name="Google Shape;545;p15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6" name="Google Shape;546;p15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7" name="Google Shape;547;p15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8" name="Google Shape;548;p15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49" name="Google Shape;549;p15"/>
          <p:cNvSpPr txBox="1">
            <a:spLocks noGrp="1"/>
          </p:cNvSpPr>
          <p:nvPr>
            <p:ph type="title"/>
          </p:nvPr>
        </p:nvSpPr>
        <p:spPr>
          <a:xfrm>
            <a:off x="1430200" y="4718700"/>
            <a:ext cx="108894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550" name="Google Shape;550;p15"/>
          <p:cNvSpPr txBox="1">
            <a:spLocks noGrp="1"/>
          </p:cNvSpPr>
          <p:nvPr>
            <p:ph type="title" idx="2" hasCustomPrompt="1"/>
          </p:nvPr>
        </p:nvSpPr>
        <p:spPr>
          <a:xfrm>
            <a:off x="1430176" y="3035100"/>
            <a:ext cx="3319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1" name="Google Shape;551;p15"/>
          <p:cNvSpPr txBox="1">
            <a:spLocks noGrp="1"/>
          </p:cNvSpPr>
          <p:nvPr>
            <p:ph type="subTitle" idx="1"/>
          </p:nvPr>
        </p:nvSpPr>
        <p:spPr>
          <a:xfrm>
            <a:off x="1430176" y="6402300"/>
            <a:ext cx="8720400" cy="8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52" name="Google Shape;552;p15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4803001" y="2243051"/>
            <a:ext cx="523254" cy="6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15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4797751" y="2767348"/>
            <a:ext cx="523254" cy="60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15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15855101" y="3374600"/>
            <a:ext cx="523254" cy="815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15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5988600" y="2192527"/>
            <a:ext cx="586456" cy="471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15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3963151" y="2089001"/>
            <a:ext cx="523254" cy="6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15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4922150" y="1871401"/>
            <a:ext cx="586456" cy="4713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29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" name="Google Shape;860;p22"/>
          <p:cNvGrpSpPr/>
          <p:nvPr/>
        </p:nvGrpSpPr>
        <p:grpSpPr>
          <a:xfrm>
            <a:off x="257101" y="253786"/>
            <a:ext cx="17775990" cy="9780640"/>
            <a:chOff x="372900" y="317225"/>
            <a:chExt cx="8399164" cy="4509701"/>
          </a:xfrm>
        </p:grpSpPr>
        <p:sp>
          <p:nvSpPr>
            <p:cNvPr id="861" name="Google Shape;861;p22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62" name="Google Shape;862;p22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863" name="Google Shape;863;p22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4" name="Google Shape;864;p22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5" name="Google Shape;865;p22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6" name="Google Shape;866;p22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7" name="Google Shape;867;p22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8" name="Google Shape;868;p22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9" name="Google Shape;869;p22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0" name="Google Shape;870;p22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1" name="Google Shape;871;p22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2" name="Google Shape;872;p22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3" name="Google Shape;873;p22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4" name="Google Shape;874;p22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5" name="Google Shape;875;p22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6" name="Google Shape;876;p22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7" name="Google Shape;877;p22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8" name="Google Shape;878;p22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9" name="Google Shape;879;p22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0" name="Google Shape;880;p22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1" name="Google Shape;881;p22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2" name="Google Shape;882;p22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3" name="Google Shape;883;p22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4" name="Google Shape;884;p22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5" name="Google Shape;885;p22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6" name="Google Shape;886;p22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7" name="Google Shape;887;p22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8" name="Google Shape;888;p22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9" name="Google Shape;889;p22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0" name="Google Shape;890;p22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1" name="Google Shape;891;p22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2" name="Google Shape;892;p22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3" name="Google Shape;893;p22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4" name="Google Shape;894;p22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895" name="Google Shape;895;p22"/>
          <p:cNvSpPr txBox="1">
            <a:spLocks noGrp="1"/>
          </p:cNvSpPr>
          <p:nvPr>
            <p:ph type="title"/>
          </p:nvPr>
        </p:nvSpPr>
        <p:spPr>
          <a:xfrm>
            <a:off x="1440000" y="5151426"/>
            <a:ext cx="46728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896" name="Google Shape;896;p22"/>
          <p:cNvSpPr txBox="1">
            <a:spLocks noGrp="1"/>
          </p:cNvSpPr>
          <p:nvPr>
            <p:ph type="subTitle" idx="1"/>
          </p:nvPr>
        </p:nvSpPr>
        <p:spPr>
          <a:xfrm>
            <a:off x="1440000" y="6054450"/>
            <a:ext cx="4672800" cy="14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22"/>
          <p:cNvSpPr txBox="1">
            <a:spLocks noGrp="1"/>
          </p:cNvSpPr>
          <p:nvPr>
            <p:ph type="title" idx="2"/>
          </p:nvPr>
        </p:nvSpPr>
        <p:spPr>
          <a:xfrm>
            <a:off x="6807600" y="5151426"/>
            <a:ext cx="46728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898" name="Google Shape;898;p22"/>
          <p:cNvSpPr txBox="1">
            <a:spLocks noGrp="1"/>
          </p:cNvSpPr>
          <p:nvPr>
            <p:ph type="subTitle" idx="3"/>
          </p:nvPr>
        </p:nvSpPr>
        <p:spPr>
          <a:xfrm>
            <a:off x="6807600" y="6054450"/>
            <a:ext cx="4672800" cy="14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22"/>
          <p:cNvSpPr txBox="1">
            <a:spLocks noGrp="1"/>
          </p:cNvSpPr>
          <p:nvPr>
            <p:ph type="title" idx="4"/>
          </p:nvPr>
        </p:nvSpPr>
        <p:spPr>
          <a:xfrm>
            <a:off x="12175200" y="5151426"/>
            <a:ext cx="46728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900" name="Google Shape;900;p22"/>
          <p:cNvSpPr txBox="1">
            <a:spLocks noGrp="1"/>
          </p:cNvSpPr>
          <p:nvPr>
            <p:ph type="subTitle" idx="5"/>
          </p:nvPr>
        </p:nvSpPr>
        <p:spPr>
          <a:xfrm>
            <a:off x="12175200" y="6054450"/>
            <a:ext cx="4672800" cy="14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1" name="Google Shape;901;p22"/>
          <p:cNvSpPr txBox="1">
            <a:spLocks noGrp="1"/>
          </p:cNvSpPr>
          <p:nvPr>
            <p:ph type="title" idx="6"/>
          </p:nvPr>
        </p:nvSpPr>
        <p:spPr>
          <a:xfrm>
            <a:off x="1440000" y="10424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902" name="Google Shape;902;p22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7096051" y="1354851"/>
            <a:ext cx="523254" cy="6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22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16906451" y="2215050"/>
            <a:ext cx="523254" cy="815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p22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7429700" y="3212751"/>
            <a:ext cx="586456" cy="471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p22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474501" y="9174598"/>
            <a:ext cx="523254" cy="60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Google Shape;906;p22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27201" y="8197751"/>
            <a:ext cx="523254" cy="6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22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659300" y="9348701"/>
            <a:ext cx="586456" cy="4713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6976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9" name="Google Shape;1009;p25"/>
          <p:cNvGrpSpPr/>
          <p:nvPr/>
        </p:nvGrpSpPr>
        <p:grpSpPr>
          <a:xfrm>
            <a:off x="257101" y="253786"/>
            <a:ext cx="17775990" cy="9780640"/>
            <a:chOff x="372900" y="317225"/>
            <a:chExt cx="8399164" cy="4509701"/>
          </a:xfrm>
        </p:grpSpPr>
        <p:sp>
          <p:nvSpPr>
            <p:cNvPr id="1010" name="Google Shape;1010;p25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11" name="Google Shape;1011;p25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012" name="Google Shape;1012;p25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3" name="Google Shape;1013;p25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4" name="Google Shape;1014;p25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5" name="Google Shape;1015;p25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6" name="Google Shape;1016;p25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7" name="Google Shape;1017;p25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8" name="Google Shape;1018;p25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9" name="Google Shape;1019;p25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0" name="Google Shape;1020;p25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1" name="Google Shape;1021;p25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2" name="Google Shape;1022;p25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3" name="Google Shape;1023;p25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4" name="Google Shape;1024;p25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5" name="Google Shape;1025;p25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6" name="Google Shape;1026;p25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7" name="Google Shape;1027;p25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8" name="Google Shape;1028;p25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9" name="Google Shape;1029;p25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0" name="Google Shape;1030;p25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1" name="Google Shape;1031;p25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2" name="Google Shape;1032;p25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3" name="Google Shape;1033;p25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4" name="Google Shape;1034;p25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5" name="Google Shape;1035;p25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6" name="Google Shape;1036;p25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7" name="Google Shape;1037;p25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8" name="Google Shape;1038;p25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9" name="Google Shape;1039;p25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0" name="Google Shape;1040;p25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1" name="Google Shape;1041;p25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2" name="Google Shape;1042;p25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3" name="Google Shape;1043;p25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044" name="Google Shape;1044;p25"/>
          <p:cNvSpPr txBox="1">
            <a:spLocks noGrp="1"/>
          </p:cNvSpPr>
          <p:nvPr>
            <p:ph type="title"/>
          </p:nvPr>
        </p:nvSpPr>
        <p:spPr>
          <a:xfrm>
            <a:off x="1440000" y="3559776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045" name="Google Shape;1045;p25"/>
          <p:cNvSpPr txBox="1">
            <a:spLocks noGrp="1"/>
          </p:cNvSpPr>
          <p:nvPr>
            <p:ph type="subTitle" idx="1"/>
          </p:nvPr>
        </p:nvSpPr>
        <p:spPr>
          <a:xfrm>
            <a:off x="1440000" y="4428026"/>
            <a:ext cx="4611000" cy="9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6" name="Google Shape;1046;p25"/>
          <p:cNvSpPr txBox="1">
            <a:spLocks noGrp="1"/>
          </p:cNvSpPr>
          <p:nvPr>
            <p:ph type="title" idx="2"/>
          </p:nvPr>
        </p:nvSpPr>
        <p:spPr>
          <a:xfrm>
            <a:off x="6838538" y="3559776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047" name="Google Shape;1047;p25"/>
          <p:cNvSpPr txBox="1">
            <a:spLocks noGrp="1"/>
          </p:cNvSpPr>
          <p:nvPr>
            <p:ph type="subTitle" idx="3"/>
          </p:nvPr>
        </p:nvSpPr>
        <p:spPr>
          <a:xfrm>
            <a:off x="6838538" y="4428026"/>
            <a:ext cx="4611000" cy="9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8" name="Google Shape;1048;p25"/>
          <p:cNvSpPr txBox="1">
            <a:spLocks noGrp="1"/>
          </p:cNvSpPr>
          <p:nvPr>
            <p:ph type="title" idx="4"/>
          </p:nvPr>
        </p:nvSpPr>
        <p:spPr>
          <a:xfrm>
            <a:off x="1440000" y="7074350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049" name="Google Shape;1049;p25"/>
          <p:cNvSpPr txBox="1">
            <a:spLocks noGrp="1"/>
          </p:cNvSpPr>
          <p:nvPr>
            <p:ph type="subTitle" idx="5"/>
          </p:nvPr>
        </p:nvSpPr>
        <p:spPr>
          <a:xfrm>
            <a:off x="1440000" y="7942600"/>
            <a:ext cx="4611000" cy="9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0" name="Google Shape;1050;p25"/>
          <p:cNvSpPr txBox="1">
            <a:spLocks noGrp="1"/>
          </p:cNvSpPr>
          <p:nvPr>
            <p:ph type="title" idx="6"/>
          </p:nvPr>
        </p:nvSpPr>
        <p:spPr>
          <a:xfrm>
            <a:off x="6838538" y="7074350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051" name="Google Shape;1051;p25"/>
          <p:cNvSpPr txBox="1">
            <a:spLocks noGrp="1"/>
          </p:cNvSpPr>
          <p:nvPr>
            <p:ph type="subTitle" idx="7"/>
          </p:nvPr>
        </p:nvSpPr>
        <p:spPr>
          <a:xfrm>
            <a:off x="6838538" y="7942600"/>
            <a:ext cx="4611000" cy="9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2" name="Google Shape;1052;p25"/>
          <p:cNvSpPr txBox="1">
            <a:spLocks noGrp="1"/>
          </p:cNvSpPr>
          <p:nvPr>
            <p:ph type="title" idx="8"/>
          </p:nvPr>
        </p:nvSpPr>
        <p:spPr>
          <a:xfrm>
            <a:off x="12237090" y="3559776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053" name="Google Shape;1053;p25"/>
          <p:cNvSpPr txBox="1">
            <a:spLocks noGrp="1"/>
          </p:cNvSpPr>
          <p:nvPr>
            <p:ph type="subTitle" idx="9"/>
          </p:nvPr>
        </p:nvSpPr>
        <p:spPr>
          <a:xfrm>
            <a:off x="12237090" y="4428026"/>
            <a:ext cx="4611000" cy="9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4" name="Google Shape;1054;p25"/>
          <p:cNvSpPr txBox="1">
            <a:spLocks noGrp="1"/>
          </p:cNvSpPr>
          <p:nvPr>
            <p:ph type="title" idx="13"/>
          </p:nvPr>
        </p:nvSpPr>
        <p:spPr>
          <a:xfrm>
            <a:off x="12237090" y="7074350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055" name="Google Shape;1055;p25"/>
          <p:cNvSpPr txBox="1">
            <a:spLocks noGrp="1"/>
          </p:cNvSpPr>
          <p:nvPr>
            <p:ph type="subTitle" idx="14"/>
          </p:nvPr>
        </p:nvSpPr>
        <p:spPr>
          <a:xfrm>
            <a:off x="12237090" y="7942600"/>
            <a:ext cx="4611000" cy="9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6" name="Google Shape;1056;p25"/>
          <p:cNvSpPr txBox="1">
            <a:spLocks noGrp="1"/>
          </p:cNvSpPr>
          <p:nvPr>
            <p:ph type="title" idx="15"/>
          </p:nvPr>
        </p:nvSpPr>
        <p:spPr>
          <a:xfrm>
            <a:off x="1440000" y="10424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057" name="Google Shape;1057;p25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474501" y="9174598"/>
            <a:ext cx="523254" cy="60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p25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27201" y="8197751"/>
            <a:ext cx="523254" cy="6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9" name="Google Shape;1059;p25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659300" y="9348701"/>
            <a:ext cx="586456" cy="471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p25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7096051" y="1354851"/>
            <a:ext cx="523254" cy="6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25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16906451" y="2215050"/>
            <a:ext cx="523254" cy="815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" name="Google Shape;1062;p25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7429700" y="3212751"/>
            <a:ext cx="586456" cy="4713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83813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9" name="Google Shape;1159;p28"/>
          <p:cNvGrpSpPr/>
          <p:nvPr/>
        </p:nvGrpSpPr>
        <p:grpSpPr>
          <a:xfrm>
            <a:off x="745800" y="634451"/>
            <a:ext cx="16798328" cy="9019402"/>
            <a:chOff x="372900" y="317225"/>
            <a:chExt cx="8399164" cy="4509701"/>
          </a:xfrm>
        </p:grpSpPr>
        <p:sp>
          <p:nvSpPr>
            <p:cNvPr id="1160" name="Google Shape;1160;p28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61" name="Google Shape;1161;p28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162" name="Google Shape;1162;p28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3" name="Google Shape;1163;p28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4" name="Google Shape;1164;p28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5" name="Google Shape;1165;p28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6" name="Google Shape;1166;p28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7" name="Google Shape;1167;p28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8" name="Google Shape;1168;p28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9" name="Google Shape;1169;p28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0" name="Google Shape;1170;p28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1" name="Google Shape;1171;p28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2" name="Google Shape;1172;p28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3" name="Google Shape;1173;p28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4" name="Google Shape;1174;p28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5" name="Google Shape;1175;p28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6" name="Google Shape;1176;p28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7" name="Google Shape;1177;p28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8" name="Google Shape;1178;p28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9" name="Google Shape;1179;p28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0" name="Google Shape;1180;p28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1" name="Google Shape;1181;p28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2" name="Google Shape;1182;p28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3" name="Google Shape;1183;p28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4" name="Google Shape;1184;p28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5" name="Google Shape;1185;p28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6" name="Google Shape;1186;p28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7" name="Google Shape;1187;p28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8" name="Google Shape;1188;p28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9" name="Google Shape;1189;p28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0" name="Google Shape;1190;p28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1" name="Google Shape;1191;p28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2" name="Google Shape;1192;p28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3" name="Google Shape;1193;p28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37863335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5" name="Google Shape;1195;p29"/>
          <p:cNvGrpSpPr/>
          <p:nvPr/>
        </p:nvGrpSpPr>
        <p:grpSpPr>
          <a:xfrm>
            <a:off x="312751" y="253186"/>
            <a:ext cx="17775990" cy="9780640"/>
            <a:chOff x="372900" y="317225"/>
            <a:chExt cx="8399164" cy="4509701"/>
          </a:xfrm>
        </p:grpSpPr>
        <p:sp>
          <p:nvSpPr>
            <p:cNvPr id="1196" name="Google Shape;1196;p29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97" name="Google Shape;1197;p29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198" name="Google Shape;1198;p29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9" name="Google Shape;1199;p29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0" name="Google Shape;1200;p29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1" name="Google Shape;1201;p29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2" name="Google Shape;1202;p29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3" name="Google Shape;1203;p29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4" name="Google Shape;1204;p29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5" name="Google Shape;1205;p29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6" name="Google Shape;1206;p29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7" name="Google Shape;1207;p29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8" name="Google Shape;1208;p29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9" name="Google Shape;1209;p29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0" name="Google Shape;1210;p29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1" name="Google Shape;1211;p29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2" name="Google Shape;1212;p29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3" name="Google Shape;1213;p29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4" name="Google Shape;1214;p29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5" name="Google Shape;1215;p29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6" name="Google Shape;1216;p29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7" name="Google Shape;1217;p29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8" name="Google Shape;1218;p29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9" name="Google Shape;1219;p29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0" name="Google Shape;1220;p29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1" name="Google Shape;1221;p29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2" name="Google Shape;1222;p29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3" name="Google Shape;1223;p29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4" name="Google Shape;1224;p29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5" name="Google Shape;1225;p29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6" name="Google Shape;1226;p29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7" name="Google Shape;1227;p29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8" name="Google Shape;1228;p29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9" name="Google Shape;1229;p29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1230" name="Google Shape;1230;p29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474501" y="9174598"/>
            <a:ext cx="523254" cy="60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1" name="Google Shape;1231;p2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27201" y="8197751"/>
            <a:ext cx="523254" cy="6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2" name="Google Shape;1232;p2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659300" y="9348701"/>
            <a:ext cx="586456" cy="471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3" name="Google Shape;1233;p2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7096051" y="1354851"/>
            <a:ext cx="523254" cy="6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4" name="Google Shape;1234;p29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16906451" y="2215050"/>
            <a:ext cx="523254" cy="815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5" name="Google Shape;1235;p2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7429700" y="3212751"/>
            <a:ext cx="586456" cy="4713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1247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" name="Google Shape;744;p18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3700" y="1"/>
            <a:ext cx="18280600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18"/>
          <p:cNvSpPr/>
          <p:nvPr/>
        </p:nvSpPr>
        <p:spPr>
          <a:xfrm>
            <a:off x="653100" y="431100"/>
            <a:ext cx="16981800" cy="94248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6" name="Google Shape;746;p18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p18"/>
          <p:cNvSpPr txBox="1">
            <a:spLocks noGrp="1"/>
          </p:cNvSpPr>
          <p:nvPr>
            <p:ph type="subTitle" idx="1"/>
          </p:nvPr>
        </p:nvSpPr>
        <p:spPr>
          <a:xfrm>
            <a:off x="9846150" y="5863114"/>
            <a:ext cx="5280000" cy="24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18"/>
          <p:cNvSpPr txBox="1">
            <a:spLocks noGrp="1"/>
          </p:cNvSpPr>
          <p:nvPr>
            <p:ph type="subTitle" idx="2"/>
          </p:nvPr>
        </p:nvSpPr>
        <p:spPr>
          <a:xfrm>
            <a:off x="3161800" y="5863114"/>
            <a:ext cx="5280000" cy="24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8"/>
          <p:cNvSpPr txBox="1">
            <a:spLocks noGrp="1"/>
          </p:cNvSpPr>
          <p:nvPr>
            <p:ph type="subTitle" idx="3"/>
          </p:nvPr>
        </p:nvSpPr>
        <p:spPr>
          <a:xfrm>
            <a:off x="3161822" y="4897712"/>
            <a:ext cx="5280000" cy="111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50" name="Google Shape;750;p18"/>
          <p:cNvSpPr txBox="1">
            <a:spLocks noGrp="1"/>
          </p:cNvSpPr>
          <p:nvPr>
            <p:ph type="subTitle" idx="4"/>
          </p:nvPr>
        </p:nvSpPr>
        <p:spPr>
          <a:xfrm>
            <a:off x="9846178" y="4897712"/>
            <a:ext cx="5280000" cy="111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751" name="Google Shape;751;p18"/>
          <p:cNvGrpSpPr/>
          <p:nvPr/>
        </p:nvGrpSpPr>
        <p:grpSpPr>
          <a:xfrm>
            <a:off x="313854" y="863901"/>
            <a:ext cx="17699488" cy="9109070"/>
            <a:chOff x="156927" y="431950"/>
            <a:chExt cx="8849744" cy="4554535"/>
          </a:xfrm>
        </p:grpSpPr>
        <p:sp>
          <p:nvSpPr>
            <p:cNvPr id="752" name="Google Shape;752;p18"/>
            <p:cNvSpPr/>
            <p:nvPr/>
          </p:nvSpPr>
          <p:spPr>
            <a:xfrm>
              <a:off x="8557800" y="431950"/>
              <a:ext cx="215100" cy="2151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18"/>
            <p:cNvSpPr/>
            <p:nvPr/>
          </p:nvSpPr>
          <p:spPr>
            <a:xfrm>
              <a:off x="375348" y="4076225"/>
              <a:ext cx="246300" cy="2463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54" name="Google Shape;754;p18"/>
            <p:cNvGrpSpPr/>
            <p:nvPr/>
          </p:nvGrpSpPr>
          <p:grpSpPr>
            <a:xfrm>
              <a:off x="8430780" y="1282748"/>
              <a:ext cx="512999" cy="464993"/>
              <a:chOff x="5752459" y="1744741"/>
              <a:chExt cx="577117" cy="523110"/>
            </a:xfrm>
          </p:grpSpPr>
          <p:sp>
            <p:nvSpPr>
              <p:cNvPr id="755" name="Google Shape;755;p18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6" name="Google Shape;756;p18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757" name="Google Shape;757;p18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758" name="Google Shape;758;p18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9" name="Google Shape;759;p18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0" name="Google Shape;760;p18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1" name="Google Shape;761;p18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62" name="Google Shape;762;p18"/>
            <p:cNvGrpSpPr/>
            <p:nvPr/>
          </p:nvGrpSpPr>
          <p:grpSpPr>
            <a:xfrm>
              <a:off x="224851" y="4076228"/>
              <a:ext cx="784356" cy="596793"/>
              <a:chOff x="3321334" y="1134860"/>
              <a:chExt cx="739958" cy="563012"/>
            </a:xfrm>
          </p:grpSpPr>
          <p:sp>
            <p:nvSpPr>
              <p:cNvPr id="763" name="Google Shape;763;p18"/>
              <p:cNvSpPr/>
              <p:nvPr/>
            </p:nvSpPr>
            <p:spPr>
              <a:xfrm>
                <a:off x="3321334" y="1134860"/>
                <a:ext cx="739801" cy="563012"/>
              </a:xfrm>
              <a:custGeom>
                <a:avLst/>
                <a:gdLst/>
                <a:ahLst/>
                <a:cxnLst/>
                <a:rect l="l" t="t" r="r" b="b"/>
                <a:pathLst>
                  <a:path w="33201" h="25267" extrusionOk="0">
                    <a:moveTo>
                      <a:pt x="29797" y="1"/>
                    </a:moveTo>
                    <a:lnTo>
                      <a:pt x="1" y="20260"/>
                    </a:lnTo>
                    <a:lnTo>
                      <a:pt x="3405" y="25266"/>
                    </a:lnTo>
                    <a:lnTo>
                      <a:pt x="33201" y="5007"/>
                    </a:lnTo>
                    <a:lnTo>
                      <a:pt x="2979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4" name="Google Shape;764;p18"/>
              <p:cNvSpPr/>
              <p:nvPr/>
            </p:nvSpPr>
            <p:spPr>
              <a:xfrm>
                <a:off x="3385865" y="1229451"/>
                <a:ext cx="675427" cy="468267"/>
              </a:xfrm>
              <a:custGeom>
                <a:avLst/>
                <a:gdLst/>
                <a:ahLst/>
                <a:cxnLst/>
                <a:rect l="l" t="t" r="r" b="b"/>
                <a:pathLst>
                  <a:path w="30312" h="21015" extrusionOk="0">
                    <a:moveTo>
                      <a:pt x="29797" y="0"/>
                    </a:moveTo>
                    <a:lnTo>
                      <a:pt x="0" y="20259"/>
                    </a:lnTo>
                    <a:lnTo>
                      <a:pt x="515" y="21015"/>
                    </a:lnTo>
                    <a:lnTo>
                      <a:pt x="30311" y="756"/>
                    </a:lnTo>
                    <a:lnTo>
                      <a:pt x="2979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765" name="Google Shape;765;p18"/>
              <p:cNvGrpSpPr/>
              <p:nvPr/>
            </p:nvGrpSpPr>
            <p:grpSpPr>
              <a:xfrm>
                <a:off x="3401954" y="1228537"/>
                <a:ext cx="641456" cy="452252"/>
                <a:chOff x="3401954" y="1228537"/>
                <a:chExt cx="641456" cy="452252"/>
              </a:xfrm>
            </p:grpSpPr>
            <p:sp>
              <p:nvSpPr>
                <p:cNvPr id="766" name="Google Shape;766;p18"/>
                <p:cNvSpPr/>
                <p:nvPr/>
              </p:nvSpPr>
              <p:spPr>
                <a:xfrm>
                  <a:off x="3403046" y="1650061"/>
                  <a:ext cx="20344" cy="29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1" extrusionOk="0">
                      <a:moveTo>
                        <a:pt x="0" y="0"/>
                      </a:moveTo>
                      <a:lnTo>
                        <a:pt x="912" y="134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7" name="Google Shape;767;p18"/>
                <p:cNvSpPr/>
                <p:nvPr/>
              </p:nvSpPr>
              <p:spPr>
                <a:xfrm>
                  <a:off x="3401954" y="1649215"/>
                  <a:ext cx="22773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417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8" name="Google Shape;768;p18"/>
                <p:cNvSpPr/>
                <p:nvPr/>
              </p:nvSpPr>
              <p:spPr>
                <a:xfrm>
                  <a:off x="3425663" y="1650061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9" name="Google Shape;769;p18"/>
                <p:cNvSpPr/>
                <p:nvPr/>
              </p:nvSpPr>
              <p:spPr>
                <a:xfrm>
                  <a:off x="3424415" y="1649326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0" name="Google Shape;770;p18"/>
                <p:cNvSpPr/>
                <p:nvPr/>
              </p:nvSpPr>
              <p:spPr>
                <a:xfrm>
                  <a:off x="3441127" y="163954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1" name="Google Shape;771;p18"/>
                <p:cNvSpPr/>
                <p:nvPr/>
              </p:nvSpPr>
              <p:spPr>
                <a:xfrm>
                  <a:off x="3440035" y="163871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2" name="Google Shape;772;p18"/>
                <p:cNvSpPr/>
                <p:nvPr/>
              </p:nvSpPr>
              <p:spPr>
                <a:xfrm>
                  <a:off x="3456591" y="1629026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3" name="Google Shape;773;p18"/>
                <p:cNvSpPr/>
                <p:nvPr/>
              </p:nvSpPr>
              <p:spPr>
                <a:xfrm>
                  <a:off x="3455477" y="162820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4" name="Google Shape;774;p18"/>
                <p:cNvSpPr/>
                <p:nvPr/>
              </p:nvSpPr>
              <p:spPr>
                <a:xfrm>
                  <a:off x="3472056" y="1618531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0"/>
                      </a:moveTo>
                      <a:lnTo>
                        <a:pt x="591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5" name="Google Shape;775;p18"/>
                <p:cNvSpPr/>
                <p:nvPr/>
              </p:nvSpPr>
              <p:spPr>
                <a:xfrm>
                  <a:off x="3470964" y="161772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6" name="Google Shape;776;p18"/>
                <p:cNvSpPr/>
                <p:nvPr/>
              </p:nvSpPr>
              <p:spPr>
                <a:xfrm>
                  <a:off x="3480367" y="159747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7" name="Google Shape;777;p18"/>
                <p:cNvSpPr/>
                <p:nvPr/>
              </p:nvSpPr>
              <p:spPr>
                <a:xfrm>
                  <a:off x="3479275" y="1596672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8" name="Google Shape;778;p18"/>
                <p:cNvSpPr/>
                <p:nvPr/>
              </p:nvSpPr>
              <p:spPr>
                <a:xfrm>
                  <a:off x="3502984" y="159749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9" name="Google Shape;779;p18"/>
                <p:cNvSpPr/>
                <p:nvPr/>
              </p:nvSpPr>
              <p:spPr>
                <a:xfrm>
                  <a:off x="3501870" y="1596672"/>
                  <a:ext cx="15665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0" name="Google Shape;780;p18"/>
                <p:cNvSpPr/>
                <p:nvPr/>
              </p:nvSpPr>
              <p:spPr>
                <a:xfrm>
                  <a:off x="3518471" y="1586979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1" name="Google Shape;781;p18"/>
                <p:cNvSpPr/>
                <p:nvPr/>
              </p:nvSpPr>
              <p:spPr>
                <a:xfrm>
                  <a:off x="3517201" y="1586021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2" name="Google Shape;782;p18"/>
                <p:cNvSpPr/>
                <p:nvPr/>
              </p:nvSpPr>
              <p:spPr>
                <a:xfrm>
                  <a:off x="3533935" y="1576439"/>
                  <a:ext cx="13169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0" extrusionOk="0">
                      <a:moveTo>
                        <a:pt x="0" y="0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3" name="Google Shape;783;p18"/>
                <p:cNvSpPr/>
                <p:nvPr/>
              </p:nvSpPr>
              <p:spPr>
                <a:xfrm>
                  <a:off x="3532799" y="1575659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4" name="Google Shape;784;p18"/>
                <p:cNvSpPr/>
                <p:nvPr/>
              </p:nvSpPr>
              <p:spPr>
                <a:xfrm>
                  <a:off x="3549399" y="156594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5" name="Google Shape;785;p18"/>
                <p:cNvSpPr/>
                <p:nvPr/>
              </p:nvSpPr>
              <p:spPr>
                <a:xfrm>
                  <a:off x="3548307" y="1565142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6" name="Google Shape;786;p18"/>
                <p:cNvSpPr/>
                <p:nvPr/>
              </p:nvSpPr>
              <p:spPr>
                <a:xfrm>
                  <a:off x="3557711" y="1544887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7" name="Google Shape;787;p18"/>
                <p:cNvSpPr/>
                <p:nvPr/>
              </p:nvSpPr>
              <p:spPr>
                <a:xfrm>
                  <a:off x="3556597" y="1544062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1" y="75"/>
                      </a:lnTo>
                      <a:lnTo>
                        <a:pt x="913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788;p18"/>
                <p:cNvSpPr/>
                <p:nvPr/>
              </p:nvSpPr>
              <p:spPr>
                <a:xfrm>
                  <a:off x="3580328" y="154490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0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789;p18"/>
                <p:cNvSpPr/>
                <p:nvPr/>
              </p:nvSpPr>
              <p:spPr>
                <a:xfrm>
                  <a:off x="3579236" y="154408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0" name="Google Shape;790;p18"/>
                <p:cNvSpPr/>
                <p:nvPr/>
              </p:nvSpPr>
              <p:spPr>
                <a:xfrm>
                  <a:off x="3595792" y="1534369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0" y="1"/>
                      </a:moveTo>
                      <a:lnTo>
                        <a:pt x="592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1" name="Google Shape;791;p18"/>
                <p:cNvSpPr/>
                <p:nvPr/>
              </p:nvSpPr>
              <p:spPr>
                <a:xfrm>
                  <a:off x="3594700" y="15335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18"/>
                <p:cNvSpPr/>
                <p:nvPr/>
              </p:nvSpPr>
              <p:spPr>
                <a:xfrm>
                  <a:off x="3611256" y="1523852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0" y="1"/>
                      </a:moveTo>
                      <a:lnTo>
                        <a:pt x="592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3" name="Google Shape;793;p18"/>
                <p:cNvSpPr/>
                <p:nvPr/>
              </p:nvSpPr>
              <p:spPr>
                <a:xfrm>
                  <a:off x="3610165" y="1523049"/>
                  <a:ext cx="15598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2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4" name="Google Shape;794;p18"/>
                <p:cNvSpPr/>
                <p:nvPr/>
              </p:nvSpPr>
              <p:spPr>
                <a:xfrm>
                  <a:off x="3626721" y="1513356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0" y="1"/>
                      </a:moveTo>
                      <a:lnTo>
                        <a:pt x="592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5" name="Google Shape;795;p18"/>
                <p:cNvSpPr/>
                <p:nvPr/>
              </p:nvSpPr>
              <p:spPr>
                <a:xfrm>
                  <a:off x="3625651" y="1512532"/>
                  <a:ext cx="15620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5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6" name="Google Shape;796;p18"/>
                <p:cNvSpPr/>
                <p:nvPr/>
              </p:nvSpPr>
              <p:spPr>
                <a:xfrm>
                  <a:off x="3635054" y="1492299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7" name="Google Shape;797;p18"/>
                <p:cNvSpPr/>
                <p:nvPr/>
              </p:nvSpPr>
              <p:spPr>
                <a:xfrm>
                  <a:off x="3633762" y="1491363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8" name="Google Shape;798;p18"/>
                <p:cNvSpPr/>
                <p:nvPr/>
              </p:nvSpPr>
              <p:spPr>
                <a:xfrm>
                  <a:off x="3657694" y="149232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9" name="Google Shape;799;p18"/>
                <p:cNvSpPr/>
                <p:nvPr/>
              </p:nvSpPr>
              <p:spPr>
                <a:xfrm>
                  <a:off x="3656446" y="1491608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0" name="Google Shape;800;p18"/>
                <p:cNvSpPr/>
                <p:nvPr/>
              </p:nvSpPr>
              <p:spPr>
                <a:xfrm>
                  <a:off x="3673158" y="148180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1" name="Google Shape;801;p18"/>
                <p:cNvSpPr/>
                <p:nvPr/>
              </p:nvSpPr>
              <p:spPr>
                <a:xfrm>
                  <a:off x="3672044" y="1480935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0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7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2" name="Google Shape;802;p18"/>
                <p:cNvSpPr/>
                <p:nvPr/>
              </p:nvSpPr>
              <p:spPr>
                <a:xfrm>
                  <a:off x="3688622" y="1471264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3" name="Google Shape;803;p18"/>
                <p:cNvSpPr/>
                <p:nvPr/>
              </p:nvSpPr>
              <p:spPr>
                <a:xfrm>
                  <a:off x="3687508" y="147041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70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4" name="Google Shape;804;p18"/>
                <p:cNvSpPr/>
                <p:nvPr/>
              </p:nvSpPr>
              <p:spPr>
                <a:xfrm>
                  <a:off x="3704087" y="146079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5" name="Google Shape;805;p18"/>
                <p:cNvSpPr/>
                <p:nvPr/>
              </p:nvSpPr>
              <p:spPr>
                <a:xfrm>
                  <a:off x="3702973" y="1459967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2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6" name="Google Shape;806;p18"/>
                <p:cNvSpPr/>
                <p:nvPr/>
              </p:nvSpPr>
              <p:spPr>
                <a:xfrm>
                  <a:off x="3712376" y="143973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0" y="0"/>
                      </a:moveTo>
                      <a:lnTo>
                        <a:pt x="912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7" name="Google Shape;807;p18"/>
                <p:cNvSpPr/>
                <p:nvPr/>
              </p:nvSpPr>
              <p:spPr>
                <a:xfrm>
                  <a:off x="3711262" y="143888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8" name="Google Shape;808;p18"/>
                <p:cNvSpPr/>
                <p:nvPr/>
              </p:nvSpPr>
              <p:spPr>
                <a:xfrm>
                  <a:off x="3735015" y="1439756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9" name="Google Shape;809;p18"/>
                <p:cNvSpPr/>
                <p:nvPr/>
              </p:nvSpPr>
              <p:spPr>
                <a:xfrm>
                  <a:off x="3733901" y="1438909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5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0" name="Google Shape;810;p18"/>
                <p:cNvSpPr/>
                <p:nvPr/>
              </p:nvSpPr>
              <p:spPr>
                <a:xfrm>
                  <a:off x="3750480" y="142923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1" name="Google Shape;811;p18"/>
                <p:cNvSpPr/>
                <p:nvPr/>
              </p:nvSpPr>
              <p:spPr>
                <a:xfrm>
                  <a:off x="3749365" y="142839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7"/>
                      </a:lnTo>
                      <a:lnTo>
                        <a:pt x="590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2" name="Google Shape;812;p18"/>
                <p:cNvSpPr/>
                <p:nvPr/>
              </p:nvSpPr>
              <p:spPr>
                <a:xfrm>
                  <a:off x="3765966" y="141872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89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3" name="Google Shape;813;p18"/>
                <p:cNvSpPr/>
                <p:nvPr/>
              </p:nvSpPr>
              <p:spPr>
                <a:xfrm>
                  <a:off x="3764830" y="141785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4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4" name="Google Shape;814;p18"/>
                <p:cNvSpPr/>
                <p:nvPr/>
              </p:nvSpPr>
              <p:spPr>
                <a:xfrm>
                  <a:off x="3781430" y="1408204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89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5" name="Google Shape;815;p18"/>
                <p:cNvSpPr/>
                <p:nvPr/>
              </p:nvSpPr>
              <p:spPr>
                <a:xfrm>
                  <a:off x="3780116" y="14072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6" name="Google Shape;816;p18"/>
                <p:cNvSpPr/>
                <p:nvPr/>
              </p:nvSpPr>
              <p:spPr>
                <a:xfrm>
                  <a:off x="3789697" y="1387146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7" name="Google Shape;817;p18"/>
                <p:cNvSpPr/>
                <p:nvPr/>
              </p:nvSpPr>
              <p:spPr>
                <a:xfrm>
                  <a:off x="3788606" y="138627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8" name="Google Shape;818;p18"/>
                <p:cNvSpPr/>
                <p:nvPr/>
              </p:nvSpPr>
              <p:spPr>
                <a:xfrm>
                  <a:off x="3812359" y="1387169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9" name="Google Shape;819;p18"/>
                <p:cNvSpPr/>
                <p:nvPr/>
              </p:nvSpPr>
              <p:spPr>
                <a:xfrm>
                  <a:off x="3811223" y="1386322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5"/>
                      </a:lnTo>
                      <a:lnTo>
                        <a:pt x="703" y="870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0" name="Google Shape;820;p18"/>
                <p:cNvSpPr/>
                <p:nvPr/>
              </p:nvSpPr>
              <p:spPr>
                <a:xfrm>
                  <a:off x="3827823" y="1376629"/>
                  <a:ext cx="13147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70" extrusionOk="0">
                      <a:moveTo>
                        <a:pt x="0" y="0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1" name="Google Shape;821;p18"/>
                <p:cNvSpPr/>
                <p:nvPr/>
              </p:nvSpPr>
              <p:spPr>
                <a:xfrm>
                  <a:off x="3826709" y="1375760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4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2" name="Google Shape;822;p18"/>
                <p:cNvSpPr/>
                <p:nvPr/>
              </p:nvSpPr>
              <p:spPr>
                <a:xfrm>
                  <a:off x="3843288" y="136613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3" name="Google Shape;823;p18"/>
                <p:cNvSpPr/>
                <p:nvPr/>
              </p:nvSpPr>
              <p:spPr>
                <a:xfrm>
                  <a:off x="3842173" y="136530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7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4" name="Google Shape;824;p18"/>
                <p:cNvSpPr/>
                <p:nvPr/>
              </p:nvSpPr>
              <p:spPr>
                <a:xfrm>
                  <a:off x="3858752" y="1355616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5" name="Google Shape;825;p18"/>
                <p:cNvSpPr/>
                <p:nvPr/>
              </p:nvSpPr>
              <p:spPr>
                <a:xfrm>
                  <a:off x="3857638" y="135474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5"/>
                      </a:lnTo>
                      <a:lnTo>
                        <a:pt x="702" y="870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6" name="Google Shape;826;p18"/>
                <p:cNvSpPr/>
                <p:nvPr/>
              </p:nvSpPr>
              <p:spPr>
                <a:xfrm>
                  <a:off x="3867019" y="1334559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7" name="Google Shape;827;p18"/>
                <p:cNvSpPr/>
                <p:nvPr/>
              </p:nvSpPr>
              <p:spPr>
                <a:xfrm>
                  <a:off x="3865927" y="1333734"/>
                  <a:ext cx="22817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8" extrusionOk="0">
                      <a:moveTo>
                        <a:pt x="112" y="0"/>
                      </a:moveTo>
                      <a:lnTo>
                        <a:pt x="1" y="76"/>
                      </a:lnTo>
                      <a:lnTo>
                        <a:pt x="913" y="1417"/>
                      </a:lnTo>
                      <a:lnTo>
                        <a:pt x="1024" y="1342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8" name="Google Shape;828;p18"/>
                <p:cNvSpPr/>
                <p:nvPr/>
              </p:nvSpPr>
              <p:spPr>
                <a:xfrm>
                  <a:off x="3889680" y="133458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9" name="Google Shape;829;p18"/>
                <p:cNvSpPr/>
                <p:nvPr/>
              </p:nvSpPr>
              <p:spPr>
                <a:xfrm>
                  <a:off x="3888566" y="1333712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0" name="Google Shape;830;p18"/>
                <p:cNvSpPr/>
                <p:nvPr/>
              </p:nvSpPr>
              <p:spPr>
                <a:xfrm>
                  <a:off x="3905145" y="132406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1" name="Google Shape;831;p18"/>
                <p:cNvSpPr/>
                <p:nvPr/>
              </p:nvSpPr>
              <p:spPr>
                <a:xfrm>
                  <a:off x="3904031" y="132323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2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2" name="Google Shape;832;p18"/>
                <p:cNvSpPr/>
                <p:nvPr/>
              </p:nvSpPr>
              <p:spPr>
                <a:xfrm>
                  <a:off x="3920609" y="131354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3" name="Google Shape;833;p18"/>
                <p:cNvSpPr/>
                <p:nvPr/>
              </p:nvSpPr>
              <p:spPr>
                <a:xfrm>
                  <a:off x="3919517" y="1312744"/>
                  <a:ext cx="15598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4" name="Google Shape;834;p18"/>
                <p:cNvSpPr/>
                <p:nvPr/>
              </p:nvSpPr>
              <p:spPr>
                <a:xfrm>
                  <a:off x="3936073" y="1303029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5" name="Google Shape;835;p18"/>
                <p:cNvSpPr/>
                <p:nvPr/>
              </p:nvSpPr>
              <p:spPr>
                <a:xfrm>
                  <a:off x="3934959" y="130220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0"/>
                      </a:moveTo>
                      <a:lnTo>
                        <a:pt x="0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6" name="Google Shape;836;p18"/>
                <p:cNvSpPr/>
                <p:nvPr/>
              </p:nvSpPr>
              <p:spPr>
                <a:xfrm>
                  <a:off x="3944407" y="1281971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1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7" name="Google Shape;837;p18"/>
                <p:cNvSpPr/>
                <p:nvPr/>
              </p:nvSpPr>
              <p:spPr>
                <a:xfrm>
                  <a:off x="3943271" y="1281147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8" name="Google Shape;838;p18"/>
                <p:cNvSpPr/>
                <p:nvPr/>
              </p:nvSpPr>
              <p:spPr>
                <a:xfrm>
                  <a:off x="3967002" y="128199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9" name="Google Shape;839;p18"/>
                <p:cNvSpPr/>
                <p:nvPr/>
              </p:nvSpPr>
              <p:spPr>
                <a:xfrm>
                  <a:off x="3965910" y="1281147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2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0" name="Google Shape;840;p18"/>
                <p:cNvSpPr/>
                <p:nvPr/>
              </p:nvSpPr>
              <p:spPr>
                <a:xfrm>
                  <a:off x="3982466" y="1271454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1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1" name="Google Shape;841;p18"/>
                <p:cNvSpPr/>
                <p:nvPr/>
              </p:nvSpPr>
              <p:spPr>
                <a:xfrm>
                  <a:off x="3981374" y="127065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2" name="Google Shape;842;p18"/>
                <p:cNvSpPr/>
                <p:nvPr/>
              </p:nvSpPr>
              <p:spPr>
                <a:xfrm>
                  <a:off x="3997953" y="126095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3" name="Google Shape;843;p18"/>
                <p:cNvSpPr/>
                <p:nvPr/>
              </p:nvSpPr>
              <p:spPr>
                <a:xfrm>
                  <a:off x="3996727" y="1260246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4" name="Google Shape;844;p18"/>
                <p:cNvSpPr/>
                <p:nvPr/>
              </p:nvSpPr>
              <p:spPr>
                <a:xfrm>
                  <a:off x="4013417" y="1250441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5" name="Google Shape;845;p18"/>
                <p:cNvSpPr/>
                <p:nvPr/>
              </p:nvSpPr>
              <p:spPr>
                <a:xfrm>
                  <a:off x="4012303" y="1249595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3"/>
                      </a:lnTo>
                      <a:lnTo>
                        <a:pt x="701" y="869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6" name="Google Shape;846;p18"/>
                <p:cNvSpPr/>
                <p:nvPr/>
              </p:nvSpPr>
              <p:spPr>
                <a:xfrm>
                  <a:off x="4021729" y="1229406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1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7" name="Google Shape;847;p18"/>
                <p:cNvSpPr/>
                <p:nvPr/>
              </p:nvSpPr>
              <p:spPr>
                <a:xfrm>
                  <a:off x="4020614" y="1228537"/>
                  <a:ext cx="22795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8" extrusionOk="0">
                      <a:moveTo>
                        <a:pt x="110" y="0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48" name="Google Shape;848;p18"/>
            <p:cNvGrpSpPr/>
            <p:nvPr/>
          </p:nvGrpSpPr>
          <p:grpSpPr>
            <a:xfrm>
              <a:off x="8474570" y="752575"/>
              <a:ext cx="214990" cy="192204"/>
              <a:chOff x="4426251" y="1823065"/>
              <a:chExt cx="279935" cy="250232"/>
            </a:xfrm>
          </p:grpSpPr>
          <p:sp>
            <p:nvSpPr>
              <p:cNvPr id="849" name="Google Shape;849;p18"/>
              <p:cNvSpPr/>
              <p:nvPr/>
            </p:nvSpPr>
            <p:spPr>
              <a:xfrm>
                <a:off x="4426251" y="1823065"/>
                <a:ext cx="279935" cy="250232"/>
              </a:xfrm>
              <a:custGeom>
                <a:avLst/>
                <a:gdLst/>
                <a:ahLst/>
                <a:cxnLst/>
                <a:rect l="l" t="t" r="r" b="b"/>
                <a:pathLst>
                  <a:path w="12563" h="11230" extrusionOk="0">
                    <a:moveTo>
                      <a:pt x="10942" y="0"/>
                    </a:moveTo>
                    <a:cubicBezTo>
                      <a:pt x="9998" y="0"/>
                      <a:pt x="9520" y="1068"/>
                      <a:pt x="9520" y="1068"/>
                    </a:cubicBezTo>
                    <a:cubicBezTo>
                      <a:pt x="9520" y="1068"/>
                      <a:pt x="8792" y="396"/>
                      <a:pt x="8013" y="396"/>
                    </a:cubicBezTo>
                    <a:cubicBezTo>
                      <a:pt x="8007" y="396"/>
                      <a:pt x="8000" y="396"/>
                      <a:pt x="7993" y="396"/>
                    </a:cubicBezTo>
                    <a:cubicBezTo>
                      <a:pt x="7207" y="408"/>
                      <a:pt x="6853" y="1579"/>
                      <a:pt x="6853" y="1579"/>
                    </a:cubicBezTo>
                    <a:cubicBezTo>
                      <a:pt x="6853" y="1579"/>
                      <a:pt x="6502" y="1119"/>
                      <a:pt x="5809" y="1119"/>
                    </a:cubicBezTo>
                    <a:cubicBezTo>
                      <a:pt x="5667" y="1119"/>
                      <a:pt x="5510" y="1139"/>
                      <a:pt x="5340" y="1185"/>
                    </a:cubicBezTo>
                    <a:cubicBezTo>
                      <a:pt x="4571" y="1394"/>
                      <a:pt x="4360" y="2523"/>
                      <a:pt x="4360" y="2523"/>
                    </a:cubicBezTo>
                    <a:cubicBezTo>
                      <a:pt x="4360" y="2523"/>
                      <a:pt x="4125" y="2429"/>
                      <a:pt x="3766" y="2429"/>
                    </a:cubicBezTo>
                    <a:cubicBezTo>
                      <a:pt x="3498" y="2429"/>
                      <a:pt x="3160" y="2482"/>
                      <a:pt x="2798" y="2665"/>
                    </a:cubicBezTo>
                    <a:cubicBezTo>
                      <a:pt x="1954" y="3094"/>
                      <a:pt x="1797" y="4429"/>
                      <a:pt x="1797" y="4429"/>
                    </a:cubicBezTo>
                    <a:cubicBezTo>
                      <a:pt x="1797" y="4429"/>
                      <a:pt x="1562" y="4356"/>
                      <a:pt x="1275" y="4356"/>
                    </a:cubicBezTo>
                    <a:cubicBezTo>
                      <a:pt x="953" y="4356"/>
                      <a:pt x="564" y="4448"/>
                      <a:pt x="369" y="4838"/>
                    </a:cubicBezTo>
                    <a:cubicBezTo>
                      <a:pt x="1" y="5575"/>
                      <a:pt x="8075" y="11230"/>
                      <a:pt x="8075" y="11230"/>
                    </a:cubicBezTo>
                    <a:lnTo>
                      <a:pt x="8447" y="9985"/>
                    </a:lnTo>
                    <a:lnTo>
                      <a:pt x="9266" y="10999"/>
                    </a:lnTo>
                    <a:lnTo>
                      <a:pt x="9727" y="9541"/>
                    </a:lnTo>
                    <a:lnTo>
                      <a:pt x="10444" y="10492"/>
                    </a:lnTo>
                    <a:lnTo>
                      <a:pt x="10520" y="9334"/>
                    </a:lnTo>
                    <a:lnTo>
                      <a:pt x="11634" y="10027"/>
                    </a:lnTo>
                    <a:lnTo>
                      <a:pt x="12562" y="960"/>
                    </a:lnTo>
                    <a:cubicBezTo>
                      <a:pt x="12562" y="960"/>
                      <a:pt x="11956" y="35"/>
                      <a:pt x="10984" y="1"/>
                    </a:cubicBezTo>
                    <a:cubicBezTo>
                      <a:pt x="10970" y="1"/>
                      <a:pt x="10956" y="0"/>
                      <a:pt x="109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18"/>
              <p:cNvSpPr/>
              <p:nvPr/>
            </p:nvSpPr>
            <p:spPr>
              <a:xfrm>
                <a:off x="4432669" y="1823110"/>
                <a:ext cx="273518" cy="132024"/>
              </a:xfrm>
              <a:custGeom>
                <a:avLst/>
                <a:gdLst/>
                <a:ahLst/>
                <a:cxnLst/>
                <a:rect l="l" t="t" r="r" b="b"/>
                <a:pathLst>
                  <a:path w="12275" h="5925" extrusionOk="0">
                    <a:moveTo>
                      <a:pt x="10654" y="0"/>
                    </a:moveTo>
                    <a:cubicBezTo>
                      <a:pt x="9710" y="0"/>
                      <a:pt x="9232" y="1067"/>
                      <a:pt x="9232" y="1067"/>
                    </a:cubicBezTo>
                    <a:cubicBezTo>
                      <a:pt x="9232" y="1067"/>
                      <a:pt x="8504" y="395"/>
                      <a:pt x="7725" y="395"/>
                    </a:cubicBezTo>
                    <a:cubicBezTo>
                      <a:pt x="7719" y="395"/>
                      <a:pt x="7712" y="395"/>
                      <a:pt x="7705" y="395"/>
                    </a:cubicBezTo>
                    <a:cubicBezTo>
                      <a:pt x="6919" y="408"/>
                      <a:pt x="6567" y="1578"/>
                      <a:pt x="6567" y="1578"/>
                    </a:cubicBezTo>
                    <a:cubicBezTo>
                      <a:pt x="6567" y="1578"/>
                      <a:pt x="6215" y="1119"/>
                      <a:pt x="5522" y="1119"/>
                    </a:cubicBezTo>
                    <a:cubicBezTo>
                      <a:pt x="5380" y="1119"/>
                      <a:pt x="5223" y="1138"/>
                      <a:pt x="5053" y="1184"/>
                    </a:cubicBezTo>
                    <a:cubicBezTo>
                      <a:pt x="4284" y="1392"/>
                      <a:pt x="4072" y="2521"/>
                      <a:pt x="4072" y="2521"/>
                    </a:cubicBezTo>
                    <a:cubicBezTo>
                      <a:pt x="4072" y="2521"/>
                      <a:pt x="3837" y="2427"/>
                      <a:pt x="3478" y="2427"/>
                    </a:cubicBezTo>
                    <a:cubicBezTo>
                      <a:pt x="3210" y="2427"/>
                      <a:pt x="2872" y="2480"/>
                      <a:pt x="2510" y="2663"/>
                    </a:cubicBezTo>
                    <a:cubicBezTo>
                      <a:pt x="1666" y="3092"/>
                      <a:pt x="1509" y="4427"/>
                      <a:pt x="1509" y="4427"/>
                    </a:cubicBezTo>
                    <a:cubicBezTo>
                      <a:pt x="1509" y="4427"/>
                      <a:pt x="1274" y="4354"/>
                      <a:pt x="987" y="4354"/>
                    </a:cubicBezTo>
                    <a:cubicBezTo>
                      <a:pt x="665" y="4354"/>
                      <a:pt x="276" y="4446"/>
                      <a:pt x="81" y="4836"/>
                    </a:cubicBezTo>
                    <a:cubicBezTo>
                      <a:pt x="0" y="4998"/>
                      <a:pt x="328" y="5399"/>
                      <a:pt x="889" y="5924"/>
                    </a:cubicBezTo>
                    <a:cubicBezTo>
                      <a:pt x="1135" y="5784"/>
                      <a:pt x="1461" y="5740"/>
                      <a:pt x="1775" y="5740"/>
                    </a:cubicBezTo>
                    <a:cubicBezTo>
                      <a:pt x="2314" y="5740"/>
                      <a:pt x="2816" y="5870"/>
                      <a:pt x="2816" y="5870"/>
                    </a:cubicBezTo>
                    <a:cubicBezTo>
                      <a:pt x="2816" y="5870"/>
                      <a:pt x="2147" y="4380"/>
                      <a:pt x="3195" y="3921"/>
                    </a:cubicBezTo>
                    <a:cubicBezTo>
                      <a:pt x="3370" y="3844"/>
                      <a:pt x="3530" y="3813"/>
                      <a:pt x="3677" y="3813"/>
                    </a:cubicBezTo>
                    <a:cubicBezTo>
                      <a:pt x="4412" y="3813"/>
                      <a:pt x="4797" y="4610"/>
                      <a:pt x="4797" y="4610"/>
                    </a:cubicBezTo>
                    <a:cubicBezTo>
                      <a:pt x="4797" y="4610"/>
                      <a:pt x="4576" y="2715"/>
                      <a:pt x="5544" y="2592"/>
                    </a:cubicBezTo>
                    <a:cubicBezTo>
                      <a:pt x="5601" y="2584"/>
                      <a:pt x="5656" y="2581"/>
                      <a:pt x="5708" y="2581"/>
                    </a:cubicBezTo>
                    <a:cubicBezTo>
                      <a:pt x="6545" y="2581"/>
                      <a:pt x="6787" y="3471"/>
                      <a:pt x="6787" y="3471"/>
                    </a:cubicBezTo>
                    <a:cubicBezTo>
                      <a:pt x="6787" y="3471"/>
                      <a:pt x="7107" y="1940"/>
                      <a:pt x="8243" y="1776"/>
                    </a:cubicBezTo>
                    <a:cubicBezTo>
                      <a:pt x="8324" y="1764"/>
                      <a:pt x="8400" y="1759"/>
                      <a:pt x="8472" y="1759"/>
                    </a:cubicBezTo>
                    <a:cubicBezTo>
                      <a:pt x="9414" y="1759"/>
                      <a:pt x="9635" y="2690"/>
                      <a:pt x="9635" y="2690"/>
                    </a:cubicBezTo>
                    <a:cubicBezTo>
                      <a:pt x="9635" y="2690"/>
                      <a:pt x="9767" y="1624"/>
                      <a:pt x="10811" y="1517"/>
                    </a:cubicBezTo>
                    <a:cubicBezTo>
                      <a:pt x="10859" y="1512"/>
                      <a:pt x="10906" y="1510"/>
                      <a:pt x="10953" y="1510"/>
                    </a:cubicBezTo>
                    <a:cubicBezTo>
                      <a:pt x="11439" y="1510"/>
                      <a:pt x="11862" y="1767"/>
                      <a:pt x="12164" y="2025"/>
                    </a:cubicBezTo>
                    <a:lnTo>
                      <a:pt x="12274" y="959"/>
                    </a:lnTo>
                    <a:cubicBezTo>
                      <a:pt x="12274" y="959"/>
                      <a:pt x="11668" y="34"/>
                      <a:pt x="10696" y="1"/>
                    </a:cubicBezTo>
                    <a:cubicBezTo>
                      <a:pt x="10682" y="1"/>
                      <a:pt x="10668" y="0"/>
                      <a:pt x="106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51" name="Google Shape;851;p18"/>
            <p:cNvGrpSpPr/>
            <p:nvPr/>
          </p:nvGrpSpPr>
          <p:grpSpPr>
            <a:xfrm>
              <a:off x="156927" y="4437168"/>
              <a:ext cx="920132" cy="549318"/>
              <a:chOff x="222867" y="4344895"/>
              <a:chExt cx="868049" cy="518224"/>
            </a:xfrm>
          </p:grpSpPr>
          <p:grpSp>
            <p:nvGrpSpPr>
              <p:cNvPr id="852" name="Google Shape;852;p18"/>
              <p:cNvGrpSpPr/>
              <p:nvPr/>
            </p:nvGrpSpPr>
            <p:grpSpPr>
              <a:xfrm>
                <a:off x="222867" y="4344895"/>
                <a:ext cx="868049" cy="518224"/>
                <a:chOff x="5661367" y="324345"/>
                <a:chExt cx="868049" cy="518224"/>
              </a:xfrm>
            </p:grpSpPr>
            <p:sp>
              <p:nvSpPr>
                <p:cNvPr id="853" name="Google Shape;853;p18"/>
                <p:cNvSpPr/>
                <p:nvPr/>
              </p:nvSpPr>
              <p:spPr>
                <a:xfrm>
                  <a:off x="5661367" y="385444"/>
                  <a:ext cx="81398" cy="434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3" h="19506" extrusionOk="0">
                      <a:moveTo>
                        <a:pt x="2274" y="0"/>
                      </a:moveTo>
                      <a:cubicBezTo>
                        <a:pt x="2098" y="0"/>
                        <a:pt x="1896" y="2"/>
                        <a:pt x="1693" y="9"/>
                      </a:cubicBezTo>
                      <a:cubicBezTo>
                        <a:pt x="1210" y="25"/>
                        <a:pt x="725" y="71"/>
                        <a:pt x="596" y="182"/>
                      </a:cubicBezTo>
                      <a:cubicBezTo>
                        <a:pt x="465" y="294"/>
                        <a:pt x="393" y="3964"/>
                        <a:pt x="347" y="7883"/>
                      </a:cubicBezTo>
                      <a:cubicBezTo>
                        <a:pt x="322" y="9939"/>
                        <a:pt x="16" y="16932"/>
                        <a:pt x="0" y="18646"/>
                      </a:cubicBezTo>
                      <a:cubicBezTo>
                        <a:pt x="331" y="18946"/>
                        <a:pt x="1483" y="18682"/>
                        <a:pt x="1883" y="18977"/>
                      </a:cubicBezTo>
                      <a:cubicBezTo>
                        <a:pt x="2232" y="19236"/>
                        <a:pt x="2977" y="19234"/>
                        <a:pt x="3374" y="19484"/>
                      </a:cubicBezTo>
                      <a:cubicBezTo>
                        <a:pt x="3397" y="19498"/>
                        <a:pt x="3417" y="19505"/>
                        <a:pt x="3434" y="19505"/>
                      </a:cubicBezTo>
                      <a:cubicBezTo>
                        <a:pt x="3653" y="19505"/>
                        <a:pt x="3407" y="18297"/>
                        <a:pt x="3503" y="16024"/>
                      </a:cubicBezTo>
                      <a:lnTo>
                        <a:pt x="3137" y="7482"/>
                      </a:lnTo>
                      <a:lnTo>
                        <a:pt x="3101" y="6611"/>
                      </a:lnTo>
                      <a:lnTo>
                        <a:pt x="2817" y="7"/>
                      </a:lnTo>
                      <a:cubicBezTo>
                        <a:pt x="2817" y="7"/>
                        <a:pt x="2587" y="0"/>
                        <a:pt x="2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4" name="Google Shape;854;p18"/>
                <p:cNvSpPr/>
                <p:nvPr/>
              </p:nvSpPr>
              <p:spPr>
                <a:xfrm>
                  <a:off x="5682179" y="332879"/>
                  <a:ext cx="61745" cy="483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1" h="21682" extrusionOk="0">
                      <a:moveTo>
                        <a:pt x="2770" y="0"/>
                      </a:moveTo>
                      <a:cubicBezTo>
                        <a:pt x="2770" y="0"/>
                        <a:pt x="1587" y="1470"/>
                        <a:pt x="769" y="1876"/>
                      </a:cubicBezTo>
                      <a:lnTo>
                        <a:pt x="759" y="2372"/>
                      </a:lnTo>
                      <a:lnTo>
                        <a:pt x="599" y="9965"/>
                      </a:lnTo>
                      <a:lnTo>
                        <a:pt x="0" y="21146"/>
                      </a:lnTo>
                      <a:cubicBezTo>
                        <a:pt x="351" y="21403"/>
                        <a:pt x="609" y="21431"/>
                        <a:pt x="1007" y="21681"/>
                      </a:cubicBezTo>
                      <a:lnTo>
                        <a:pt x="2108" y="9846"/>
                      </a:lnTo>
                      <a:lnTo>
                        <a:pt x="2167" y="8975"/>
                      </a:lnTo>
                      <a:lnTo>
                        <a:pt x="277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5" name="Google Shape;855;p18"/>
                <p:cNvSpPr/>
                <p:nvPr/>
              </p:nvSpPr>
              <p:spPr>
                <a:xfrm>
                  <a:off x="6465532" y="389789"/>
                  <a:ext cx="63884" cy="423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7" h="19016" extrusionOk="0">
                      <a:moveTo>
                        <a:pt x="1" y="0"/>
                      </a:moveTo>
                      <a:lnTo>
                        <a:pt x="866" y="8954"/>
                      </a:lnTo>
                      <a:lnTo>
                        <a:pt x="1183" y="19015"/>
                      </a:lnTo>
                      <a:cubicBezTo>
                        <a:pt x="1389" y="18907"/>
                        <a:pt x="1587" y="18797"/>
                        <a:pt x="1774" y="18686"/>
                      </a:cubicBezTo>
                      <a:cubicBezTo>
                        <a:pt x="2173" y="18456"/>
                        <a:pt x="2530" y="18219"/>
                        <a:pt x="2846" y="17978"/>
                      </a:cubicBezTo>
                      <a:cubicBezTo>
                        <a:pt x="2845" y="17976"/>
                        <a:pt x="2846" y="17976"/>
                        <a:pt x="2846" y="17976"/>
                      </a:cubicBezTo>
                      <a:cubicBezTo>
                        <a:pt x="2725" y="16814"/>
                        <a:pt x="2867" y="11653"/>
                        <a:pt x="2637" y="9476"/>
                      </a:cubicBezTo>
                      <a:cubicBezTo>
                        <a:pt x="2189" y="5211"/>
                        <a:pt x="1667" y="361"/>
                        <a:pt x="1599" y="262"/>
                      </a:cubicBezTo>
                      <a:cubicBezTo>
                        <a:pt x="1530" y="158"/>
                        <a:pt x="998" y="87"/>
                        <a:pt x="566" y="46"/>
                      </a:cubicBezTo>
                      <a:cubicBezTo>
                        <a:pt x="257" y="15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6" name="Google Shape;856;p18"/>
                <p:cNvSpPr/>
                <p:nvPr/>
              </p:nvSpPr>
              <p:spPr>
                <a:xfrm>
                  <a:off x="6446191" y="334439"/>
                  <a:ext cx="58893" cy="48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3" h="21908" extrusionOk="0">
                      <a:moveTo>
                        <a:pt x="1" y="1"/>
                      </a:moveTo>
                      <a:lnTo>
                        <a:pt x="948" y="11312"/>
                      </a:lnTo>
                      <a:lnTo>
                        <a:pt x="1220" y="21907"/>
                      </a:lnTo>
                      <a:cubicBezTo>
                        <a:pt x="1512" y="21773"/>
                        <a:pt x="1789" y="21637"/>
                        <a:pt x="2051" y="21499"/>
                      </a:cubicBezTo>
                      <a:cubicBezTo>
                        <a:pt x="2257" y="21391"/>
                        <a:pt x="2455" y="21281"/>
                        <a:pt x="2642" y="21170"/>
                      </a:cubicBezTo>
                      <a:lnTo>
                        <a:pt x="2343" y="11572"/>
                      </a:lnTo>
                      <a:lnTo>
                        <a:pt x="1434" y="2530"/>
                      </a:lnTo>
                      <a:lnTo>
                        <a:pt x="1373" y="1928"/>
                      </a:lnTo>
                      <a:cubicBezTo>
                        <a:pt x="1029" y="1692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7" name="Google Shape;857;p18"/>
                <p:cNvSpPr/>
                <p:nvPr/>
              </p:nvSpPr>
              <p:spPr>
                <a:xfrm>
                  <a:off x="5696886" y="324345"/>
                  <a:ext cx="776501" cy="518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48" h="23257" extrusionOk="0">
                      <a:moveTo>
                        <a:pt x="26955" y="0"/>
                      </a:moveTo>
                      <a:cubicBezTo>
                        <a:pt x="23575" y="0"/>
                        <a:pt x="19814" y="411"/>
                        <a:pt x="18019" y="2017"/>
                      </a:cubicBezTo>
                      <a:cubicBezTo>
                        <a:pt x="16666" y="497"/>
                        <a:pt x="11955" y="156"/>
                        <a:pt x="8008" y="156"/>
                      </a:cubicBezTo>
                      <a:cubicBezTo>
                        <a:pt x="4808" y="156"/>
                        <a:pt x="2110" y="380"/>
                        <a:pt x="2110" y="380"/>
                      </a:cubicBezTo>
                      <a:cubicBezTo>
                        <a:pt x="2110" y="380"/>
                        <a:pt x="0" y="21872"/>
                        <a:pt x="347" y="22063"/>
                      </a:cubicBezTo>
                      <a:cubicBezTo>
                        <a:pt x="1972" y="22972"/>
                        <a:pt x="4161" y="23257"/>
                        <a:pt x="6618" y="23257"/>
                      </a:cubicBezTo>
                      <a:cubicBezTo>
                        <a:pt x="10238" y="23257"/>
                        <a:pt x="14438" y="22639"/>
                        <a:pt x="18270" y="22486"/>
                      </a:cubicBezTo>
                      <a:cubicBezTo>
                        <a:pt x="18281" y="22486"/>
                        <a:pt x="18288" y="22485"/>
                        <a:pt x="18298" y="22485"/>
                      </a:cubicBezTo>
                      <a:cubicBezTo>
                        <a:pt x="18351" y="22483"/>
                        <a:pt x="18404" y="22482"/>
                        <a:pt x="18457" y="22478"/>
                      </a:cubicBezTo>
                      <a:cubicBezTo>
                        <a:pt x="19076" y="22451"/>
                        <a:pt x="19681" y="22440"/>
                        <a:pt x="20271" y="22440"/>
                      </a:cubicBezTo>
                      <a:cubicBezTo>
                        <a:pt x="24564" y="22440"/>
                        <a:pt x="28084" y="23047"/>
                        <a:pt x="30918" y="23047"/>
                      </a:cubicBezTo>
                      <a:cubicBezTo>
                        <a:pt x="32415" y="23047"/>
                        <a:pt x="33720" y="22878"/>
                        <a:pt x="34847" y="22360"/>
                      </a:cubicBezTo>
                      <a:lnTo>
                        <a:pt x="34575" y="11762"/>
                      </a:lnTo>
                      <a:lnTo>
                        <a:pt x="33628" y="452"/>
                      </a:lnTo>
                      <a:cubicBezTo>
                        <a:pt x="33628" y="452"/>
                        <a:pt x="30501" y="0"/>
                        <a:pt x="2695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8" name="Google Shape;858;p18"/>
                <p:cNvSpPr/>
                <p:nvPr/>
              </p:nvSpPr>
              <p:spPr>
                <a:xfrm>
                  <a:off x="6097732" y="383706"/>
                  <a:ext cx="10428" cy="4417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19823" extrusionOk="0">
                      <a:moveTo>
                        <a:pt x="83" y="1"/>
                      </a:moveTo>
                      <a:cubicBezTo>
                        <a:pt x="83" y="1"/>
                        <a:pt x="82" y="1"/>
                        <a:pt x="81" y="1"/>
                      </a:cubicBezTo>
                      <a:cubicBezTo>
                        <a:pt x="36" y="2"/>
                        <a:pt x="0" y="39"/>
                        <a:pt x="1" y="82"/>
                      </a:cubicBezTo>
                      <a:lnTo>
                        <a:pt x="180" y="11497"/>
                      </a:lnTo>
                      <a:lnTo>
                        <a:pt x="309" y="19822"/>
                      </a:lnTo>
                      <a:cubicBezTo>
                        <a:pt x="362" y="19821"/>
                        <a:pt x="415" y="19819"/>
                        <a:pt x="468" y="19816"/>
                      </a:cubicBezTo>
                      <a:lnTo>
                        <a:pt x="338" y="11438"/>
                      </a:lnTo>
                      <a:lnTo>
                        <a:pt x="161" y="79"/>
                      </a:lnTo>
                      <a:cubicBezTo>
                        <a:pt x="161" y="36"/>
                        <a:pt x="127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9" name="Google Shape;859;p18"/>
                <p:cNvSpPr/>
                <p:nvPr/>
              </p:nvSpPr>
              <p:spPr>
                <a:xfrm>
                  <a:off x="5800657" y="412139"/>
                  <a:ext cx="87214" cy="91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" h="4123" extrusionOk="0">
                      <a:moveTo>
                        <a:pt x="2313" y="1098"/>
                      </a:moveTo>
                      <a:lnTo>
                        <a:pt x="2615" y="2555"/>
                      </a:lnTo>
                      <a:lnTo>
                        <a:pt x="2615" y="2555"/>
                      </a:lnTo>
                      <a:lnTo>
                        <a:pt x="1656" y="2443"/>
                      </a:lnTo>
                      <a:lnTo>
                        <a:pt x="2313" y="1098"/>
                      </a:lnTo>
                      <a:close/>
                      <a:moveTo>
                        <a:pt x="1903" y="1"/>
                      </a:moveTo>
                      <a:lnTo>
                        <a:pt x="1" y="3664"/>
                      </a:lnTo>
                      <a:lnTo>
                        <a:pt x="993" y="3781"/>
                      </a:lnTo>
                      <a:lnTo>
                        <a:pt x="1313" y="3133"/>
                      </a:lnTo>
                      <a:lnTo>
                        <a:pt x="2765" y="3302"/>
                      </a:lnTo>
                      <a:lnTo>
                        <a:pt x="2911" y="4005"/>
                      </a:lnTo>
                      <a:lnTo>
                        <a:pt x="3913" y="4123"/>
                      </a:lnTo>
                      <a:lnTo>
                        <a:pt x="3000" y="129"/>
                      </a:lnTo>
                      <a:lnTo>
                        <a:pt x="190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0" name="Google Shape;860;p18"/>
                <p:cNvSpPr/>
                <p:nvPr/>
              </p:nvSpPr>
              <p:spPr>
                <a:xfrm>
                  <a:off x="5957684" y="528433"/>
                  <a:ext cx="70569" cy="86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7" h="3897" extrusionOk="0">
                      <a:moveTo>
                        <a:pt x="1052" y="774"/>
                      </a:moveTo>
                      <a:lnTo>
                        <a:pt x="1677" y="787"/>
                      </a:lnTo>
                      <a:cubicBezTo>
                        <a:pt x="1832" y="790"/>
                        <a:pt x="1951" y="828"/>
                        <a:pt x="2033" y="899"/>
                      </a:cubicBezTo>
                      <a:cubicBezTo>
                        <a:pt x="2114" y="970"/>
                        <a:pt x="2153" y="1071"/>
                        <a:pt x="2149" y="1204"/>
                      </a:cubicBezTo>
                      <a:cubicBezTo>
                        <a:pt x="2145" y="1336"/>
                        <a:pt x="2099" y="1434"/>
                        <a:pt x="2014" y="1500"/>
                      </a:cubicBezTo>
                      <a:cubicBezTo>
                        <a:pt x="1934" y="1562"/>
                        <a:pt x="1821" y="1594"/>
                        <a:pt x="1678" y="1594"/>
                      </a:cubicBezTo>
                      <a:cubicBezTo>
                        <a:pt x="1669" y="1594"/>
                        <a:pt x="1660" y="1594"/>
                        <a:pt x="1651" y="1593"/>
                      </a:cubicBezTo>
                      <a:lnTo>
                        <a:pt x="1026" y="1580"/>
                      </a:lnTo>
                      <a:lnTo>
                        <a:pt x="1052" y="774"/>
                      </a:lnTo>
                      <a:close/>
                      <a:moveTo>
                        <a:pt x="1005" y="2266"/>
                      </a:moveTo>
                      <a:lnTo>
                        <a:pt x="1698" y="2282"/>
                      </a:lnTo>
                      <a:cubicBezTo>
                        <a:pt x="1858" y="2286"/>
                        <a:pt x="1982" y="2328"/>
                        <a:pt x="2072" y="2406"/>
                      </a:cubicBezTo>
                      <a:cubicBezTo>
                        <a:pt x="2161" y="2485"/>
                        <a:pt x="2202" y="2593"/>
                        <a:pt x="2199" y="2728"/>
                      </a:cubicBezTo>
                      <a:cubicBezTo>
                        <a:pt x="2193" y="2863"/>
                        <a:pt x="2146" y="2965"/>
                        <a:pt x="2057" y="3035"/>
                      </a:cubicBezTo>
                      <a:cubicBezTo>
                        <a:pt x="1970" y="3101"/>
                        <a:pt x="1853" y="3134"/>
                        <a:pt x="1703" y="3134"/>
                      </a:cubicBezTo>
                      <a:cubicBezTo>
                        <a:pt x="1696" y="3134"/>
                        <a:pt x="1689" y="3134"/>
                        <a:pt x="1682" y="3134"/>
                      </a:cubicBezTo>
                      <a:lnTo>
                        <a:pt x="978" y="3118"/>
                      </a:lnTo>
                      <a:lnTo>
                        <a:pt x="1005" y="2266"/>
                      </a:lnTo>
                      <a:close/>
                      <a:moveTo>
                        <a:pt x="122" y="0"/>
                      </a:moveTo>
                      <a:lnTo>
                        <a:pt x="0" y="3855"/>
                      </a:lnTo>
                      <a:lnTo>
                        <a:pt x="1826" y="3895"/>
                      </a:lnTo>
                      <a:cubicBezTo>
                        <a:pt x="1846" y="3896"/>
                        <a:pt x="1866" y="3896"/>
                        <a:pt x="1886" y="3896"/>
                      </a:cubicBezTo>
                      <a:cubicBezTo>
                        <a:pt x="2268" y="3896"/>
                        <a:pt x="2569" y="3808"/>
                        <a:pt x="2792" y="3634"/>
                      </a:cubicBezTo>
                      <a:cubicBezTo>
                        <a:pt x="3027" y="3451"/>
                        <a:pt x="3149" y="3198"/>
                        <a:pt x="3160" y="2876"/>
                      </a:cubicBezTo>
                      <a:cubicBezTo>
                        <a:pt x="3166" y="2654"/>
                        <a:pt x="3103" y="2453"/>
                        <a:pt x="2971" y="2276"/>
                      </a:cubicBezTo>
                      <a:cubicBezTo>
                        <a:pt x="2839" y="2098"/>
                        <a:pt x="2660" y="1983"/>
                        <a:pt x="2436" y="1930"/>
                      </a:cubicBezTo>
                      <a:cubicBezTo>
                        <a:pt x="2639" y="1876"/>
                        <a:pt x="2803" y="1775"/>
                        <a:pt x="2928" y="1628"/>
                      </a:cubicBezTo>
                      <a:cubicBezTo>
                        <a:pt x="3054" y="1480"/>
                        <a:pt x="3120" y="1293"/>
                        <a:pt x="3128" y="1066"/>
                      </a:cubicBezTo>
                      <a:cubicBezTo>
                        <a:pt x="3136" y="758"/>
                        <a:pt x="3032" y="513"/>
                        <a:pt x="2813" y="328"/>
                      </a:cubicBezTo>
                      <a:cubicBezTo>
                        <a:pt x="2594" y="144"/>
                        <a:pt x="2284" y="48"/>
                        <a:pt x="1886" y="39"/>
                      </a:cubicBezTo>
                      <a:lnTo>
                        <a:pt x="122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1" name="Google Shape;861;p18"/>
                <p:cNvSpPr/>
                <p:nvPr/>
              </p:nvSpPr>
              <p:spPr>
                <a:xfrm>
                  <a:off x="5841835" y="618790"/>
                  <a:ext cx="87593" cy="87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1" h="3935" extrusionOk="0">
                      <a:moveTo>
                        <a:pt x="1982" y="0"/>
                      </a:moveTo>
                      <a:cubicBezTo>
                        <a:pt x="1711" y="0"/>
                        <a:pt x="1456" y="49"/>
                        <a:pt x="1216" y="148"/>
                      </a:cubicBezTo>
                      <a:cubicBezTo>
                        <a:pt x="897" y="278"/>
                        <a:pt x="636" y="481"/>
                        <a:pt x="432" y="759"/>
                      </a:cubicBezTo>
                      <a:cubicBezTo>
                        <a:pt x="228" y="1035"/>
                        <a:pt x="101" y="1362"/>
                        <a:pt x="49" y="1740"/>
                      </a:cubicBezTo>
                      <a:cubicBezTo>
                        <a:pt x="0" y="2119"/>
                        <a:pt x="41" y="2465"/>
                        <a:pt x="169" y="2778"/>
                      </a:cubicBezTo>
                      <a:cubicBezTo>
                        <a:pt x="297" y="3094"/>
                        <a:pt x="498" y="3349"/>
                        <a:pt x="774" y="3550"/>
                      </a:cubicBezTo>
                      <a:cubicBezTo>
                        <a:pt x="1051" y="3750"/>
                        <a:pt x="1378" y="3872"/>
                        <a:pt x="1755" y="3917"/>
                      </a:cubicBezTo>
                      <a:cubicBezTo>
                        <a:pt x="1852" y="3928"/>
                        <a:pt x="1948" y="3934"/>
                        <a:pt x="2041" y="3934"/>
                      </a:cubicBezTo>
                      <a:cubicBezTo>
                        <a:pt x="2388" y="3934"/>
                        <a:pt x="2703" y="3856"/>
                        <a:pt x="2986" y="3698"/>
                      </a:cubicBezTo>
                      <a:cubicBezTo>
                        <a:pt x="3347" y="3498"/>
                        <a:pt x="3608" y="3197"/>
                        <a:pt x="3773" y="2796"/>
                      </a:cubicBezTo>
                      <a:lnTo>
                        <a:pt x="2732" y="2674"/>
                      </a:lnTo>
                      <a:cubicBezTo>
                        <a:pt x="2633" y="2825"/>
                        <a:pt x="2508" y="2935"/>
                        <a:pt x="2355" y="3001"/>
                      </a:cubicBezTo>
                      <a:cubicBezTo>
                        <a:pt x="2240" y="3053"/>
                        <a:pt x="2116" y="3078"/>
                        <a:pt x="1983" y="3078"/>
                      </a:cubicBezTo>
                      <a:cubicBezTo>
                        <a:pt x="1941" y="3078"/>
                        <a:pt x="1898" y="3076"/>
                        <a:pt x="1854" y="3070"/>
                      </a:cubicBezTo>
                      <a:cubicBezTo>
                        <a:pt x="1563" y="3036"/>
                        <a:pt x="1339" y="2909"/>
                        <a:pt x="1184" y="2688"/>
                      </a:cubicBezTo>
                      <a:cubicBezTo>
                        <a:pt x="1030" y="2467"/>
                        <a:pt x="973" y="2189"/>
                        <a:pt x="1016" y="1854"/>
                      </a:cubicBezTo>
                      <a:cubicBezTo>
                        <a:pt x="1061" y="1520"/>
                        <a:pt x="1184" y="1264"/>
                        <a:pt x="1390" y="1084"/>
                      </a:cubicBezTo>
                      <a:cubicBezTo>
                        <a:pt x="1565" y="934"/>
                        <a:pt x="1768" y="858"/>
                        <a:pt x="2002" y="858"/>
                      </a:cubicBezTo>
                      <a:cubicBezTo>
                        <a:pt x="2046" y="858"/>
                        <a:pt x="2092" y="861"/>
                        <a:pt x="2138" y="867"/>
                      </a:cubicBezTo>
                      <a:cubicBezTo>
                        <a:pt x="2319" y="887"/>
                        <a:pt x="2476" y="949"/>
                        <a:pt x="2607" y="1048"/>
                      </a:cubicBezTo>
                      <a:cubicBezTo>
                        <a:pt x="2739" y="1151"/>
                        <a:pt x="2833" y="1284"/>
                        <a:pt x="2890" y="1453"/>
                      </a:cubicBezTo>
                      <a:lnTo>
                        <a:pt x="3931" y="1574"/>
                      </a:lnTo>
                      <a:cubicBezTo>
                        <a:pt x="3874" y="1147"/>
                        <a:pt x="3696" y="794"/>
                        <a:pt x="3399" y="516"/>
                      </a:cubicBezTo>
                      <a:cubicBezTo>
                        <a:pt x="3101" y="237"/>
                        <a:pt x="2722" y="70"/>
                        <a:pt x="2260" y="17"/>
                      </a:cubicBezTo>
                      <a:cubicBezTo>
                        <a:pt x="2165" y="6"/>
                        <a:pt x="2073" y="0"/>
                        <a:pt x="1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62" name="Google Shape;862;p18"/>
              <p:cNvSpPr/>
              <p:nvPr/>
            </p:nvSpPr>
            <p:spPr>
              <a:xfrm>
                <a:off x="713225" y="4431200"/>
                <a:ext cx="172800" cy="172800"/>
              </a:xfrm>
              <a:prstGeom prst="mathMultiply">
                <a:avLst>
                  <a:gd name="adj1" fmla="val 23520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18"/>
              <p:cNvSpPr/>
              <p:nvPr/>
            </p:nvSpPr>
            <p:spPr>
              <a:xfrm>
                <a:off x="797900" y="4604000"/>
                <a:ext cx="172800" cy="172800"/>
              </a:xfrm>
              <a:prstGeom prst="mathDivide">
                <a:avLst>
                  <a:gd name="adj1" fmla="val 23520"/>
                  <a:gd name="adj2" fmla="val 5880"/>
                  <a:gd name="adj3" fmla="val 1176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64" name="Google Shape;864;p18"/>
            <p:cNvGrpSpPr/>
            <p:nvPr/>
          </p:nvGrpSpPr>
          <p:grpSpPr>
            <a:xfrm>
              <a:off x="8557801" y="752569"/>
              <a:ext cx="448870" cy="719266"/>
              <a:chOff x="5029670" y="1742067"/>
              <a:chExt cx="554708" cy="888861"/>
            </a:xfrm>
          </p:grpSpPr>
          <p:sp>
            <p:nvSpPr>
              <p:cNvPr id="865" name="Google Shape;865;p18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18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18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18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18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18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18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18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90490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1101187" y="825291"/>
            <a:ext cx="16087758" cy="8637882"/>
            <a:chOff x="372900" y="317225"/>
            <a:chExt cx="8399164" cy="4509701"/>
          </a:xfrm>
        </p:grpSpPr>
        <p:sp>
          <p:nvSpPr>
            <p:cNvPr id="11" name="Google Shape;11;p2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3" name="Google Shape;13;p2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5" name="Google Shape;45;p2"/>
          <p:cNvSpPr txBox="1">
            <a:spLocks noGrp="1"/>
          </p:cNvSpPr>
          <p:nvPr>
            <p:ph type="ctrTitle"/>
          </p:nvPr>
        </p:nvSpPr>
        <p:spPr>
          <a:xfrm>
            <a:off x="3954450" y="3336000"/>
            <a:ext cx="10381200" cy="31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2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2"/>
          <p:cNvSpPr txBox="1">
            <a:spLocks noGrp="1"/>
          </p:cNvSpPr>
          <p:nvPr>
            <p:ph type="subTitle" idx="1"/>
          </p:nvPr>
        </p:nvSpPr>
        <p:spPr>
          <a:xfrm>
            <a:off x="4786426" y="6823800"/>
            <a:ext cx="8718000" cy="8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pic>
        <p:nvPicPr>
          <p:cNvPr id="47" name="Google Shape;47;p2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12603651" y="8784801"/>
            <a:ext cx="523254" cy="6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2"/>
          <p:cNvPicPr preferRelativeResize="0"/>
          <p:nvPr/>
        </p:nvPicPr>
        <p:blipFill rotWithShape="1">
          <a:blip r:embed="rId3">
            <a:alphaModFix/>
          </a:blip>
          <a:srcRect l="9958" t="40088" r="80549" b="45104"/>
          <a:stretch/>
        </p:blipFill>
        <p:spPr>
          <a:xfrm>
            <a:off x="1542351" y="4316450"/>
            <a:ext cx="523254" cy="815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2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4263201" y="1856501"/>
            <a:ext cx="523254" cy="6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2"/>
          <p:cNvPicPr preferRelativeResize="0"/>
          <p:nvPr/>
        </p:nvPicPr>
        <p:blipFill rotWithShape="1">
          <a:blip r:embed="rId3">
            <a:alphaModFix/>
          </a:blip>
          <a:srcRect l="88584" t="31186" b="55558"/>
          <a:stretch/>
        </p:blipFill>
        <p:spPr>
          <a:xfrm>
            <a:off x="16418301" y="4052398"/>
            <a:ext cx="523254" cy="6072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02748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7"/>
          <p:cNvGrpSpPr/>
          <p:nvPr/>
        </p:nvGrpSpPr>
        <p:grpSpPr>
          <a:xfrm>
            <a:off x="257101" y="253786"/>
            <a:ext cx="17775990" cy="9780640"/>
            <a:chOff x="372900" y="317225"/>
            <a:chExt cx="8399164" cy="4509701"/>
          </a:xfrm>
        </p:grpSpPr>
        <p:sp>
          <p:nvSpPr>
            <p:cNvPr id="234" name="Google Shape;234;p7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5" name="Google Shape;235;p7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236" name="Google Shape;236;p7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7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7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7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7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7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7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7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7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7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7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68" name="Google Shape;268;p7"/>
          <p:cNvSpPr txBox="1">
            <a:spLocks noGrp="1"/>
          </p:cNvSpPr>
          <p:nvPr>
            <p:ph type="title"/>
          </p:nvPr>
        </p:nvSpPr>
        <p:spPr>
          <a:xfrm>
            <a:off x="1430200" y="1582500"/>
            <a:ext cx="7551000" cy="242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7"/>
          <p:cNvSpPr txBox="1">
            <a:spLocks noGrp="1"/>
          </p:cNvSpPr>
          <p:nvPr>
            <p:ph type="body" idx="1"/>
          </p:nvPr>
        </p:nvSpPr>
        <p:spPr>
          <a:xfrm>
            <a:off x="1430200" y="4004700"/>
            <a:ext cx="6980400" cy="46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2800">
                <a:solidFill>
                  <a:srgbClr val="434343"/>
                </a:solidFill>
              </a:defRPr>
            </a:lvl1pPr>
            <a:lvl2pPr marL="1828800" lvl="1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2743200" lvl="2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3657600" lvl="3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4572000" lvl="4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5486400" lvl="5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6400800" lvl="6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7315200" lvl="7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8229600" lvl="8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70" name="Google Shape;270;p7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7096051" y="1354851"/>
            <a:ext cx="523254" cy="6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7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474501" y="9174598"/>
            <a:ext cx="523254" cy="60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7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16906451" y="2215050"/>
            <a:ext cx="523254" cy="815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7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27201" y="8197751"/>
            <a:ext cx="523254" cy="6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7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659300" y="9348701"/>
            <a:ext cx="586456" cy="471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7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7429700" y="3212751"/>
            <a:ext cx="586456" cy="4713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82532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9"/>
          <p:cNvGrpSpPr/>
          <p:nvPr/>
        </p:nvGrpSpPr>
        <p:grpSpPr>
          <a:xfrm>
            <a:off x="745800" y="634451"/>
            <a:ext cx="16798328" cy="9019402"/>
            <a:chOff x="372900" y="317225"/>
            <a:chExt cx="8399164" cy="4509701"/>
          </a:xfrm>
        </p:grpSpPr>
        <p:sp>
          <p:nvSpPr>
            <p:cNvPr id="321" name="Google Shape;321;p9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2" name="Google Shape;322;p9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323" name="Google Shape;323;p9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" name="Google Shape;324;p9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5" name="Google Shape;325;p9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6" name="Google Shape;326;p9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7" name="Google Shape;327;p9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8" name="Google Shape;328;p9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9" name="Google Shape;329;p9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0" name="Google Shape;330;p9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1" name="Google Shape;331;p9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2" name="Google Shape;332;p9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3" name="Google Shape;333;p9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4" name="Google Shape;334;p9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5" name="Google Shape;335;p9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6" name="Google Shape;336;p9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55" name="Google Shape;355;p9"/>
          <p:cNvSpPr txBox="1">
            <a:spLocks noGrp="1"/>
          </p:cNvSpPr>
          <p:nvPr>
            <p:ph type="title"/>
          </p:nvPr>
        </p:nvSpPr>
        <p:spPr>
          <a:xfrm>
            <a:off x="4482900" y="3420850"/>
            <a:ext cx="9322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56" name="Google Shape;356;p9"/>
          <p:cNvSpPr txBox="1">
            <a:spLocks noGrp="1"/>
          </p:cNvSpPr>
          <p:nvPr>
            <p:ph type="subTitle" idx="1"/>
          </p:nvPr>
        </p:nvSpPr>
        <p:spPr>
          <a:xfrm>
            <a:off x="4482900" y="5332520"/>
            <a:ext cx="9322200" cy="15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57" name="Google Shape;357;p9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1489601" y="8422348"/>
            <a:ext cx="523254" cy="60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842301" y="7445501"/>
            <a:ext cx="523254" cy="6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2674400" y="8596451"/>
            <a:ext cx="586456" cy="471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6169651" y="1745201"/>
            <a:ext cx="523254" cy="6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9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15075651" y="2024750"/>
            <a:ext cx="523254" cy="815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6138050" y="2995251"/>
            <a:ext cx="586456" cy="4713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13843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70835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13"/>
          <p:cNvGrpSpPr/>
          <p:nvPr/>
        </p:nvGrpSpPr>
        <p:grpSpPr>
          <a:xfrm>
            <a:off x="257101" y="253786"/>
            <a:ext cx="17775990" cy="9780640"/>
            <a:chOff x="372900" y="317225"/>
            <a:chExt cx="8399164" cy="4509701"/>
          </a:xfrm>
        </p:grpSpPr>
        <p:sp>
          <p:nvSpPr>
            <p:cNvPr id="418" name="Google Shape;418;p13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19" name="Google Shape;419;p13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420" name="Google Shape;420;p13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13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13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" name="Google Shape;423;p13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" name="Google Shape;424;p13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" name="Google Shape;425;p13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" name="Google Shape;426;p13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" name="Google Shape;427;p13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" name="Google Shape;428;p13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" name="Google Shape;429;p13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" name="Google Shape;430;p13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1" name="Google Shape;431;p13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52" name="Google Shape;452;p13"/>
          <p:cNvSpPr txBox="1">
            <a:spLocks noGrp="1"/>
          </p:cNvSpPr>
          <p:nvPr>
            <p:ph type="title"/>
          </p:nvPr>
        </p:nvSpPr>
        <p:spPr>
          <a:xfrm>
            <a:off x="3388250" y="2940700"/>
            <a:ext cx="6143400" cy="14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453" name="Google Shape;453;p13"/>
          <p:cNvSpPr txBox="1">
            <a:spLocks noGrp="1"/>
          </p:cNvSpPr>
          <p:nvPr>
            <p:ph type="title" idx="2" hasCustomPrompt="1"/>
          </p:nvPr>
        </p:nvSpPr>
        <p:spPr>
          <a:xfrm>
            <a:off x="1480436" y="2846500"/>
            <a:ext cx="1907400" cy="16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54" name="Google Shape;454;p13"/>
          <p:cNvSpPr txBox="1">
            <a:spLocks noGrp="1"/>
          </p:cNvSpPr>
          <p:nvPr>
            <p:ph type="subTitle" idx="1"/>
          </p:nvPr>
        </p:nvSpPr>
        <p:spPr>
          <a:xfrm>
            <a:off x="3388250" y="4451850"/>
            <a:ext cx="4672800" cy="9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13"/>
          <p:cNvSpPr txBox="1">
            <a:spLocks noGrp="1"/>
          </p:cNvSpPr>
          <p:nvPr>
            <p:ph type="title" idx="3"/>
          </p:nvPr>
        </p:nvSpPr>
        <p:spPr>
          <a:xfrm>
            <a:off x="11471550" y="2940700"/>
            <a:ext cx="4916400" cy="14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456" name="Google Shape;456;p13"/>
          <p:cNvSpPr txBox="1">
            <a:spLocks noGrp="1"/>
          </p:cNvSpPr>
          <p:nvPr>
            <p:ph type="title" idx="4" hasCustomPrompt="1"/>
          </p:nvPr>
        </p:nvSpPr>
        <p:spPr>
          <a:xfrm>
            <a:off x="9551566" y="2846500"/>
            <a:ext cx="1920000" cy="16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57" name="Google Shape;457;p13"/>
          <p:cNvSpPr txBox="1">
            <a:spLocks noGrp="1"/>
          </p:cNvSpPr>
          <p:nvPr>
            <p:ph type="subTitle" idx="5"/>
          </p:nvPr>
        </p:nvSpPr>
        <p:spPr>
          <a:xfrm>
            <a:off x="11471550" y="4451850"/>
            <a:ext cx="4672800" cy="9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13"/>
          <p:cNvSpPr txBox="1">
            <a:spLocks noGrp="1"/>
          </p:cNvSpPr>
          <p:nvPr>
            <p:ph type="title" idx="6"/>
          </p:nvPr>
        </p:nvSpPr>
        <p:spPr>
          <a:xfrm>
            <a:off x="3378600" y="6030150"/>
            <a:ext cx="6143400" cy="14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459" name="Google Shape;459;p13"/>
          <p:cNvSpPr txBox="1">
            <a:spLocks noGrp="1"/>
          </p:cNvSpPr>
          <p:nvPr>
            <p:ph type="title" idx="7" hasCustomPrompt="1"/>
          </p:nvPr>
        </p:nvSpPr>
        <p:spPr>
          <a:xfrm>
            <a:off x="1468050" y="5936050"/>
            <a:ext cx="1907400" cy="16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60" name="Google Shape;460;p13"/>
          <p:cNvSpPr txBox="1">
            <a:spLocks noGrp="1"/>
          </p:cNvSpPr>
          <p:nvPr>
            <p:ph type="subTitle" idx="8"/>
          </p:nvPr>
        </p:nvSpPr>
        <p:spPr>
          <a:xfrm>
            <a:off x="3378600" y="7541250"/>
            <a:ext cx="4672800" cy="9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13"/>
          <p:cNvSpPr txBox="1">
            <a:spLocks noGrp="1"/>
          </p:cNvSpPr>
          <p:nvPr>
            <p:ph type="title" idx="9"/>
          </p:nvPr>
        </p:nvSpPr>
        <p:spPr>
          <a:xfrm>
            <a:off x="11461900" y="6030150"/>
            <a:ext cx="4926000" cy="14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462" name="Google Shape;462;p13"/>
          <p:cNvSpPr txBox="1">
            <a:spLocks noGrp="1"/>
          </p:cNvSpPr>
          <p:nvPr>
            <p:ph type="title" idx="13" hasCustomPrompt="1"/>
          </p:nvPr>
        </p:nvSpPr>
        <p:spPr>
          <a:xfrm>
            <a:off x="9539100" y="5936050"/>
            <a:ext cx="1920000" cy="16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subTitle" idx="14"/>
          </p:nvPr>
        </p:nvSpPr>
        <p:spPr>
          <a:xfrm>
            <a:off x="11461900" y="7541250"/>
            <a:ext cx="4672800" cy="9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title" idx="15"/>
          </p:nvPr>
        </p:nvSpPr>
        <p:spPr>
          <a:xfrm>
            <a:off x="1440000" y="10424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465" name="Google Shape;465;p13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474501" y="9174598"/>
            <a:ext cx="523254" cy="60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13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27201" y="8197751"/>
            <a:ext cx="523254" cy="6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13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659300" y="9348701"/>
            <a:ext cx="586456" cy="471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13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7096051" y="1354851"/>
            <a:ext cx="523254" cy="6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13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16906451" y="2215050"/>
            <a:ext cx="523254" cy="815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13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7429700" y="3212751"/>
            <a:ext cx="586456" cy="4713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5321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" name="Google Shape;472;p14"/>
          <p:cNvGrpSpPr/>
          <p:nvPr/>
        </p:nvGrpSpPr>
        <p:grpSpPr>
          <a:xfrm>
            <a:off x="745800" y="634451"/>
            <a:ext cx="16798328" cy="9019402"/>
            <a:chOff x="372900" y="317225"/>
            <a:chExt cx="8399164" cy="4509701"/>
          </a:xfrm>
        </p:grpSpPr>
        <p:sp>
          <p:nvSpPr>
            <p:cNvPr id="473" name="Google Shape;473;p14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74" name="Google Shape;474;p14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475" name="Google Shape;475;p14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14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14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14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14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14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14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14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14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14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14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14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14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14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14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14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14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14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14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14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14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14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14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14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14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14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14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14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14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14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14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14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07" name="Google Shape;507;p14"/>
          <p:cNvSpPr txBox="1">
            <a:spLocks noGrp="1"/>
          </p:cNvSpPr>
          <p:nvPr>
            <p:ph type="title"/>
          </p:nvPr>
        </p:nvSpPr>
        <p:spPr>
          <a:xfrm>
            <a:off x="4580150" y="6351900"/>
            <a:ext cx="9127800" cy="10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508" name="Google Shape;508;p14"/>
          <p:cNvSpPr txBox="1">
            <a:spLocks noGrp="1"/>
          </p:cNvSpPr>
          <p:nvPr>
            <p:ph type="subTitle" idx="1"/>
          </p:nvPr>
        </p:nvSpPr>
        <p:spPr>
          <a:xfrm>
            <a:off x="2916300" y="2871300"/>
            <a:ext cx="12455400" cy="34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pic>
        <p:nvPicPr>
          <p:cNvPr id="509" name="Google Shape;509;p14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16078927" y="4776398"/>
            <a:ext cx="523254" cy="60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14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1685801" y="4070850"/>
            <a:ext cx="523254" cy="815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14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2703301" y="4567951"/>
            <a:ext cx="523254" cy="6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14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5600601" y="5791551"/>
            <a:ext cx="523254" cy="6783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26809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4" name="Google Shape;514;p15"/>
          <p:cNvGrpSpPr/>
          <p:nvPr/>
        </p:nvGrpSpPr>
        <p:grpSpPr>
          <a:xfrm>
            <a:off x="745800" y="634451"/>
            <a:ext cx="16798328" cy="9019402"/>
            <a:chOff x="372900" y="317225"/>
            <a:chExt cx="8399164" cy="4509701"/>
          </a:xfrm>
        </p:grpSpPr>
        <p:sp>
          <p:nvSpPr>
            <p:cNvPr id="515" name="Google Shape;515;p15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6" name="Google Shape;516;p15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517" name="Google Shape;517;p15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15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9" name="Google Shape;519;p15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0" name="Google Shape;520;p15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1" name="Google Shape;521;p15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2" name="Google Shape;522;p15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3" name="Google Shape;523;p15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4" name="Google Shape;524;p15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15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15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15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15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15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15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15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15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15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15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5" name="Google Shape;535;p15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6" name="Google Shape;536;p15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7" name="Google Shape;537;p15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8" name="Google Shape;538;p15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9" name="Google Shape;539;p15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0" name="Google Shape;540;p15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1" name="Google Shape;541;p15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2" name="Google Shape;542;p15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3" name="Google Shape;543;p15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4" name="Google Shape;544;p15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5" name="Google Shape;545;p15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6" name="Google Shape;546;p15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7" name="Google Shape;547;p15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8" name="Google Shape;548;p15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49" name="Google Shape;549;p15"/>
          <p:cNvSpPr txBox="1">
            <a:spLocks noGrp="1"/>
          </p:cNvSpPr>
          <p:nvPr>
            <p:ph type="title"/>
          </p:nvPr>
        </p:nvSpPr>
        <p:spPr>
          <a:xfrm>
            <a:off x="1430200" y="4718700"/>
            <a:ext cx="108894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550" name="Google Shape;550;p15"/>
          <p:cNvSpPr txBox="1">
            <a:spLocks noGrp="1"/>
          </p:cNvSpPr>
          <p:nvPr>
            <p:ph type="title" idx="2" hasCustomPrompt="1"/>
          </p:nvPr>
        </p:nvSpPr>
        <p:spPr>
          <a:xfrm>
            <a:off x="1430176" y="3035100"/>
            <a:ext cx="3319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1" name="Google Shape;551;p15"/>
          <p:cNvSpPr txBox="1">
            <a:spLocks noGrp="1"/>
          </p:cNvSpPr>
          <p:nvPr>
            <p:ph type="subTitle" idx="1"/>
          </p:nvPr>
        </p:nvSpPr>
        <p:spPr>
          <a:xfrm>
            <a:off x="1430176" y="6402300"/>
            <a:ext cx="8720400" cy="8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52" name="Google Shape;552;p15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4803001" y="2243051"/>
            <a:ext cx="523254" cy="6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15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4797751" y="2767348"/>
            <a:ext cx="523254" cy="60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15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15855101" y="3374600"/>
            <a:ext cx="523254" cy="815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15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5988600" y="2192527"/>
            <a:ext cx="586456" cy="471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15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3963151" y="2089001"/>
            <a:ext cx="523254" cy="6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15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4922150" y="1871401"/>
            <a:ext cx="586456" cy="4713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13400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" name="Google Shape;860;p22"/>
          <p:cNvGrpSpPr/>
          <p:nvPr/>
        </p:nvGrpSpPr>
        <p:grpSpPr>
          <a:xfrm>
            <a:off x="257101" y="253786"/>
            <a:ext cx="17775990" cy="9780640"/>
            <a:chOff x="372900" y="317225"/>
            <a:chExt cx="8399164" cy="4509701"/>
          </a:xfrm>
        </p:grpSpPr>
        <p:sp>
          <p:nvSpPr>
            <p:cNvPr id="861" name="Google Shape;861;p22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62" name="Google Shape;862;p22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863" name="Google Shape;863;p22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4" name="Google Shape;864;p22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5" name="Google Shape;865;p22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6" name="Google Shape;866;p22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7" name="Google Shape;867;p22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8" name="Google Shape;868;p22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9" name="Google Shape;869;p22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0" name="Google Shape;870;p22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1" name="Google Shape;871;p22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2" name="Google Shape;872;p22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3" name="Google Shape;873;p22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4" name="Google Shape;874;p22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5" name="Google Shape;875;p22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6" name="Google Shape;876;p22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7" name="Google Shape;877;p22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8" name="Google Shape;878;p22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9" name="Google Shape;879;p22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0" name="Google Shape;880;p22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1" name="Google Shape;881;p22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2" name="Google Shape;882;p22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3" name="Google Shape;883;p22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4" name="Google Shape;884;p22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5" name="Google Shape;885;p22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6" name="Google Shape;886;p22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7" name="Google Shape;887;p22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8" name="Google Shape;888;p22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9" name="Google Shape;889;p22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0" name="Google Shape;890;p22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1" name="Google Shape;891;p22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2" name="Google Shape;892;p22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3" name="Google Shape;893;p22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4" name="Google Shape;894;p22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895" name="Google Shape;895;p22"/>
          <p:cNvSpPr txBox="1">
            <a:spLocks noGrp="1"/>
          </p:cNvSpPr>
          <p:nvPr>
            <p:ph type="title"/>
          </p:nvPr>
        </p:nvSpPr>
        <p:spPr>
          <a:xfrm>
            <a:off x="1440000" y="5151426"/>
            <a:ext cx="46728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896" name="Google Shape;896;p22"/>
          <p:cNvSpPr txBox="1">
            <a:spLocks noGrp="1"/>
          </p:cNvSpPr>
          <p:nvPr>
            <p:ph type="subTitle" idx="1"/>
          </p:nvPr>
        </p:nvSpPr>
        <p:spPr>
          <a:xfrm>
            <a:off x="1440000" y="6054450"/>
            <a:ext cx="4672800" cy="14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22"/>
          <p:cNvSpPr txBox="1">
            <a:spLocks noGrp="1"/>
          </p:cNvSpPr>
          <p:nvPr>
            <p:ph type="title" idx="2"/>
          </p:nvPr>
        </p:nvSpPr>
        <p:spPr>
          <a:xfrm>
            <a:off x="6807600" y="5151426"/>
            <a:ext cx="46728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898" name="Google Shape;898;p22"/>
          <p:cNvSpPr txBox="1">
            <a:spLocks noGrp="1"/>
          </p:cNvSpPr>
          <p:nvPr>
            <p:ph type="subTitle" idx="3"/>
          </p:nvPr>
        </p:nvSpPr>
        <p:spPr>
          <a:xfrm>
            <a:off x="6807600" y="6054450"/>
            <a:ext cx="4672800" cy="14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22"/>
          <p:cNvSpPr txBox="1">
            <a:spLocks noGrp="1"/>
          </p:cNvSpPr>
          <p:nvPr>
            <p:ph type="title" idx="4"/>
          </p:nvPr>
        </p:nvSpPr>
        <p:spPr>
          <a:xfrm>
            <a:off x="12175200" y="5151426"/>
            <a:ext cx="46728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900" name="Google Shape;900;p22"/>
          <p:cNvSpPr txBox="1">
            <a:spLocks noGrp="1"/>
          </p:cNvSpPr>
          <p:nvPr>
            <p:ph type="subTitle" idx="5"/>
          </p:nvPr>
        </p:nvSpPr>
        <p:spPr>
          <a:xfrm>
            <a:off x="12175200" y="6054450"/>
            <a:ext cx="4672800" cy="14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1" name="Google Shape;901;p22"/>
          <p:cNvSpPr txBox="1">
            <a:spLocks noGrp="1"/>
          </p:cNvSpPr>
          <p:nvPr>
            <p:ph type="title" idx="6"/>
          </p:nvPr>
        </p:nvSpPr>
        <p:spPr>
          <a:xfrm>
            <a:off x="1440000" y="10424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902" name="Google Shape;902;p22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7096051" y="1354851"/>
            <a:ext cx="523254" cy="6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22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16906451" y="2215050"/>
            <a:ext cx="523254" cy="815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p22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7429700" y="3212751"/>
            <a:ext cx="586456" cy="471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p22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474501" y="9174598"/>
            <a:ext cx="523254" cy="60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Google Shape;906;p22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27201" y="8197751"/>
            <a:ext cx="523254" cy="6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22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659300" y="9348701"/>
            <a:ext cx="586456" cy="4713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0829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9" name="Google Shape;1009;p25"/>
          <p:cNvGrpSpPr/>
          <p:nvPr/>
        </p:nvGrpSpPr>
        <p:grpSpPr>
          <a:xfrm>
            <a:off x="257101" y="253786"/>
            <a:ext cx="17775990" cy="9780640"/>
            <a:chOff x="372900" y="317225"/>
            <a:chExt cx="8399164" cy="4509701"/>
          </a:xfrm>
        </p:grpSpPr>
        <p:sp>
          <p:nvSpPr>
            <p:cNvPr id="1010" name="Google Shape;1010;p25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11" name="Google Shape;1011;p25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012" name="Google Shape;1012;p25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3" name="Google Shape;1013;p25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4" name="Google Shape;1014;p25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5" name="Google Shape;1015;p25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6" name="Google Shape;1016;p25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7" name="Google Shape;1017;p25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8" name="Google Shape;1018;p25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9" name="Google Shape;1019;p25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0" name="Google Shape;1020;p25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1" name="Google Shape;1021;p25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2" name="Google Shape;1022;p25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3" name="Google Shape;1023;p25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4" name="Google Shape;1024;p25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5" name="Google Shape;1025;p25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6" name="Google Shape;1026;p25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7" name="Google Shape;1027;p25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8" name="Google Shape;1028;p25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9" name="Google Shape;1029;p25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0" name="Google Shape;1030;p25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1" name="Google Shape;1031;p25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2" name="Google Shape;1032;p25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3" name="Google Shape;1033;p25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4" name="Google Shape;1034;p25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5" name="Google Shape;1035;p25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6" name="Google Shape;1036;p25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7" name="Google Shape;1037;p25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8" name="Google Shape;1038;p25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9" name="Google Shape;1039;p25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0" name="Google Shape;1040;p25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1" name="Google Shape;1041;p25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2" name="Google Shape;1042;p25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3" name="Google Shape;1043;p25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044" name="Google Shape;1044;p25"/>
          <p:cNvSpPr txBox="1">
            <a:spLocks noGrp="1"/>
          </p:cNvSpPr>
          <p:nvPr>
            <p:ph type="title"/>
          </p:nvPr>
        </p:nvSpPr>
        <p:spPr>
          <a:xfrm>
            <a:off x="1440000" y="3559776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045" name="Google Shape;1045;p25"/>
          <p:cNvSpPr txBox="1">
            <a:spLocks noGrp="1"/>
          </p:cNvSpPr>
          <p:nvPr>
            <p:ph type="subTitle" idx="1"/>
          </p:nvPr>
        </p:nvSpPr>
        <p:spPr>
          <a:xfrm>
            <a:off x="1440000" y="4428026"/>
            <a:ext cx="4611000" cy="9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6" name="Google Shape;1046;p25"/>
          <p:cNvSpPr txBox="1">
            <a:spLocks noGrp="1"/>
          </p:cNvSpPr>
          <p:nvPr>
            <p:ph type="title" idx="2"/>
          </p:nvPr>
        </p:nvSpPr>
        <p:spPr>
          <a:xfrm>
            <a:off x="6838538" y="3559776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047" name="Google Shape;1047;p25"/>
          <p:cNvSpPr txBox="1">
            <a:spLocks noGrp="1"/>
          </p:cNvSpPr>
          <p:nvPr>
            <p:ph type="subTitle" idx="3"/>
          </p:nvPr>
        </p:nvSpPr>
        <p:spPr>
          <a:xfrm>
            <a:off x="6838538" y="4428026"/>
            <a:ext cx="4611000" cy="9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8" name="Google Shape;1048;p25"/>
          <p:cNvSpPr txBox="1">
            <a:spLocks noGrp="1"/>
          </p:cNvSpPr>
          <p:nvPr>
            <p:ph type="title" idx="4"/>
          </p:nvPr>
        </p:nvSpPr>
        <p:spPr>
          <a:xfrm>
            <a:off x="1440000" y="7074350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049" name="Google Shape;1049;p25"/>
          <p:cNvSpPr txBox="1">
            <a:spLocks noGrp="1"/>
          </p:cNvSpPr>
          <p:nvPr>
            <p:ph type="subTitle" idx="5"/>
          </p:nvPr>
        </p:nvSpPr>
        <p:spPr>
          <a:xfrm>
            <a:off x="1440000" y="7942600"/>
            <a:ext cx="4611000" cy="9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0" name="Google Shape;1050;p25"/>
          <p:cNvSpPr txBox="1">
            <a:spLocks noGrp="1"/>
          </p:cNvSpPr>
          <p:nvPr>
            <p:ph type="title" idx="6"/>
          </p:nvPr>
        </p:nvSpPr>
        <p:spPr>
          <a:xfrm>
            <a:off x="6838538" y="7074350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051" name="Google Shape;1051;p25"/>
          <p:cNvSpPr txBox="1">
            <a:spLocks noGrp="1"/>
          </p:cNvSpPr>
          <p:nvPr>
            <p:ph type="subTitle" idx="7"/>
          </p:nvPr>
        </p:nvSpPr>
        <p:spPr>
          <a:xfrm>
            <a:off x="6838538" y="7942600"/>
            <a:ext cx="4611000" cy="9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2" name="Google Shape;1052;p25"/>
          <p:cNvSpPr txBox="1">
            <a:spLocks noGrp="1"/>
          </p:cNvSpPr>
          <p:nvPr>
            <p:ph type="title" idx="8"/>
          </p:nvPr>
        </p:nvSpPr>
        <p:spPr>
          <a:xfrm>
            <a:off x="12237090" y="3559776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053" name="Google Shape;1053;p25"/>
          <p:cNvSpPr txBox="1">
            <a:spLocks noGrp="1"/>
          </p:cNvSpPr>
          <p:nvPr>
            <p:ph type="subTitle" idx="9"/>
          </p:nvPr>
        </p:nvSpPr>
        <p:spPr>
          <a:xfrm>
            <a:off x="12237090" y="4428026"/>
            <a:ext cx="4611000" cy="9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4" name="Google Shape;1054;p25"/>
          <p:cNvSpPr txBox="1">
            <a:spLocks noGrp="1"/>
          </p:cNvSpPr>
          <p:nvPr>
            <p:ph type="title" idx="13"/>
          </p:nvPr>
        </p:nvSpPr>
        <p:spPr>
          <a:xfrm>
            <a:off x="12237090" y="7074350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055" name="Google Shape;1055;p25"/>
          <p:cNvSpPr txBox="1">
            <a:spLocks noGrp="1"/>
          </p:cNvSpPr>
          <p:nvPr>
            <p:ph type="subTitle" idx="14"/>
          </p:nvPr>
        </p:nvSpPr>
        <p:spPr>
          <a:xfrm>
            <a:off x="12237090" y="7942600"/>
            <a:ext cx="4611000" cy="9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6" name="Google Shape;1056;p25"/>
          <p:cNvSpPr txBox="1">
            <a:spLocks noGrp="1"/>
          </p:cNvSpPr>
          <p:nvPr>
            <p:ph type="title" idx="15"/>
          </p:nvPr>
        </p:nvSpPr>
        <p:spPr>
          <a:xfrm>
            <a:off x="1440000" y="10424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057" name="Google Shape;1057;p25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474501" y="9174598"/>
            <a:ext cx="523254" cy="60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p25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27201" y="8197751"/>
            <a:ext cx="523254" cy="6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9" name="Google Shape;1059;p25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659300" y="9348701"/>
            <a:ext cx="586456" cy="471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p25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7096051" y="1354851"/>
            <a:ext cx="523254" cy="6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25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16906451" y="2215050"/>
            <a:ext cx="523254" cy="815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" name="Google Shape;1062;p25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7429700" y="3212751"/>
            <a:ext cx="586456" cy="4713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43977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9" name="Google Shape;1159;p28"/>
          <p:cNvGrpSpPr/>
          <p:nvPr/>
        </p:nvGrpSpPr>
        <p:grpSpPr>
          <a:xfrm>
            <a:off x="745800" y="634451"/>
            <a:ext cx="16798328" cy="9019402"/>
            <a:chOff x="372900" y="317225"/>
            <a:chExt cx="8399164" cy="4509701"/>
          </a:xfrm>
        </p:grpSpPr>
        <p:sp>
          <p:nvSpPr>
            <p:cNvPr id="1160" name="Google Shape;1160;p28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61" name="Google Shape;1161;p28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162" name="Google Shape;1162;p28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3" name="Google Shape;1163;p28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4" name="Google Shape;1164;p28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5" name="Google Shape;1165;p28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6" name="Google Shape;1166;p28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7" name="Google Shape;1167;p28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8" name="Google Shape;1168;p28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9" name="Google Shape;1169;p28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0" name="Google Shape;1170;p28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1" name="Google Shape;1171;p28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2" name="Google Shape;1172;p28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3" name="Google Shape;1173;p28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4" name="Google Shape;1174;p28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5" name="Google Shape;1175;p28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6" name="Google Shape;1176;p28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7" name="Google Shape;1177;p28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8" name="Google Shape;1178;p28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9" name="Google Shape;1179;p28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0" name="Google Shape;1180;p28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1" name="Google Shape;1181;p28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2" name="Google Shape;1182;p28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3" name="Google Shape;1183;p28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4" name="Google Shape;1184;p28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5" name="Google Shape;1185;p28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6" name="Google Shape;1186;p28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7" name="Google Shape;1187;p28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8" name="Google Shape;1188;p28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9" name="Google Shape;1189;p28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0" name="Google Shape;1190;p28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1" name="Google Shape;1191;p28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2" name="Google Shape;1192;p28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3" name="Google Shape;1193;p28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34492549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5" name="Google Shape;1195;p29"/>
          <p:cNvGrpSpPr/>
          <p:nvPr/>
        </p:nvGrpSpPr>
        <p:grpSpPr>
          <a:xfrm>
            <a:off x="312751" y="253186"/>
            <a:ext cx="17775990" cy="9780640"/>
            <a:chOff x="372900" y="317225"/>
            <a:chExt cx="8399164" cy="4509701"/>
          </a:xfrm>
        </p:grpSpPr>
        <p:sp>
          <p:nvSpPr>
            <p:cNvPr id="1196" name="Google Shape;1196;p29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97" name="Google Shape;1197;p29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198" name="Google Shape;1198;p29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9" name="Google Shape;1199;p29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0" name="Google Shape;1200;p29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1" name="Google Shape;1201;p29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2" name="Google Shape;1202;p29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3" name="Google Shape;1203;p29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4" name="Google Shape;1204;p29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5" name="Google Shape;1205;p29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6" name="Google Shape;1206;p29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7" name="Google Shape;1207;p29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8" name="Google Shape;1208;p29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9" name="Google Shape;1209;p29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0" name="Google Shape;1210;p29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1" name="Google Shape;1211;p29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2" name="Google Shape;1212;p29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3" name="Google Shape;1213;p29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4" name="Google Shape;1214;p29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5" name="Google Shape;1215;p29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6" name="Google Shape;1216;p29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7" name="Google Shape;1217;p29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8" name="Google Shape;1218;p29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9" name="Google Shape;1219;p29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0" name="Google Shape;1220;p29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1" name="Google Shape;1221;p29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2" name="Google Shape;1222;p29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3" name="Google Shape;1223;p29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4" name="Google Shape;1224;p29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5" name="Google Shape;1225;p29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6" name="Google Shape;1226;p29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7" name="Google Shape;1227;p29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8" name="Google Shape;1228;p29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9" name="Google Shape;1229;p29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1230" name="Google Shape;1230;p29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474501" y="9174598"/>
            <a:ext cx="523254" cy="60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1" name="Google Shape;1231;p2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27201" y="8197751"/>
            <a:ext cx="523254" cy="6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2" name="Google Shape;1232;p2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659300" y="9348701"/>
            <a:ext cx="586456" cy="471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3" name="Google Shape;1233;p2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7096051" y="1354851"/>
            <a:ext cx="523254" cy="6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4" name="Google Shape;1234;p29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16906451" y="2215050"/>
            <a:ext cx="523254" cy="815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5" name="Google Shape;1235;p2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7429700" y="3212751"/>
            <a:ext cx="586456" cy="4713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50763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" name="Google Shape;744;p18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3700" y="1"/>
            <a:ext cx="18280600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18"/>
          <p:cNvSpPr/>
          <p:nvPr/>
        </p:nvSpPr>
        <p:spPr>
          <a:xfrm>
            <a:off x="653100" y="431100"/>
            <a:ext cx="16981800" cy="94248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6" name="Google Shape;746;p18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p18"/>
          <p:cNvSpPr txBox="1">
            <a:spLocks noGrp="1"/>
          </p:cNvSpPr>
          <p:nvPr>
            <p:ph type="subTitle" idx="1"/>
          </p:nvPr>
        </p:nvSpPr>
        <p:spPr>
          <a:xfrm>
            <a:off x="9846150" y="5863114"/>
            <a:ext cx="5280000" cy="24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18"/>
          <p:cNvSpPr txBox="1">
            <a:spLocks noGrp="1"/>
          </p:cNvSpPr>
          <p:nvPr>
            <p:ph type="subTitle" idx="2"/>
          </p:nvPr>
        </p:nvSpPr>
        <p:spPr>
          <a:xfrm>
            <a:off x="3161800" y="5863114"/>
            <a:ext cx="5280000" cy="24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8"/>
          <p:cNvSpPr txBox="1">
            <a:spLocks noGrp="1"/>
          </p:cNvSpPr>
          <p:nvPr>
            <p:ph type="subTitle" idx="3"/>
          </p:nvPr>
        </p:nvSpPr>
        <p:spPr>
          <a:xfrm>
            <a:off x="3161822" y="4897712"/>
            <a:ext cx="5280000" cy="111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50" name="Google Shape;750;p18"/>
          <p:cNvSpPr txBox="1">
            <a:spLocks noGrp="1"/>
          </p:cNvSpPr>
          <p:nvPr>
            <p:ph type="subTitle" idx="4"/>
          </p:nvPr>
        </p:nvSpPr>
        <p:spPr>
          <a:xfrm>
            <a:off x="9846178" y="4897712"/>
            <a:ext cx="5280000" cy="111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751" name="Google Shape;751;p18"/>
          <p:cNvGrpSpPr/>
          <p:nvPr/>
        </p:nvGrpSpPr>
        <p:grpSpPr>
          <a:xfrm>
            <a:off x="313854" y="863901"/>
            <a:ext cx="17699488" cy="9109070"/>
            <a:chOff x="156927" y="431950"/>
            <a:chExt cx="8849744" cy="4554535"/>
          </a:xfrm>
        </p:grpSpPr>
        <p:sp>
          <p:nvSpPr>
            <p:cNvPr id="752" name="Google Shape;752;p18"/>
            <p:cNvSpPr/>
            <p:nvPr/>
          </p:nvSpPr>
          <p:spPr>
            <a:xfrm>
              <a:off x="8557800" y="431950"/>
              <a:ext cx="215100" cy="2151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18"/>
            <p:cNvSpPr/>
            <p:nvPr/>
          </p:nvSpPr>
          <p:spPr>
            <a:xfrm>
              <a:off x="375348" y="4076225"/>
              <a:ext cx="246300" cy="2463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54" name="Google Shape;754;p18"/>
            <p:cNvGrpSpPr/>
            <p:nvPr/>
          </p:nvGrpSpPr>
          <p:grpSpPr>
            <a:xfrm>
              <a:off x="8430780" y="1282748"/>
              <a:ext cx="512999" cy="464993"/>
              <a:chOff x="5752459" y="1744741"/>
              <a:chExt cx="577117" cy="523110"/>
            </a:xfrm>
          </p:grpSpPr>
          <p:sp>
            <p:nvSpPr>
              <p:cNvPr id="755" name="Google Shape;755;p18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6" name="Google Shape;756;p18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757" name="Google Shape;757;p18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758" name="Google Shape;758;p18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9" name="Google Shape;759;p18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0" name="Google Shape;760;p18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1" name="Google Shape;761;p18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62" name="Google Shape;762;p18"/>
            <p:cNvGrpSpPr/>
            <p:nvPr/>
          </p:nvGrpSpPr>
          <p:grpSpPr>
            <a:xfrm>
              <a:off x="224851" y="4076228"/>
              <a:ext cx="784356" cy="596793"/>
              <a:chOff x="3321334" y="1134860"/>
              <a:chExt cx="739958" cy="563012"/>
            </a:xfrm>
          </p:grpSpPr>
          <p:sp>
            <p:nvSpPr>
              <p:cNvPr id="763" name="Google Shape;763;p18"/>
              <p:cNvSpPr/>
              <p:nvPr/>
            </p:nvSpPr>
            <p:spPr>
              <a:xfrm>
                <a:off x="3321334" y="1134860"/>
                <a:ext cx="739801" cy="563012"/>
              </a:xfrm>
              <a:custGeom>
                <a:avLst/>
                <a:gdLst/>
                <a:ahLst/>
                <a:cxnLst/>
                <a:rect l="l" t="t" r="r" b="b"/>
                <a:pathLst>
                  <a:path w="33201" h="25267" extrusionOk="0">
                    <a:moveTo>
                      <a:pt x="29797" y="1"/>
                    </a:moveTo>
                    <a:lnTo>
                      <a:pt x="1" y="20260"/>
                    </a:lnTo>
                    <a:lnTo>
                      <a:pt x="3405" y="25266"/>
                    </a:lnTo>
                    <a:lnTo>
                      <a:pt x="33201" y="5007"/>
                    </a:lnTo>
                    <a:lnTo>
                      <a:pt x="2979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4" name="Google Shape;764;p18"/>
              <p:cNvSpPr/>
              <p:nvPr/>
            </p:nvSpPr>
            <p:spPr>
              <a:xfrm>
                <a:off x="3385865" y="1229451"/>
                <a:ext cx="675427" cy="468267"/>
              </a:xfrm>
              <a:custGeom>
                <a:avLst/>
                <a:gdLst/>
                <a:ahLst/>
                <a:cxnLst/>
                <a:rect l="l" t="t" r="r" b="b"/>
                <a:pathLst>
                  <a:path w="30312" h="21015" extrusionOk="0">
                    <a:moveTo>
                      <a:pt x="29797" y="0"/>
                    </a:moveTo>
                    <a:lnTo>
                      <a:pt x="0" y="20259"/>
                    </a:lnTo>
                    <a:lnTo>
                      <a:pt x="515" y="21015"/>
                    </a:lnTo>
                    <a:lnTo>
                      <a:pt x="30311" y="756"/>
                    </a:lnTo>
                    <a:lnTo>
                      <a:pt x="2979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765" name="Google Shape;765;p18"/>
              <p:cNvGrpSpPr/>
              <p:nvPr/>
            </p:nvGrpSpPr>
            <p:grpSpPr>
              <a:xfrm>
                <a:off x="3401954" y="1228537"/>
                <a:ext cx="641456" cy="452252"/>
                <a:chOff x="3401954" y="1228537"/>
                <a:chExt cx="641456" cy="452252"/>
              </a:xfrm>
            </p:grpSpPr>
            <p:sp>
              <p:nvSpPr>
                <p:cNvPr id="766" name="Google Shape;766;p18"/>
                <p:cNvSpPr/>
                <p:nvPr/>
              </p:nvSpPr>
              <p:spPr>
                <a:xfrm>
                  <a:off x="3403046" y="1650061"/>
                  <a:ext cx="20344" cy="29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1" extrusionOk="0">
                      <a:moveTo>
                        <a:pt x="0" y="0"/>
                      </a:moveTo>
                      <a:lnTo>
                        <a:pt x="912" y="134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7" name="Google Shape;767;p18"/>
                <p:cNvSpPr/>
                <p:nvPr/>
              </p:nvSpPr>
              <p:spPr>
                <a:xfrm>
                  <a:off x="3401954" y="1649215"/>
                  <a:ext cx="22773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417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8" name="Google Shape;768;p18"/>
                <p:cNvSpPr/>
                <p:nvPr/>
              </p:nvSpPr>
              <p:spPr>
                <a:xfrm>
                  <a:off x="3425663" y="1650061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9" name="Google Shape;769;p18"/>
                <p:cNvSpPr/>
                <p:nvPr/>
              </p:nvSpPr>
              <p:spPr>
                <a:xfrm>
                  <a:off x="3424415" y="1649326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0" name="Google Shape;770;p18"/>
                <p:cNvSpPr/>
                <p:nvPr/>
              </p:nvSpPr>
              <p:spPr>
                <a:xfrm>
                  <a:off x="3441127" y="163954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1" name="Google Shape;771;p18"/>
                <p:cNvSpPr/>
                <p:nvPr/>
              </p:nvSpPr>
              <p:spPr>
                <a:xfrm>
                  <a:off x="3440035" y="163871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2" name="Google Shape;772;p18"/>
                <p:cNvSpPr/>
                <p:nvPr/>
              </p:nvSpPr>
              <p:spPr>
                <a:xfrm>
                  <a:off x="3456591" y="1629026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3" name="Google Shape;773;p18"/>
                <p:cNvSpPr/>
                <p:nvPr/>
              </p:nvSpPr>
              <p:spPr>
                <a:xfrm>
                  <a:off x="3455477" y="162820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4" name="Google Shape;774;p18"/>
                <p:cNvSpPr/>
                <p:nvPr/>
              </p:nvSpPr>
              <p:spPr>
                <a:xfrm>
                  <a:off x="3472056" y="1618531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0"/>
                      </a:moveTo>
                      <a:lnTo>
                        <a:pt x="591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5" name="Google Shape;775;p18"/>
                <p:cNvSpPr/>
                <p:nvPr/>
              </p:nvSpPr>
              <p:spPr>
                <a:xfrm>
                  <a:off x="3470964" y="161772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6" name="Google Shape;776;p18"/>
                <p:cNvSpPr/>
                <p:nvPr/>
              </p:nvSpPr>
              <p:spPr>
                <a:xfrm>
                  <a:off x="3480367" y="159747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7" name="Google Shape;777;p18"/>
                <p:cNvSpPr/>
                <p:nvPr/>
              </p:nvSpPr>
              <p:spPr>
                <a:xfrm>
                  <a:off x="3479275" y="1596672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8" name="Google Shape;778;p18"/>
                <p:cNvSpPr/>
                <p:nvPr/>
              </p:nvSpPr>
              <p:spPr>
                <a:xfrm>
                  <a:off x="3502984" y="159749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9" name="Google Shape;779;p18"/>
                <p:cNvSpPr/>
                <p:nvPr/>
              </p:nvSpPr>
              <p:spPr>
                <a:xfrm>
                  <a:off x="3501870" y="1596672"/>
                  <a:ext cx="15665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0" name="Google Shape;780;p18"/>
                <p:cNvSpPr/>
                <p:nvPr/>
              </p:nvSpPr>
              <p:spPr>
                <a:xfrm>
                  <a:off x="3518471" y="1586979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1" name="Google Shape;781;p18"/>
                <p:cNvSpPr/>
                <p:nvPr/>
              </p:nvSpPr>
              <p:spPr>
                <a:xfrm>
                  <a:off x="3517201" y="1586021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2" name="Google Shape;782;p18"/>
                <p:cNvSpPr/>
                <p:nvPr/>
              </p:nvSpPr>
              <p:spPr>
                <a:xfrm>
                  <a:off x="3533935" y="1576439"/>
                  <a:ext cx="13169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0" extrusionOk="0">
                      <a:moveTo>
                        <a:pt x="0" y="0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3" name="Google Shape;783;p18"/>
                <p:cNvSpPr/>
                <p:nvPr/>
              </p:nvSpPr>
              <p:spPr>
                <a:xfrm>
                  <a:off x="3532799" y="1575659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4" name="Google Shape;784;p18"/>
                <p:cNvSpPr/>
                <p:nvPr/>
              </p:nvSpPr>
              <p:spPr>
                <a:xfrm>
                  <a:off x="3549399" y="156594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5" name="Google Shape;785;p18"/>
                <p:cNvSpPr/>
                <p:nvPr/>
              </p:nvSpPr>
              <p:spPr>
                <a:xfrm>
                  <a:off x="3548307" y="1565142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6" name="Google Shape;786;p18"/>
                <p:cNvSpPr/>
                <p:nvPr/>
              </p:nvSpPr>
              <p:spPr>
                <a:xfrm>
                  <a:off x="3557711" y="1544887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7" name="Google Shape;787;p18"/>
                <p:cNvSpPr/>
                <p:nvPr/>
              </p:nvSpPr>
              <p:spPr>
                <a:xfrm>
                  <a:off x="3556597" y="1544062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1" y="75"/>
                      </a:lnTo>
                      <a:lnTo>
                        <a:pt x="913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788;p18"/>
                <p:cNvSpPr/>
                <p:nvPr/>
              </p:nvSpPr>
              <p:spPr>
                <a:xfrm>
                  <a:off x="3580328" y="154490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0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789;p18"/>
                <p:cNvSpPr/>
                <p:nvPr/>
              </p:nvSpPr>
              <p:spPr>
                <a:xfrm>
                  <a:off x="3579236" y="154408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0" name="Google Shape;790;p18"/>
                <p:cNvSpPr/>
                <p:nvPr/>
              </p:nvSpPr>
              <p:spPr>
                <a:xfrm>
                  <a:off x="3595792" y="1534369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0" y="1"/>
                      </a:moveTo>
                      <a:lnTo>
                        <a:pt x="592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1" name="Google Shape;791;p18"/>
                <p:cNvSpPr/>
                <p:nvPr/>
              </p:nvSpPr>
              <p:spPr>
                <a:xfrm>
                  <a:off x="3594700" y="15335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18"/>
                <p:cNvSpPr/>
                <p:nvPr/>
              </p:nvSpPr>
              <p:spPr>
                <a:xfrm>
                  <a:off x="3611256" y="1523852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0" y="1"/>
                      </a:moveTo>
                      <a:lnTo>
                        <a:pt x="592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3" name="Google Shape;793;p18"/>
                <p:cNvSpPr/>
                <p:nvPr/>
              </p:nvSpPr>
              <p:spPr>
                <a:xfrm>
                  <a:off x="3610165" y="1523049"/>
                  <a:ext cx="15598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2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4" name="Google Shape;794;p18"/>
                <p:cNvSpPr/>
                <p:nvPr/>
              </p:nvSpPr>
              <p:spPr>
                <a:xfrm>
                  <a:off x="3626721" y="1513356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0" y="1"/>
                      </a:moveTo>
                      <a:lnTo>
                        <a:pt x="592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5" name="Google Shape;795;p18"/>
                <p:cNvSpPr/>
                <p:nvPr/>
              </p:nvSpPr>
              <p:spPr>
                <a:xfrm>
                  <a:off x="3625651" y="1512532"/>
                  <a:ext cx="15620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5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6" name="Google Shape;796;p18"/>
                <p:cNvSpPr/>
                <p:nvPr/>
              </p:nvSpPr>
              <p:spPr>
                <a:xfrm>
                  <a:off x="3635054" y="1492299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7" name="Google Shape;797;p18"/>
                <p:cNvSpPr/>
                <p:nvPr/>
              </p:nvSpPr>
              <p:spPr>
                <a:xfrm>
                  <a:off x="3633762" y="1491363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8" name="Google Shape;798;p18"/>
                <p:cNvSpPr/>
                <p:nvPr/>
              </p:nvSpPr>
              <p:spPr>
                <a:xfrm>
                  <a:off x="3657694" y="149232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9" name="Google Shape;799;p18"/>
                <p:cNvSpPr/>
                <p:nvPr/>
              </p:nvSpPr>
              <p:spPr>
                <a:xfrm>
                  <a:off x="3656446" y="1491608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0" name="Google Shape;800;p18"/>
                <p:cNvSpPr/>
                <p:nvPr/>
              </p:nvSpPr>
              <p:spPr>
                <a:xfrm>
                  <a:off x="3673158" y="148180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1" name="Google Shape;801;p18"/>
                <p:cNvSpPr/>
                <p:nvPr/>
              </p:nvSpPr>
              <p:spPr>
                <a:xfrm>
                  <a:off x="3672044" y="1480935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0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7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2" name="Google Shape;802;p18"/>
                <p:cNvSpPr/>
                <p:nvPr/>
              </p:nvSpPr>
              <p:spPr>
                <a:xfrm>
                  <a:off x="3688622" y="1471264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3" name="Google Shape;803;p18"/>
                <p:cNvSpPr/>
                <p:nvPr/>
              </p:nvSpPr>
              <p:spPr>
                <a:xfrm>
                  <a:off x="3687508" y="147041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70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4" name="Google Shape;804;p18"/>
                <p:cNvSpPr/>
                <p:nvPr/>
              </p:nvSpPr>
              <p:spPr>
                <a:xfrm>
                  <a:off x="3704087" y="146079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5" name="Google Shape;805;p18"/>
                <p:cNvSpPr/>
                <p:nvPr/>
              </p:nvSpPr>
              <p:spPr>
                <a:xfrm>
                  <a:off x="3702973" y="1459967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2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6" name="Google Shape;806;p18"/>
                <p:cNvSpPr/>
                <p:nvPr/>
              </p:nvSpPr>
              <p:spPr>
                <a:xfrm>
                  <a:off x="3712376" y="143973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0" y="0"/>
                      </a:moveTo>
                      <a:lnTo>
                        <a:pt x="912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7" name="Google Shape;807;p18"/>
                <p:cNvSpPr/>
                <p:nvPr/>
              </p:nvSpPr>
              <p:spPr>
                <a:xfrm>
                  <a:off x="3711262" y="143888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8" name="Google Shape;808;p18"/>
                <p:cNvSpPr/>
                <p:nvPr/>
              </p:nvSpPr>
              <p:spPr>
                <a:xfrm>
                  <a:off x="3735015" y="1439756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9" name="Google Shape;809;p18"/>
                <p:cNvSpPr/>
                <p:nvPr/>
              </p:nvSpPr>
              <p:spPr>
                <a:xfrm>
                  <a:off x="3733901" y="1438909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5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0" name="Google Shape;810;p18"/>
                <p:cNvSpPr/>
                <p:nvPr/>
              </p:nvSpPr>
              <p:spPr>
                <a:xfrm>
                  <a:off x="3750480" y="142923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1" name="Google Shape;811;p18"/>
                <p:cNvSpPr/>
                <p:nvPr/>
              </p:nvSpPr>
              <p:spPr>
                <a:xfrm>
                  <a:off x="3749365" y="142839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7"/>
                      </a:lnTo>
                      <a:lnTo>
                        <a:pt x="590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2" name="Google Shape;812;p18"/>
                <p:cNvSpPr/>
                <p:nvPr/>
              </p:nvSpPr>
              <p:spPr>
                <a:xfrm>
                  <a:off x="3765966" y="141872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89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3" name="Google Shape;813;p18"/>
                <p:cNvSpPr/>
                <p:nvPr/>
              </p:nvSpPr>
              <p:spPr>
                <a:xfrm>
                  <a:off x="3764830" y="141785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4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4" name="Google Shape;814;p18"/>
                <p:cNvSpPr/>
                <p:nvPr/>
              </p:nvSpPr>
              <p:spPr>
                <a:xfrm>
                  <a:off x="3781430" y="1408204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89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5" name="Google Shape;815;p18"/>
                <p:cNvSpPr/>
                <p:nvPr/>
              </p:nvSpPr>
              <p:spPr>
                <a:xfrm>
                  <a:off x="3780116" y="14072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6" name="Google Shape;816;p18"/>
                <p:cNvSpPr/>
                <p:nvPr/>
              </p:nvSpPr>
              <p:spPr>
                <a:xfrm>
                  <a:off x="3789697" y="1387146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7" name="Google Shape;817;p18"/>
                <p:cNvSpPr/>
                <p:nvPr/>
              </p:nvSpPr>
              <p:spPr>
                <a:xfrm>
                  <a:off x="3788606" y="138627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8" name="Google Shape;818;p18"/>
                <p:cNvSpPr/>
                <p:nvPr/>
              </p:nvSpPr>
              <p:spPr>
                <a:xfrm>
                  <a:off x="3812359" y="1387169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9" name="Google Shape;819;p18"/>
                <p:cNvSpPr/>
                <p:nvPr/>
              </p:nvSpPr>
              <p:spPr>
                <a:xfrm>
                  <a:off x="3811223" y="1386322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5"/>
                      </a:lnTo>
                      <a:lnTo>
                        <a:pt x="703" y="870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0" name="Google Shape;820;p18"/>
                <p:cNvSpPr/>
                <p:nvPr/>
              </p:nvSpPr>
              <p:spPr>
                <a:xfrm>
                  <a:off x="3827823" y="1376629"/>
                  <a:ext cx="13147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70" extrusionOk="0">
                      <a:moveTo>
                        <a:pt x="0" y="0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1" name="Google Shape;821;p18"/>
                <p:cNvSpPr/>
                <p:nvPr/>
              </p:nvSpPr>
              <p:spPr>
                <a:xfrm>
                  <a:off x="3826709" y="1375760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4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2" name="Google Shape;822;p18"/>
                <p:cNvSpPr/>
                <p:nvPr/>
              </p:nvSpPr>
              <p:spPr>
                <a:xfrm>
                  <a:off x="3843288" y="136613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3" name="Google Shape;823;p18"/>
                <p:cNvSpPr/>
                <p:nvPr/>
              </p:nvSpPr>
              <p:spPr>
                <a:xfrm>
                  <a:off x="3842173" y="136530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7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4" name="Google Shape;824;p18"/>
                <p:cNvSpPr/>
                <p:nvPr/>
              </p:nvSpPr>
              <p:spPr>
                <a:xfrm>
                  <a:off x="3858752" y="1355616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5" name="Google Shape;825;p18"/>
                <p:cNvSpPr/>
                <p:nvPr/>
              </p:nvSpPr>
              <p:spPr>
                <a:xfrm>
                  <a:off x="3857638" y="135474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5"/>
                      </a:lnTo>
                      <a:lnTo>
                        <a:pt x="702" y="870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6" name="Google Shape;826;p18"/>
                <p:cNvSpPr/>
                <p:nvPr/>
              </p:nvSpPr>
              <p:spPr>
                <a:xfrm>
                  <a:off x="3867019" y="1334559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7" name="Google Shape;827;p18"/>
                <p:cNvSpPr/>
                <p:nvPr/>
              </p:nvSpPr>
              <p:spPr>
                <a:xfrm>
                  <a:off x="3865927" y="1333734"/>
                  <a:ext cx="22817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8" extrusionOk="0">
                      <a:moveTo>
                        <a:pt x="112" y="0"/>
                      </a:moveTo>
                      <a:lnTo>
                        <a:pt x="1" y="76"/>
                      </a:lnTo>
                      <a:lnTo>
                        <a:pt x="913" y="1417"/>
                      </a:lnTo>
                      <a:lnTo>
                        <a:pt x="1024" y="1342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8" name="Google Shape;828;p18"/>
                <p:cNvSpPr/>
                <p:nvPr/>
              </p:nvSpPr>
              <p:spPr>
                <a:xfrm>
                  <a:off x="3889680" y="133458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9" name="Google Shape;829;p18"/>
                <p:cNvSpPr/>
                <p:nvPr/>
              </p:nvSpPr>
              <p:spPr>
                <a:xfrm>
                  <a:off x="3888566" y="1333712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0" name="Google Shape;830;p18"/>
                <p:cNvSpPr/>
                <p:nvPr/>
              </p:nvSpPr>
              <p:spPr>
                <a:xfrm>
                  <a:off x="3905145" y="132406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1" name="Google Shape;831;p18"/>
                <p:cNvSpPr/>
                <p:nvPr/>
              </p:nvSpPr>
              <p:spPr>
                <a:xfrm>
                  <a:off x="3904031" y="132323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2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2" name="Google Shape;832;p18"/>
                <p:cNvSpPr/>
                <p:nvPr/>
              </p:nvSpPr>
              <p:spPr>
                <a:xfrm>
                  <a:off x="3920609" y="131354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3" name="Google Shape;833;p18"/>
                <p:cNvSpPr/>
                <p:nvPr/>
              </p:nvSpPr>
              <p:spPr>
                <a:xfrm>
                  <a:off x="3919517" y="1312744"/>
                  <a:ext cx="15598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4" name="Google Shape;834;p18"/>
                <p:cNvSpPr/>
                <p:nvPr/>
              </p:nvSpPr>
              <p:spPr>
                <a:xfrm>
                  <a:off x="3936073" y="1303029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5" name="Google Shape;835;p18"/>
                <p:cNvSpPr/>
                <p:nvPr/>
              </p:nvSpPr>
              <p:spPr>
                <a:xfrm>
                  <a:off x="3934959" y="130220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0"/>
                      </a:moveTo>
                      <a:lnTo>
                        <a:pt x="0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6" name="Google Shape;836;p18"/>
                <p:cNvSpPr/>
                <p:nvPr/>
              </p:nvSpPr>
              <p:spPr>
                <a:xfrm>
                  <a:off x="3944407" y="1281971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1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7" name="Google Shape;837;p18"/>
                <p:cNvSpPr/>
                <p:nvPr/>
              </p:nvSpPr>
              <p:spPr>
                <a:xfrm>
                  <a:off x="3943271" y="1281147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8" name="Google Shape;838;p18"/>
                <p:cNvSpPr/>
                <p:nvPr/>
              </p:nvSpPr>
              <p:spPr>
                <a:xfrm>
                  <a:off x="3967002" y="128199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9" name="Google Shape;839;p18"/>
                <p:cNvSpPr/>
                <p:nvPr/>
              </p:nvSpPr>
              <p:spPr>
                <a:xfrm>
                  <a:off x="3965910" y="1281147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2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0" name="Google Shape;840;p18"/>
                <p:cNvSpPr/>
                <p:nvPr/>
              </p:nvSpPr>
              <p:spPr>
                <a:xfrm>
                  <a:off x="3982466" y="1271454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1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1" name="Google Shape;841;p18"/>
                <p:cNvSpPr/>
                <p:nvPr/>
              </p:nvSpPr>
              <p:spPr>
                <a:xfrm>
                  <a:off x="3981374" y="127065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2" name="Google Shape;842;p18"/>
                <p:cNvSpPr/>
                <p:nvPr/>
              </p:nvSpPr>
              <p:spPr>
                <a:xfrm>
                  <a:off x="3997953" y="126095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3" name="Google Shape;843;p18"/>
                <p:cNvSpPr/>
                <p:nvPr/>
              </p:nvSpPr>
              <p:spPr>
                <a:xfrm>
                  <a:off x="3996727" y="1260246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4" name="Google Shape;844;p18"/>
                <p:cNvSpPr/>
                <p:nvPr/>
              </p:nvSpPr>
              <p:spPr>
                <a:xfrm>
                  <a:off x="4013417" y="1250441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5" name="Google Shape;845;p18"/>
                <p:cNvSpPr/>
                <p:nvPr/>
              </p:nvSpPr>
              <p:spPr>
                <a:xfrm>
                  <a:off x="4012303" y="1249595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3"/>
                      </a:lnTo>
                      <a:lnTo>
                        <a:pt x="701" y="869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6" name="Google Shape;846;p18"/>
                <p:cNvSpPr/>
                <p:nvPr/>
              </p:nvSpPr>
              <p:spPr>
                <a:xfrm>
                  <a:off x="4021729" y="1229406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1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7" name="Google Shape;847;p18"/>
                <p:cNvSpPr/>
                <p:nvPr/>
              </p:nvSpPr>
              <p:spPr>
                <a:xfrm>
                  <a:off x="4020614" y="1228537"/>
                  <a:ext cx="22795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8" extrusionOk="0">
                      <a:moveTo>
                        <a:pt x="110" y="0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48" name="Google Shape;848;p18"/>
            <p:cNvGrpSpPr/>
            <p:nvPr/>
          </p:nvGrpSpPr>
          <p:grpSpPr>
            <a:xfrm>
              <a:off x="8474570" y="752575"/>
              <a:ext cx="214990" cy="192204"/>
              <a:chOff x="4426251" y="1823065"/>
              <a:chExt cx="279935" cy="250232"/>
            </a:xfrm>
          </p:grpSpPr>
          <p:sp>
            <p:nvSpPr>
              <p:cNvPr id="849" name="Google Shape;849;p18"/>
              <p:cNvSpPr/>
              <p:nvPr/>
            </p:nvSpPr>
            <p:spPr>
              <a:xfrm>
                <a:off x="4426251" y="1823065"/>
                <a:ext cx="279935" cy="250232"/>
              </a:xfrm>
              <a:custGeom>
                <a:avLst/>
                <a:gdLst/>
                <a:ahLst/>
                <a:cxnLst/>
                <a:rect l="l" t="t" r="r" b="b"/>
                <a:pathLst>
                  <a:path w="12563" h="11230" extrusionOk="0">
                    <a:moveTo>
                      <a:pt x="10942" y="0"/>
                    </a:moveTo>
                    <a:cubicBezTo>
                      <a:pt x="9998" y="0"/>
                      <a:pt x="9520" y="1068"/>
                      <a:pt x="9520" y="1068"/>
                    </a:cubicBezTo>
                    <a:cubicBezTo>
                      <a:pt x="9520" y="1068"/>
                      <a:pt x="8792" y="396"/>
                      <a:pt x="8013" y="396"/>
                    </a:cubicBezTo>
                    <a:cubicBezTo>
                      <a:pt x="8007" y="396"/>
                      <a:pt x="8000" y="396"/>
                      <a:pt x="7993" y="396"/>
                    </a:cubicBezTo>
                    <a:cubicBezTo>
                      <a:pt x="7207" y="408"/>
                      <a:pt x="6853" y="1579"/>
                      <a:pt x="6853" y="1579"/>
                    </a:cubicBezTo>
                    <a:cubicBezTo>
                      <a:pt x="6853" y="1579"/>
                      <a:pt x="6502" y="1119"/>
                      <a:pt x="5809" y="1119"/>
                    </a:cubicBezTo>
                    <a:cubicBezTo>
                      <a:pt x="5667" y="1119"/>
                      <a:pt x="5510" y="1139"/>
                      <a:pt x="5340" y="1185"/>
                    </a:cubicBezTo>
                    <a:cubicBezTo>
                      <a:pt x="4571" y="1394"/>
                      <a:pt x="4360" y="2523"/>
                      <a:pt x="4360" y="2523"/>
                    </a:cubicBezTo>
                    <a:cubicBezTo>
                      <a:pt x="4360" y="2523"/>
                      <a:pt x="4125" y="2429"/>
                      <a:pt x="3766" y="2429"/>
                    </a:cubicBezTo>
                    <a:cubicBezTo>
                      <a:pt x="3498" y="2429"/>
                      <a:pt x="3160" y="2482"/>
                      <a:pt x="2798" y="2665"/>
                    </a:cubicBezTo>
                    <a:cubicBezTo>
                      <a:pt x="1954" y="3094"/>
                      <a:pt x="1797" y="4429"/>
                      <a:pt x="1797" y="4429"/>
                    </a:cubicBezTo>
                    <a:cubicBezTo>
                      <a:pt x="1797" y="4429"/>
                      <a:pt x="1562" y="4356"/>
                      <a:pt x="1275" y="4356"/>
                    </a:cubicBezTo>
                    <a:cubicBezTo>
                      <a:pt x="953" y="4356"/>
                      <a:pt x="564" y="4448"/>
                      <a:pt x="369" y="4838"/>
                    </a:cubicBezTo>
                    <a:cubicBezTo>
                      <a:pt x="1" y="5575"/>
                      <a:pt x="8075" y="11230"/>
                      <a:pt x="8075" y="11230"/>
                    </a:cubicBezTo>
                    <a:lnTo>
                      <a:pt x="8447" y="9985"/>
                    </a:lnTo>
                    <a:lnTo>
                      <a:pt x="9266" y="10999"/>
                    </a:lnTo>
                    <a:lnTo>
                      <a:pt x="9727" y="9541"/>
                    </a:lnTo>
                    <a:lnTo>
                      <a:pt x="10444" y="10492"/>
                    </a:lnTo>
                    <a:lnTo>
                      <a:pt x="10520" y="9334"/>
                    </a:lnTo>
                    <a:lnTo>
                      <a:pt x="11634" y="10027"/>
                    </a:lnTo>
                    <a:lnTo>
                      <a:pt x="12562" y="960"/>
                    </a:lnTo>
                    <a:cubicBezTo>
                      <a:pt x="12562" y="960"/>
                      <a:pt x="11956" y="35"/>
                      <a:pt x="10984" y="1"/>
                    </a:cubicBezTo>
                    <a:cubicBezTo>
                      <a:pt x="10970" y="1"/>
                      <a:pt x="10956" y="0"/>
                      <a:pt x="109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18"/>
              <p:cNvSpPr/>
              <p:nvPr/>
            </p:nvSpPr>
            <p:spPr>
              <a:xfrm>
                <a:off x="4432669" y="1823110"/>
                <a:ext cx="273518" cy="132024"/>
              </a:xfrm>
              <a:custGeom>
                <a:avLst/>
                <a:gdLst/>
                <a:ahLst/>
                <a:cxnLst/>
                <a:rect l="l" t="t" r="r" b="b"/>
                <a:pathLst>
                  <a:path w="12275" h="5925" extrusionOk="0">
                    <a:moveTo>
                      <a:pt x="10654" y="0"/>
                    </a:moveTo>
                    <a:cubicBezTo>
                      <a:pt x="9710" y="0"/>
                      <a:pt x="9232" y="1067"/>
                      <a:pt x="9232" y="1067"/>
                    </a:cubicBezTo>
                    <a:cubicBezTo>
                      <a:pt x="9232" y="1067"/>
                      <a:pt x="8504" y="395"/>
                      <a:pt x="7725" y="395"/>
                    </a:cubicBezTo>
                    <a:cubicBezTo>
                      <a:pt x="7719" y="395"/>
                      <a:pt x="7712" y="395"/>
                      <a:pt x="7705" y="395"/>
                    </a:cubicBezTo>
                    <a:cubicBezTo>
                      <a:pt x="6919" y="408"/>
                      <a:pt x="6567" y="1578"/>
                      <a:pt x="6567" y="1578"/>
                    </a:cubicBezTo>
                    <a:cubicBezTo>
                      <a:pt x="6567" y="1578"/>
                      <a:pt x="6215" y="1119"/>
                      <a:pt x="5522" y="1119"/>
                    </a:cubicBezTo>
                    <a:cubicBezTo>
                      <a:pt x="5380" y="1119"/>
                      <a:pt x="5223" y="1138"/>
                      <a:pt x="5053" y="1184"/>
                    </a:cubicBezTo>
                    <a:cubicBezTo>
                      <a:pt x="4284" y="1392"/>
                      <a:pt x="4072" y="2521"/>
                      <a:pt x="4072" y="2521"/>
                    </a:cubicBezTo>
                    <a:cubicBezTo>
                      <a:pt x="4072" y="2521"/>
                      <a:pt x="3837" y="2427"/>
                      <a:pt x="3478" y="2427"/>
                    </a:cubicBezTo>
                    <a:cubicBezTo>
                      <a:pt x="3210" y="2427"/>
                      <a:pt x="2872" y="2480"/>
                      <a:pt x="2510" y="2663"/>
                    </a:cubicBezTo>
                    <a:cubicBezTo>
                      <a:pt x="1666" y="3092"/>
                      <a:pt x="1509" y="4427"/>
                      <a:pt x="1509" y="4427"/>
                    </a:cubicBezTo>
                    <a:cubicBezTo>
                      <a:pt x="1509" y="4427"/>
                      <a:pt x="1274" y="4354"/>
                      <a:pt x="987" y="4354"/>
                    </a:cubicBezTo>
                    <a:cubicBezTo>
                      <a:pt x="665" y="4354"/>
                      <a:pt x="276" y="4446"/>
                      <a:pt x="81" y="4836"/>
                    </a:cubicBezTo>
                    <a:cubicBezTo>
                      <a:pt x="0" y="4998"/>
                      <a:pt x="328" y="5399"/>
                      <a:pt x="889" y="5924"/>
                    </a:cubicBezTo>
                    <a:cubicBezTo>
                      <a:pt x="1135" y="5784"/>
                      <a:pt x="1461" y="5740"/>
                      <a:pt x="1775" y="5740"/>
                    </a:cubicBezTo>
                    <a:cubicBezTo>
                      <a:pt x="2314" y="5740"/>
                      <a:pt x="2816" y="5870"/>
                      <a:pt x="2816" y="5870"/>
                    </a:cubicBezTo>
                    <a:cubicBezTo>
                      <a:pt x="2816" y="5870"/>
                      <a:pt x="2147" y="4380"/>
                      <a:pt x="3195" y="3921"/>
                    </a:cubicBezTo>
                    <a:cubicBezTo>
                      <a:pt x="3370" y="3844"/>
                      <a:pt x="3530" y="3813"/>
                      <a:pt x="3677" y="3813"/>
                    </a:cubicBezTo>
                    <a:cubicBezTo>
                      <a:pt x="4412" y="3813"/>
                      <a:pt x="4797" y="4610"/>
                      <a:pt x="4797" y="4610"/>
                    </a:cubicBezTo>
                    <a:cubicBezTo>
                      <a:pt x="4797" y="4610"/>
                      <a:pt x="4576" y="2715"/>
                      <a:pt x="5544" y="2592"/>
                    </a:cubicBezTo>
                    <a:cubicBezTo>
                      <a:pt x="5601" y="2584"/>
                      <a:pt x="5656" y="2581"/>
                      <a:pt x="5708" y="2581"/>
                    </a:cubicBezTo>
                    <a:cubicBezTo>
                      <a:pt x="6545" y="2581"/>
                      <a:pt x="6787" y="3471"/>
                      <a:pt x="6787" y="3471"/>
                    </a:cubicBezTo>
                    <a:cubicBezTo>
                      <a:pt x="6787" y="3471"/>
                      <a:pt x="7107" y="1940"/>
                      <a:pt x="8243" y="1776"/>
                    </a:cubicBezTo>
                    <a:cubicBezTo>
                      <a:pt x="8324" y="1764"/>
                      <a:pt x="8400" y="1759"/>
                      <a:pt x="8472" y="1759"/>
                    </a:cubicBezTo>
                    <a:cubicBezTo>
                      <a:pt x="9414" y="1759"/>
                      <a:pt x="9635" y="2690"/>
                      <a:pt x="9635" y="2690"/>
                    </a:cubicBezTo>
                    <a:cubicBezTo>
                      <a:pt x="9635" y="2690"/>
                      <a:pt x="9767" y="1624"/>
                      <a:pt x="10811" y="1517"/>
                    </a:cubicBezTo>
                    <a:cubicBezTo>
                      <a:pt x="10859" y="1512"/>
                      <a:pt x="10906" y="1510"/>
                      <a:pt x="10953" y="1510"/>
                    </a:cubicBezTo>
                    <a:cubicBezTo>
                      <a:pt x="11439" y="1510"/>
                      <a:pt x="11862" y="1767"/>
                      <a:pt x="12164" y="2025"/>
                    </a:cubicBezTo>
                    <a:lnTo>
                      <a:pt x="12274" y="959"/>
                    </a:lnTo>
                    <a:cubicBezTo>
                      <a:pt x="12274" y="959"/>
                      <a:pt x="11668" y="34"/>
                      <a:pt x="10696" y="1"/>
                    </a:cubicBezTo>
                    <a:cubicBezTo>
                      <a:pt x="10682" y="1"/>
                      <a:pt x="10668" y="0"/>
                      <a:pt x="106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51" name="Google Shape;851;p18"/>
            <p:cNvGrpSpPr/>
            <p:nvPr/>
          </p:nvGrpSpPr>
          <p:grpSpPr>
            <a:xfrm>
              <a:off x="156927" y="4437168"/>
              <a:ext cx="920132" cy="549318"/>
              <a:chOff x="222867" y="4344895"/>
              <a:chExt cx="868049" cy="518224"/>
            </a:xfrm>
          </p:grpSpPr>
          <p:grpSp>
            <p:nvGrpSpPr>
              <p:cNvPr id="852" name="Google Shape;852;p18"/>
              <p:cNvGrpSpPr/>
              <p:nvPr/>
            </p:nvGrpSpPr>
            <p:grpSpPr>
              <a:xfrm>
                <a:off x="222867" y="4344895"/>
                <a:ext cx="868049" cy="518224"/>
                <a:chOff x="5661367" y="324345"/>
                <a:chExt cx="868049" cy="518224"/>
              </a:xfrm>
            </p:grpSpPr>
            <p:sp>
              <p:nvSpPr>
                <p:cNvPr id="853" name="Google Shape;853;p18"/>
                <p:cNvSpPr/>
                <p:nvPr/>
              </p:nvSpPr>
              <p:spPr>
                <a:xfrm>
                  <a:off x="5661367" y="385444"/>
                  <a:ext cx="81398" cy="434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3" h="19506" extrusionOk="0">
                      <a:moveTo>
                        <a:pt x="2274" y="0"/>
                      </a:moveTo>
                      <a:cubicBezTo>
                        <a:pt x="2098" y="0"/>
                        <a:pt x="1896" y="2"/>
                        <a:pt x="1693" y="9"/>
                      </a:cubicBezTo>
                      <a:cubicBezTo>
                        <a:pt x="1210" y="25"/>
                        <a:pt x="725" y="71"/>
                        <a:pt x="596" y="182"/>
                      </a:cubicBezTo>
                      <a:cubicBezTo>
                        <a:pt x="465" y="294"/>
                        <a:pt x="393" y="3964"/>
                        <a:pt x="347" y="7883"/>
                      </a:cubicBezTo>
                      <a:cubicBezTo>
                        <a:pt x="322" y="9939"/>
                        <a:pt x="16" y="16932"/>
                        <a:pt x="0" y="18646"/>
                      </a:cubicBezTo>
                      <a:cubicBezTo>
                        <a:pt x="331" y="18946"/>
                        <a:pt x="1483" y="18682"/>
                        <a:pt x="1883" y="18977"/>
                      </a:cubicBezTo>
                      <a:cubicBezTo>
                        <a:pt x="2232" y="19236"/>
                        <a:pt x="2977" y="19234"/>
                        <a:pt x="3374" y="19484"/>
                      </a:cubicBezTo>
                      <a:cubicBezTo>
                        <a:pt x="3397" y="19498"/>
                        <a:pt x="3417" y="19505"/>
                        <a:pt x="3434" y="19505"/>
                      </a:cubicBezTo>
                      <a:cubicBezTo>
                        <a:pt x="3653" y="19505"/>
                        <a:pt x="3407" y="18297"/>
                        <a:pt x="3503" y="16024"/>
                      </a:cubicBezTo>
                      <a:lnTo>
                        <a:pt x="3137" y="7482"/>
                      </a:lnTo>
                      <a:lnTo>
                        <a:pt x="3101" y="6611"/>
                      </a:lnTo>
                      <a:lnTo>
                        <a:pt x="2817" y="7"/>
                      </a:lnTo>
                      <a:cubicBezTo>
                        <a:pt x="2817" y="7"/>
                        <a:pt x="2587" y="0"/>
                        <a:pt x="2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4" name="Google Shape;854;p18"/>
                <p:cNvSpPr/>
                <p:nvPr/>
              </p:nvSpPr>
              <p:spPr>
                <a:xfrm>
                  <a:off x="5682179" y="332879"/>
                  <a:ext cx="61745" cy="483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1" h="21682" extrusionOk="0">
                      <a:moveTo>
                        <a:pt x="2770" y="0"/>
                      </a:moveTo>
                      <a:cubicBezTo>
                        <a:pt x="2770" y="0"/>
                        <a:pt x="1587" y="1470"/>
                        <a:pt x="769" y="1876"/>
                      </a:cubicBezTo>
                      <a:lnTo>
                        <a:pt x="759" y="2372"/>
                      </a:lnTo>
                      <a:lnTo>
                        <a:pt x="599" y="9965"/>
                      </a:lnTo>
                      <a:lnTo>
                        <a:pt x="0" y="21146"/>
                      </a:lnTo>
                      <a:cubicBezTo>
                        <a:pt x="351" y="21403"/>
                        <a:pt x="609" y="21431"/>
                        <a:pt x="1007" y="21681"/>
                      </a:cubicBezTo>
                      <a:lnTo>
                        <a:pt x="2108" y="9846"/>
                      </a:lnTo>
                      <a:lnTo>
                        <a:pt x="2167" y="8975"/>
                      </a:lnTo>
                      <a:lnTo>
                        <a:pt x="277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5" name="Google Shape;855;p18"/>
                <p:cNvSpPr/>
                <p:nvPr/>
              </p:nvSpPr>
              <p:spPr>
                <a:xfrm>
                  <a:off x="6465532" y="389789"/>
                  <a:ext cx="63884" cy="423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7" h="19016" extrusionOk="0">
                      <a:moveTo>
                        <a:pt x="1" y="0"/>
                      </a:moveTo>
                      <a:lnTo>
                        <a:pt x="866" y="8954"/>
                      </a:lnTo>
                      <a:lnTo>
                        <a:pt x="1183" y="19015"/>
                      </a:lnTo>
                      <a:cubicBezTo>
                        <a:pt x="1389" y="18907"/>
                        <a:pt x="1587" y="18797"/>
                        <a:pt x="1774" y="18686"/>
                      </a:cubicBezTo>
                      <a:cubicBezTo>
                        <a:pt x="2173" y="18456"/>
                        <a:pt x="2530" y="18219"/>
                        <a:pt x="2846" y="17978"/>
                      </a:cubicBezTo>
                      <a:cubicBezTo>
                        <a:pt x="2845" y="17976"/>
                        <a:pt x="2846" y="17976"/>
                        <a:pt x="2846" y="17976"/>
                      </a:cubicBezTo>
                      <a:cubicBezTo>
                        <a:pt x="2725" y="16814"/>
                        <a:pt x="2867" y="11653"/>
                        <a:pt x="2637" y="9476"/>
                      </a:cubicBezTo>
                      <a:cubicBezTo>
                        <a:pt x="2189" y="5211"/>
                        <a:pt x="1667" y="361"/>
                        <a:pt x="1599" y="262"/>
                      </a:cubicBezTo>
                      <a:cubicBezTo>
                        <a:pt x="1530" y="158"/>
                        <a:pt x="998" y="87"/>
                        <a:pt x="566" y="46"/>
                      </a:cubicBezTo>
                      <a:cubicBezTo>
                        <a:pt x="257" y="15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6" name="Google Shape;856;p18"/>
                <p:cNvSpPr/>
                <p:nvPr/>
              </p:nvSpPr>
              <p:spPr>
                <a:xfrm>
                  <a:off x="6446191" y="334439"/>
                  <a:ext cx="58893" cy="48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3" h="21908" extrusionOk="0">
                      <a:moveTo>
                        <a:pt x="1" y="1"/>
                      </a:moveTo>
                      <a:lnTo>
                        <a:pt x="948" y="11312"/>
                      </a:lnTo>
                      <a:lnTo>
                        <a:pt x="1220" y="21907"/>
                      </a:lnTo>
                      <a:cubicBezTo>
                        <a:pt x="1512" y="21773"/>
                        <a:pt x="1789" y="21637"/>
                        <a:pt x="2051" y="21499"/>
                      </a:cubicBezTo>
                      <a:cubicBezTo>
                        <a:pt x="2257" y="21391"/>
                        <a:pt x="2455" y="21281"/>
                        <a:pt x="2642" y="21170"/>
                      </a:cubicBezTo>
                      <a:lnTo>
                        <a:pt x="2343" y="11572"/>
                      </a:lnTo>
                      <a:lnTo>
                        <a:pt x="1434" y="2530"/>
                      </a:lnTo>
                      <a:lnTo>
                        <a:pt x="1373" y="1928"/>
                      </a:lnTo>
                      <a:cubicBezTo>
                        <a:pt x="1029" y="1692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7" name="Google Shape;857;p18"/>
                <p:cNvSpPr/>
                <p:nvPr/>
              </p:nvSpPr>
              <p:spPr>
                <a:xfrm>
                  <a:off x="5696886" y="324345"/>
                  <a:ext cx="776501" cy="518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48" h="23257" extrusionOk="0">
                      <a:moveTo>
                        <a:pt x="26955" y="0"/>
                      </a:moveTo>
                      <a:cubicBezTo>
                        <a:pt x="23575" y="0"/>
                        <a:pt x="19814" y="411"/>
                        <a:pt x="18019" y="2017"/>
                      </a:cubicBezTo>
                      <a:cubicBezTo>
                        <a:pt x="16666" y="497"/>
                        <a:pt x="11955" y="156"/>
                        <a:pt x="8008" y="156"/>
                      </a:cubicBezTo>
                      <a:cubicBezTo>
                        <a:pt x="4808" y="156"/>
                        <a:pt x="2110" y="380"/>
                        <a:pt x="2110" y="380"/>
                      </a:cubicBezTo>
                      <a:cubicBezTo>
                        <a:pt x="2110" y="380"/>
                        <a:pt x="0" y="21872"/>
                        <a:pt x="347" y="22063"/>
                      </a:cubicBezTo>
                      <a:cubicBezTo>
                        <a:pt x="1972" y="22972"/>
                        <a:pt x="4161" y="23257"/>
                        <a:pt x="6618" y="23257"/>
                      </a:cubicBezTo>
                      <a:cubicBezTo>
                        <a:pt x="10238" y="23257"/>
                        <a:pt x="14438" y="22639"/>
                        <a:pt x="18270" y="22486"/>
                      </a:cubicBezTo>
                      <a:cubicBezTo>
                        <a:pt x="18281" y="22486"/>
                        <a:pt x="18288" y="22485"/>
                        <a:pt x="18298" y="22485"/>
                      </a:cubicBezTo>
                      <a:cubicBezTo>
                        <a:pt x="18351" y="22483"/>
                        <a:pt x="18404" y="22482"/>
                        <a:pt x="18457" y="22478"/>
                      </a:cubicBezTo>
                      <a:cubicBezTo>
                        <a:pt x="19076" y="22451"/>
                        <a:pt x="19681" y="22440"/>
                        <a:pt x="20271" y="22440"/>
                      </a:cubicBezTo>
                      <a:cubicBezTo>
                        <a:pt x="24564" y="22440"/>
                        <a:pt x="28084" y="23047"/>
                        <a:pt x="30918" y="23047"/>
                      </a:cubicBezTo>
                      <a:cubicBezTo>
                        <a:pt x="32415" y="23047"/>
                        <a:pt x="33720" y="22878"/>
                        <a:pt x="34847" y="22360"/>
                      </a:cubicBezTo>
                      <a:lnTo>
                        <a:pt x="34575" y="11762"/>
                      </a:lnTo>
                      <a:lnTo>
                        <a:pt x="33628" y="452"/>
                      </a:lnTo>
                      <a:cubicBezTo>
                        <a:pt x="33628" y="452"/>
                        <a:pt x="30501" y="0"/>
                        <a:pt x="2695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8" name="Google Shape;858;p18"/>
                <p:cNvSpPr/>
                <p:nvPr/>
              </p:nvSpPr>
              <p:spPr>
                <a:xfrm>
                  <a:off x="6097732" y="383706"/>
                  <a:ext cx="10428" cy="4417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19823" extrusionOk="0">
                      <a:moveTo>
                        <a:pt x="83" y="1"/>
                      </a:moveTo>
                      <a:cubicBezTo>
                        <a:pt x="83" y="1"/>
                        <a:pt x="82" y="1"/>
                        <a:pt x="81" y="1"/>
                      </a:cubicBezTo>
                      <a:cubicBezTo>
                        <a:pt x="36" y="2"/>
                        <a:pt x="0" y="39"/>
                        <a:pt x="1" y="82"/>
                      </a:cubicBezTo>
                      <a:lnTo>
                        <a:pt x="180" y="11497"/>
                      </a:lnTo>
                      <a:lnTo>
                        <a:pt x="309" y="19822"/>
                      </a:lnTo>
                      <a:cubicBezTo>
                        <a:pt x="362" y="19821"/>
                        <a:pt x="415" y="19819"/>
                        <a:pt x="468" y="19816"/>
                      </a:cubicBezTo>
                      <a:lnTo>
                        <a:pt x="338" y="11438"/>
                      </a:lnTo>
                      <a:lnTo>
                        <a:pt x="161" y="79"/>
                      </a:lnTo>
                      <a:cubicBezTo>
                        <a:pt x="161" y="36"/>
                        <a:pt x="127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9" name="Google Shape;859;p18"/>
                <p:cNvSpPr/>
                <p:nvPr/>
              </p:nvSpPr>
              <p:spPr>
                <a:xfrm>
                  <a:off x="5800657" y="412139"/>
                  <a:ext cx="87214" cy="91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" h="4123" extrusionOk="0">
                      <a:moveTo>
                        <a:pt x="2313" y="1098"/>
                      </a:moveTo>
                      <a:lnTo>
                        <a:pt x="2615" y="2555"/>
                      </a:lnTo>
                      <a:lnTo>
                        <a:pt x="2615" y="2555"/>
                      </a:lnTo>
                      <a:lnTo>
                        <a:pt x="1656" y="2443"/>
                      </a:lnTo>
                      <a:lnTo>
                        <a:pt x="2313" y="1098"/>
                      </a:lnTo>
                      <a:close/>
                      <a:moveTo>
                        <a:pt x="1903" y="1"/>
                      </a:moveTo>
                      <a:lnTo>
                        <a:pt x="1" y="3664"/>
                      </a:lnTo>
                      <a:lnTo>
                        <a:pt x="993" y="3781"/>
                      </a:lnTo>
                      <a:lnTo>
                        <a:pt x="1313" y="3133"/>
                      </a:lnTo>
                      <a:lnTo>
                        <a:pt x="2765" y="3302"/>
                      </a:lnTo>
                      <a:lnTo>
                        <a:pt x="2911" y="4005"/>
                      </a:lnTo>
                      <a:lnTo>
                        <a:pt x="3913" y="4123"/>
                      </a:lnTo>
                      <a:lnTo>
                        <a:pt x="3000" y="129"/>
                      </a:lnTo>
                      <a:lnTo>
                        <a:pt x="190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0" name="Google Shape;860;p18"/>
                <p:cNvSpPr/>
                <p:nvPr/>
              </p:nvSpPr>
              <p:spPr>
                <a:xfrm>
                  <a:off x="5957684" y="528433"/>
                  <a:ext cx="70569" cy="86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7" h="3897" extrusionOk="0">
                      <a:moveTo>
                        <a:pt x="1052" y="774"/>
                      </a:moveTo>
                      <a:lnTo>
                        <a:pt x="1677" y="787"/>
                      </a:lnTo>
                      <a:cubicBezTo>
                        <a:pt x="1832" y="790"/>
                        <a:pt x="1951" y="828"/>
                        <a:pt x="2033" y="899"/>
                      </a:cubicBezTo>
                      <a:cubicBezTo>
                        <a:pt x="2114" y="970"/>
                        <a:pt x="2153" y="1071"/>
                        <a:pt x="2149" y="1204"/>
                      </a:cubicBezTo>
                      <a:cubicBezTo>
                        <a:pt x="2145" y="1336"/>
                        <a:pt x="2099" y="1434"/>
                        <a:pt x="2014" y="1500"/>
                      </a:cubicBezTo>
                      <a:cubicBezTo>
                        <a:pt x="1934" y="1562"/>
                        <a:pt x="1821" y="1594"/>
                        <a:pt x="1678" y="1594"/>
                      </a:cubicBezTo>
                      <a:cubicBezTo>
                        <a:pt x="1669" y="1594"/>
                        <a:pt x="1660" y="1594"/>
                        <a:pt x="1651" y="1593"/>
                      </a:cubicBezTo>
                      <a:lnTo>
                        <a:pt x="1026" y="1580"/>
                      </a:lnTo>
                      <a:lnTo>
                        <a:pt x="1052" y="774"/>
                      </a:lnTo>
                      <a:close/>
                      <a:moveTo>
                        <a:pt x="1005" y="2266"/>
                      </a:moveTo>
                      <a:lnTo>
                        <a:pt x="1698" y="2282"/>
                      </a:lnTo>
                      <a:cubicBezTo>
                        <a:pt x="1858" y="2286"/>
                        <a:pt x="1982" y="2328"/>
                        <a:pt x="2072" y="2406"/>
                      </a:cubicBezTo>
                      <a:cubicBezTo>
                        <a:pt x="2161" y="2485"/>
                        <a:pt x="2202" y="2593"/>
                        <a:pt x="2199" y="2728"/>
                      </a:cubicBezTo>
                      <a:cubicBezTo>
                        <a:pt x="2193" y="2863"/>
                        <a:pt x="2146" y="2965"/>
                        <a:pt x="2057" y="3035"/>
                      </a:cubicBezTo>
                      <a:cubicBezTo>
                        <a:pt x="1970" y="3101"/>
                        <a:pt x="1853" y="3134"/>
                        <a:pt x="1703" y="3134"/>
                      </a:cubicBezTo>
                      <a:cubicBezTo>
                        <a:pt x="1696" y="3134"/>
                        <a:pt x="1689" y="3134"/>
                        <a:pt x="1682" y="3134"/>
                      </a:cubicBezTo>
                      <a:lnTo>
                        <a:pt x="978" y="3118"/>
                      </a:lnTo>
                      <a:lnTo>
                        <a:pt x="1005" y="2266"/>
                      </a:lnTo>
                      <a:close/>
                      <a:moveTo>
                        <a:pt x="122" y="0"/>
                      </a:moveTo>
                      <a:lnTo>
                        <a:pt x="0" y="3855"/>
                      </a:lnTo>
                      <a:lnTo>
                        <a:pt x="1826" y="3895"/>
                      </a:lnTo>
                      <a:cubicBezTo>
                        <a:pt x="1846" y="3896"/>
                        <a:pt x="1866" y="3896"/>
                        <a:pt x="1886" y="3896"/>
                      </a:cubicBezTo>
                      <a:cubicBezTo>
                        <a:pt x="2268" y="3896"/>
                        <a:pt x="2569" y="3808"/>
                        <a:pt x="2792" y="3634"/>
                      </a:cubicBezTo>
                      <a:cubicBezTo>
                        <a:pt x="3027" y="3451"/>
                        <a:pt x="3149" y="3198"/>
                        <a:pt x="3160" y="2876"/>
                      </a:cubicBezTo>
                      <a:cubicBezTo>
                        <a:pt x="3166" y="2654"/>
                        <a:pt x="3103" y="2453"/>
                        <a:pt x="2971" y="2276"/>
                      </a:cubicBezTo>
                      <a:cubicBezTo>
                        <a:pt x="2839" y="2098"/>
                        <a:pt x="2660" y="1983"/>
                        <a:pt x="2436" y="1930"/>
                      </a:cubicBezTo>
                      <a:cubicBezTo>
                        <a:pt x="2639" y="1876"/>
                        <a:pt x="2803" y="1775"/>
                        <a:pt x="2928" y="1628"/>
                      </a:cubicBezTo>
                      <a:cubicBezTo>
                        <a:pt x="3054" y="1480"/>
                        <a:pt x="3120" y="1293"/>
                        <a:pt x="3128" y="1066"/>
                      </a:cubicBezTo>
                      <a:cubicBezTo>
                        <a:pt x="3136" y="758"/>
                        <a:pt x="3032" y="513"/>
                        <a:pt x="2813" y="328"/>
                      </a:cubicBezTo>
                      <a:cubicBezTo>
                        <a:pt x="2594" y="144"/>
                        <a:pt x="2284" y="48"/>
                        <a:pt x="1886" y="39"/>
                      </a:cubicBezTo>
                      <a:lnTo>
                        <a:pt x="122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1" name="Google Shape;861;p18"/>
                <p:cNvSpPr/>
                <p:nvPr/>
              </p:nvSpPr>
              <p:spPr>
                <a:xfrm>
                  <a:off x="5841835" y="618790"/>
                  <a:ext cx="87593" cy="87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1" h="3935" extrusionOk="0">
                      <a:moveTo>
                        <a:pt x="1982" y="0"/>
                      </a:moveTo>
                      <a:cubicBezTo>
                        <a:pt x="1711" y="0"/>
                        <a:pt x="1456" y="49"/>
                        <a:pt x="1216" y="148"/>
                      </a:cubicBezTo>
                      <a:cubicBezTo>
                        <a:pt x="897" y="278"/>
                        <a:pt x="636" y="481"/>
                        <a:pt x="432" y="759"/>
                      </a:cubicBezTo>
                      <a:cubicBezTo>
                        <a:pt x="228" y="1035"/>
                        <a:pt x="101" y="1362"/>
                        <a:pt x="49" y="1740"/>
                      </a:cubicBezTo>
                      <a:cubicBezTo>
                        <a:pt x="0" y="2119"/>
                        <a:pt x="41" y="2465"/>
                        <a:pt x="169" y="2778"/>
                      </a:cubicBezTo>
                      <a:cubicBezTo>
                        <a:pt x="297" y="3094"/>
                        <a:pt x="498" y="3349"/>
                        <a:pt x="774" y="3550"/>
                      </a:cubicBezTo>
                      <a:cubicBezTo>
                        <a:pt x="1051" y="3750"/>
                        <a:pt x="1378" y="3872"/>
                        <a:pt x="1755" y="3917"/>
                      </a:cubicBezTo>
                      <a:cubicBezTo>
                        <a:pt x="1852" y="3928"/>
                        <a:pt x="1948" y="3934"/>
                        <a:pt x="2041" y="3934"/>
                      </a:cubicBezTo>
                      <a:cubicBezTo>
                        <a:pt x="2388" y="3934"/>
                        <a:pt x="2703" y="3856"/>
                        <a:pt x="2986" y="3698"/>
                      </a:cubicBezTo>
                      <a:cubicBezTo>
                        <a:pt x="3347" y="3498"/>
                        <a:pt x="3608" y="3197"/>
                        <a:pt x="3773" y="2796"/>
                      </a:cubicBezTo>
                      <a:lnTo>
                        <a:pt x="2732" y="2674"/>
                      </a:lnTo>
                      <a:cubicBezTo>
                        <a:pt x="2633" y="2825"/>
                        <a:pt x="2508" y="2935"/>
                        <a:pt x="2355" y="3001"/>
                      </a:cubicBezTo>
                      <a:cubicBezTo>
                        <a:pt x="2240" y="3053"/>
                        <a:pt x="2116" y="3078"/>
                        <a:pt x="1983" y="3078"/>
                      </a:cubicBezTo>
                      <a:cubicBezTo>
                        <a:pt x="1941" y="3078"/>
                        <a:pt x="1898" y="3076"/>
                        <a:pt x="1854" y="3070"/>
                      </a:cubicBezTo>
                      <a:cubicBezTo>
                        <a:pt x="1563" y="3036"/>
                        <a:pt x="1339" y="2909"/>
                        <a:pt x="1184" y="2688"/>
                      </a:cubicBezTo>
                      <a:cubicBezTo>
                        <a:pt x="1030" y="2467"/>
                        <a:pt x="973" y="2189"/>
                        <a:pt x="1016" y="1854"/>
                      </a:cubicBezTo>
                      <a:cubicBezTo>
                        <a:pt x="1061" y="1520"/>
                        <a:pt x="1184" y="1264"/>
                        <a:pt x="1390" y="1084"/>
                      </a:cubicBezTo>
                      <a:cubicBezTo>
                        <a:pt x="1565" y="934"/>
                        <a:pt x="1768" y="858"/>
                        <a:pt x="2002" y="858"/>
                      </a:cubicBezTo>
                      <a:cubicBezTo>
                        <a:pt x="2046" y="858"/>
                        <a:pt x="2092" y="861"/>
                        <a:pt x="2138" y="867"/>
                      </a:cubicBezTo>
                      <a:cubicBezTo>
                        <a:pt x="2319" y="887"/>
                        <a:pt x="2476" y="949"/>
                        <a:pt x="2607" y="1048"/>
                      </a:cubicBezTo>
                      <a:cubicBezTo>
                        <a:pt x="2739" y="1151"/>
                        <a:pt x="2833" y="1284"/>
                        <a:pt x="2890" y="1453"/>
                      </a:cubicBezTo>
                      <a:lnTo>
                        <a:pt x="3931" y="1574"/>
                      </a:lnTo>
                      <a:cubicBezTo>
                        <a:pt x="3874" y="1147"/>
                        <a:pt x="3696" y="794"/>
                        <a:pt x="3399" y="516"/>
                      </a:cubicBezTo>
                      <a:cubicBezTo>
                        <a:pt x="3101" y="237"/>
                        <a:pt x="2722" y="70"/>
                        <a:pt x="2260" y="17"/>
                      </a:cubicBezTo>
                      <a:cubicBezTo>
                        <a:pt x="2165" y="6"/>
                        <a:pt x="2073" y="0"/>
                        <a:pt x="1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62" name="Google Shape;862;p18"/>
              <p:cNvSpPr/>
              <p:nvPr/>
            </p:nvSpPr>
            <p:spPr>
              <a:xfrm>
                <a:off x="713225" y="4431200"/>
                <a:ext cx="172800" cy="172800"/>
              </a:xfrm>
              <a:prstGeom prst="mathMultiply">
                <a:avLst>
                  <a:gd name="adj1" fmla="val 23520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18"/>
              <p:cNvSpPr/>
              <p:nvPr/>
            </p:nvSpPr>
            <p:spPr>
              <a:xfrm>
                <a:off x="797900" y="4604000"/>
                <a:ext cx="172800" cy="172800"/>
              </a:xfrm>
              <a:prstGeom prst="mathDivide">
                <a:avLst>
                  <a:gd name="adj1" fmla="val 23520"/>
                  <a:gd name="adj2" fmla="val 5880"/>
                  <a:gd name="adj3" fmla="val 1176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64" name="Google Shape;864;p18"/>
            <p:cNvGrpSpPr/>
            <p:nvPr/>
          </p:nvGrpSpPr>
          <p:grpSpPr>
            <a:xfrm>
              <a:off x="8557801" y="752569"/>
              <a:ext cx="448870" cy="719266"/>
              <a:chOff x="5029670" y="1742067"/>
              <a:chExt cx="554708" cy="888861"/>
            </a:xfrm>
          </p:grpSpPr>
          <p:sp>
            <p:nvSpPr>
              <p:cNvPr id="865" name="Google Shape;865;p18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18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18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18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18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18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18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18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7513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78907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34021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14.pn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15.png"/><Relationship Id="rId9" Type="http://schemas.openxmlformats.org/officeDocument/2006/relationships/image" Target="../media/image28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https://upload.wikimedia.org/wikipedia/commons/7/79/Transperth-466-468-McIver-150705.jpg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https://upload.wikimedia.org/wikipedia/commons/thumb/1/15/S%C3%A2n_b%C3%B3ng_%C4%91%C3%A1.svg/450px-S%C3%A2n_b%C3%B3ng_%C4%91%C3%A1.svg.png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4.jpe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wmf"/><Relationship Id="rId11" Type="http://schemas.openxmlformats.org/officeDocument/2006/relationships/image" Target="../media/image43.e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42.wmf"/><Relationship Id="rId4" Type="http://schemas.openxmlformats.org/officeDocument/2006/relationships/image" Target="../media/image39.wmf"/><Relationship Id="rId9" Type="http://schemas.openxmlformats.org/officeDocument/2006/relationships/oleObject" Target="../embeddings/oleObject5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5" Type="http://schemas.openxmlformats.org/officeDocument/2006/relationships/image" Target="../media/image39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53.wmf"/><Relationship Id="rId3" Type="http://schemas.openxmlformats.org/officeDocument/2006/relationships/image" Target="../media/image48.wmf"/><Relationship Id="rId7" Type="http://schemas.openxmlformats.org/officeDocument/2006/relationships/image" Target="../media/image50.wmf"/><Relationship Id="rId12" Type="http://schemas.openxmlformats.org/officeDocument/2006/relationships/oleObject" Target="../embeddings/oleObject11.bin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52.wmf"/><Relationship Id="rId5" Type="http://schemas.openxmlformats.org/officeDocument/2006/relationships/image" Target="../media/image49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51.wmf"/><Relationship Id="rId14" Type="http://schemas.openxmlformats.org/officeDocument/2006/relationships/image" Target="../media/image54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61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w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60.emf"/><Relationship Id="rId4" Type="http://schemas.openxmlformats.org/officeDocument/2006/relationships/image" Target="../media/image57.emf"/><Relationship Id="rId9" Type="http://schemas.openxmlformats.org/officeDocument/2006/relationships/oleObject" Target="../embeddings/oleObject15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4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4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4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8145763" y="4701871"/>
            <a:ext cx="19072892" cy="152308"/>
            <a:chOff x="0" y="0"/>
            <a:chExt cx="25430523" cy="2030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-5400000">
            <a:off x="-6438504" y="4701871"/>
            <a:ext cx="19072892" cy="152308"/>
            <a:chOff x="0" y="0"/>
            <a:chExt cx="25430523" cy="20307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 rot="-5400000">
            <a:off x="-4499734" y="4701871"/>
            <a:ext cx="19072892" cy="152308"/>
            <a:chOff x="0" y="0"/>
            <a:chExt cx="25430523" cy="20307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 rot="-5400000">
            <a:off x="-2471683" y="4986133"/>
            <a:ext cx="19072892" cy="152308"/>
            <a:chOff x="0" y="0"/>
            <a:chExt cx="25430523" cy="20307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 rot="-5400000">
            <a:off x="-442950" y="5184698"/>
            <a:ext cx="19072892" cy="152308"/>
            <a:chOff x="0" y="0"/>
            <a:chExt cx="25430523" cy="20307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 rot="-5400000">
            <a:off x="1479125" y="5184698"/>
            <a:ext cx="19072892" cy="152308"/>
            <a:chOff x="0" y="0"/>
            <a:chExt cx="25430523" cy="20307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 rot="-5400000">
            <a:off x="3442575" y="5321427"/>
            <a:ext cx="19072892" cy="152308"/>
            <a:chOff x="0" y="0"/>
            <a:chExt cx="25430523" cy="20307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0" name="Group 30"/>
          <p:cNvGrpSpPr/>
          <p:nvPr/>
        </p:nvGrpSpPr>
        <p:grpSpPr>
          <a:xfrm rot="-5400000">
            <a:off x="5474093" y="5321427"/>
            <a:ext cx="19072892" cy="152308"/>
            <a:chOff x="0" y="0"/>
            <a:chExt cx="25430523" cy="203077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4" name="Group 34"/>
          <p:cNvGrpSpPr/>
          <p:nvPr/>
        </p:nvGrpSpPr>
        <p:grpSpPr>
          <a:xfrm rot="-5400000">
            <a:off x="7364140" y="5184698"/>
            <a:ext cx="19072892" cy="152308"/>
            <a:chOff x="0" y="0"/>
            <a:chExt cx="25430523" cy="203077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8" name="Freeform 38"/>
          <p:cNvSpPr/>
          <p:nvPr/>
        </p:nvSpPr>
        <p:spPr>
          <a:xfrm>
            <a:off x="5789536" y="1028700"/>
            <a:ext cx="6980776" cy="152308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1699670" y="1028700"/>
            <a:ext cx="6980776" cy="152308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5779782" y="2483116"/>
            <a:ext cx="6980776" cy="152308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7"/>
                </a:lnTo>
                <a:lnTo>
                  <a:pt x="0" y="1523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1689916" y="2483116"/>
            <a:ext cx="6980776" cy="152308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5" y="0"/>
                </a:lnTo>
                <a:lnTo>
                  <a:pt x="6980775" y="152307"/>
                </a:lnTo>
                <a:lnTo>
                  <a:pt x="0" y="1523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5799291" y="3940348"/>
            <a:ext cx="6980776" cy="152308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1709425" y="3940348"/>
            <a:ext cx="6980776" cy="152308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5799291" y="5397581"/>
            <a:ext cx="6980776" cy="152308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1709425" y="5397581"/>
            <a:ext cx="6980776" cy="152308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5779782" y="6818124"/>
            <a:ext cx="6980776" cy="152308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11689916" y="6818124"/>
            <a:ext cx="6980776" cy="152308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5" y="0"/>
                </a:lnTo>
                <a:lnTo>
                  <a:pt x="6980775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5779782" y="8298697"/>
            <a:ext cx="6980776" cy="152308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11689916" y="8298697"/>
            <a:ext cx="6980776" cy="152308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5" y="0"/>
                </a:lnTo>
                <a:lnTo>
                  <a:pt x="6980775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5789536" y="9616616"/>
            <a:ext cx="6980776" cy="152308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11699670" y="9616616"/>
            <a:ext cx="6980776" cy="152308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>
            <a:off x="-392446" y="1028700"/>
            <a:ext cx="6980776" cy="152308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53"/>
          <p:cNvSpPr/>
          <p:nvPr/>
        </p:nvSpPr>
        <p:spPr>
          <a:xfrm>
            <a:off x="-402201" y="2483116"/>
            <a:ext cx="6980776" cy="152308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7"/>
                </a:lnTo>
                <a:lnTo>
                  <a:pt x="0" y="1523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>
            <a:off x="-382691" y="3940348"/>
            <a:ext cx="6980776" cy="152308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5" y="0"/>
                </a:lnTo>
                <a:lnTo>
                  <a:pt x="6980775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55"/>
          <p:cNvSpPr/>
          <p:nvPr/>
        </p:nvSpPr>
        <p:spPr>
          <a:xfrm>
            <a:off x="-382691" y="5397581"/>
            <a:ext cx="6980776" cy="152308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5" y="0"/>
                </a:lnTo>
                <a:lnTo>
                  <a:pt x="6980775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6" name="Freeform 56"/>
          <p:cNvSpPr/>
          <p:nvPr/>
        </p:nvSpPr>
        <p:spPr>
          <a:xfrm>
            <a:off x="-402201" y="6818124"/>
            <a:ext cx="6980776" cy="152308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7" name="Freeform 57"/>
          <p:cNvSpPr/>
          <p:nvPr/>
        </p:nvSpPr>
        <p:spPr>
          <a:xfrm>
            <a:off x="-402201" y="8298697"/>
            <a:ext cx="6980776" cy="152308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8"/>
          <p:cNvSpPr/>
          <p:nvPr/>
        </p:nvSpPr>
        <p:spPr>
          <a:xfrm>
            <a:off x="-392446" y="9616616"/>
            <a:ext cx="6980776" cy="152308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9" name="Freeform 59"/>
          <p:cNvSpPr/>
          <p:nvPr/>
        </p:nvSpPr>
        <p:spPr>
          <a:xfrm>
            <a:off x="433180" y="3023193"/>
            <a:ext cx="16635891" cy="6897577"/>
          </a:xfrm>
          <a:custGeom>
            <a:avLst/>
            <a:gdLst/>
            <a:ahLst/>
            <a:cxnLst/>
            <a:rect l="l" t="t" r="r" b="b"/>
            <a:pathLst>
              <a:path w="16635891" h="6897577">
                <a:moveTo>
                  <a:pt x="0" y="0"/>
                </a:moveTo>
                <a:lnTo>
                  <a:pt x="16635891" y="0"/>
                </a:lnTo>
                <a:lnTo>
                  <a:pt x="16635891" y="6897576"/>
                </a:lnTo>
                <a:lnTo>
                  <a:pt x="0" y="6897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32160"/>
            </a:stretch>
          </a:blipFill>
        </p:spPr>
      </p:sp>
      <p:sp>
        <p:nvSpPr>
          <p:cNvPr id="60" name="Freeform 60"/>
          <p:cNvSpPr/>
          <p:nvPr/>
        </p:nvSpPr>
        <p:spPr>
          <a:xfrm rot="-10800000">
            <a:off x="1055995" y="-945764"/>
            <a:ext cx="16640088" cy="6899317"/>
          </a:xfrm>
          <a:custGeom>
            <a:avLst/>
            <a:gdLst/>
            <a:ahLst/>
            <a:cxnLst/>
            <a:rect l="l" t="t" r="r" b="b"/>
            <a:pathLst>
              <a:path w="16640088" h="6899317">
                <a:moveTo>
                  <a:pt x="0" y="0"/>
                </a:moveTo>
                <a:lnTo>
                  <a:pt x="16640089" y="0"/>
                </a:lnTo>
                <a:lnTo>
                  <a:pt x="16640089" y="6899317"/>
                </a:lnTo>
                <a:lnTo>
                  <a:pt x="0" y="68993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32160"/>
            </a:stretch>
          </a:blipFill>
        </p:spPr>
      </p:sp>
      <p:sp>
        <p:nvSpPr>
          <p:cNvPr id="61" name="Freeform 61"/>
          <p:cNvSpPr/>
          <p:nvPr/>
        </p:nvSpPr>
        <p:spPr>
          <a:xfrm>
            <a:off x="814201" y="532605"/>
            <a:ext cx="1620905" cy="1598738"/>
          </a:xfrm>
          <a:custGeom>
            <a:avLst/>
            <a:gdLst/>
            <a:ahLst/>
            <a:cxnLst/>
            <a:rect l="l" t="t" r="r" b="b"/>
            <a:pathLst>
              <a:path w="1620905" h="1598738">
                <a:moveTo>
                  <a:pt x="0" y="0"/>
                </a:moveTo>
                <a:lnTo>
                  <a:pt x="1620905" y="0"/>
                </a:lnTo>
                <a:lnTo>
                  <a:pt x="1620905" y="1598738"/>
                </a:lnTo>
                <a:lnTo>
                  <a:pt x="0" y="15987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2" name="Freeform 62"/>
          <p:cNvSpPr/>
          <p:nvPr/>
        </p:nvSpPr>
        <p:spPr>
          <a:xfrm>
            <a:off x="671211" y="5062287"/>
            <a:ext cx="1223010" cy="1206285"/>
          </a:xfrm>
          <a:custGeom>
            <a:avLst/>
            <a:gdLst/>
            <a:ahLst/>
            <a:cxnLst/>
            <a:rect l="l" t="t" r="r" b="b"/>
            <a:pathLst>
              <a:path w="1223010" h="1206285">
                <a:moveTo>
                  <a:pt x="0" y="0"/>
                </a:moveTo>
                <a:lnTo>
                  <a:pt x="1223009" y="0"/>
                </a:lnTo>
                <a:lnTo>
                  <a:pt x="1223009" y="1206284"/>
                </a:lnTo>
                <a:lnTo>
                  <a:pt x="0" y="12062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3" name="Freeform 63"/>
          <p:cNvSpPr/>
          <p:nvPr/>
        </p:nvSpPr>
        <p:spPr>
          <a:xfrm>
            <a:off x="2828912" y="8665463"/>
            <a:ext cx="1202113" cy="1185674"/>
          </a:xfrm>
          <a:custGeom>
            <a:avLst/>
            <a:gdLst/>
            <a:ahLst/>
            <a:cxnLst/>
            <a:rect l="l" t="t" r="r" b="b"/>
            <a:pathLst>
              <a:path w="1202113" h="1185674">
                <a:moveTo>
                  <a:pt x="0" y="0"/>
                </a:moveTo>
                <a:lnTo>
                  <a:pt x="1202113" y="0"/>
                </a:lnTo>
                <a:lnTo>
                  <a:pt x="1202113" y="1185674"/>
                </a:lnTo>
                <a:lnTo>
                  <a:pt x="0" y="11856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4" name="Freeform 64"/>
          <p:cNvSpPr/>
          <p:nvPr/>
        </p:nvSpPr>
        <p:spPr>
          <a:xfrm>
            <a:off x="16166288" y="4461483"/>
            <a:ext cx="1620905" cy="1598738"/>
          </a:xfrm>
          <a:custGeom>
            <a:avLst/>
            <a:gdLst/>
            <a:ahLst/>
            <a:cxnLst/>
            <a:rect l="l" t="t" r="r" b="b"/>
            <a:pathLst>
              <a:path w="1620905" h="1598738">
                <a:moveTo>
                  <a:pt x="0" y="0"/>
                </a:moveTo>
                <a:lnTo>
                  <a:pt x="1620905" y="0"/>
                </a:lnTo>
                <a:lnTo>
                  <a:pt x="1620905" y="1598738"/>
                </a:lnTo>
                <a:lnTo>
                  <a:pt x="0" y="15987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5" name="Freeform 65"/>
          <p:cNvSpPr/>
          <p:nvPr/>
        </p:nvSpPr>
        <p:spPr>
          <a:xfrm>
            <a:off x="13177975" y="1118952"/>
            <a:ext cx="1223010" cy="1206285"/>
          </a:xfrm>
          <a:custGeom>
            <a:avLst/>
            <a:gdLst/>
            <a:ahLst/>
            <a:cxnLst/>
            <a:rect l="l" t="t" r="r" b="b"/>
            <a:pathLst>
              <a:path w="1223010" h="1206285">
                <a:moveTo>
                  <a:pt x="0" y="0"/>
                </a:moveTo>
                <a:lnTo>
                  <a:pt x="1223010" y="0"/>
                </a:lnTo>
                <a:lnTo>
                  <a:pt x="1223010" y="1206284"/>
                </a:lnTo>
                <a:lnTo>
                  <a:pt x="0" y="12062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6" name="Freeform 66"/>
          <p:cNvSpPr/>
          <p:nvPr/>
        </p:nvSpPr>
        <p:spPr>
          <a:xfrm>
            <a:off x="16166288" y="8486486"/>
            <a:ext cx="1223010" cy="1206285"/>
          </a:xfrm>
          <a:custGeom>
            <a:avLst/>
            <a:gdLst/>
            <a:ahLst/>
            <a:cxnLst/>
            <a:rect l="l" t="t" r="r" b="b"/>
            <a:pathLst>
              <a:path w="1223010" h="1206285">
                <a:moveTo>
                  <a:pt x="0" y="0"/>
                </a:moveTo>
                <a:lnTo>
                  <a:pt x="1223010" y="0"/>
                </a:lnTo>
                <a:lnTo>
                  <a:pt x="1223010" y="1206284"/>
                </a:lnTo>
                <a:lnTo>
                  <a:pt x="0" y="12062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7" name="TextBox 67"/>
          <p:cNvSpPr txBox="1"/>
          <p:nvPr/>
        </p:nvSpPr>
        <p:spPr>
          <a:xfrm>
            <a:off x="3729721" y="2278912"/>
            <a:ext cx="11470092" cy="4431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b="1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MỚI!</a:t>
            </a:r>
          </a:p>
        </p:txBody>
      </p:sp>
      <p:sp>
        <p:nvSpPr>
          <p:cNvPr id="69" name="Freeform 69"/>
          <p:cNvSpPr/>
          <p:nvPr/>
        </p:nvSpPr>
        <p:spPr>
          <a:xfrm>
            <a:off x="8090692" y="424911"/>
            <a:ext cx="2106616" cy="1938087"/>
          </a:xfrm>
          <a:custGeom>
            <a:avLst/>
            <a:gdLst/>
            <a:ahLst/>
            <a:cxnLst/>
            <a:rect l="l" t="t" r="r" b="b"/>
            <a:pathLst>
              <a:path w="2106616" h="1938087">
                <a:moveTo>
                  <a:pt x="0" y="0"/>
                </a:moveTo>
                <a:lnTo>
                  <a:pt x="2106616" y="0"/>
                </a:lnTo>
                <a:lnTo>
                  <a:pt x="2106616" y="1938087"/>
                </a:lnTo>
                <a:lnTo>
                  <a:pt x="0" y="19380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24425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7176114" y="3021030"/>
            <a:ext cx="656228" cy="6424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" name="Rounded Rectangle 9"/>
          <p:cNvSpPr/>
          <p:nvPr/>
        </p:nvSpPr>
        <p:spPr>
          <a:xfrm>
            <a:off x="16848000" y="2187850"/>
            <a:ext cx="656228" cy="6424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1277" name="Google Shape;1277;p35"/>
          <p:cNvPicPr preferRelativeResize="0"/>
          <p:nvPr/>
        </p:nvPicPr>
        <p:blipFill rotWithShape="1">
          <a:blip r:embed="rId3">
            <a:alphaModFix/>
          </a:blip>
          <a:srcRect l="21938" t="18565" r="21938" b="18565"/>
          <a:stretch/>
        </p:blipFill>
        <p:spPr>
          <a:xfrm rot="611685">
            <a:off x="15530148" y="8216621"/>
            <a:ext cx="1612324" cy="196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9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121" y="269161"/>
            <a:ext cx="1759610" cy="243159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2145731" y="999024"/>
            <a:ext cx="153584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vi-VN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83903" y="3409771"/>
            <a:ext cx="15707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59742" y="4398645"/>
            <a:ext cx="16230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H.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32439" y="6152971"/>
            <a:ext cx="162579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74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9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7176114" y="3021030"/>
            <a:ext cx="656228" cy="6424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" name="Rounded Rectangle 9"/>
          <p:cNvSpPr/>
          <p:nvPr/>
        </p:nvSpPr>
        <p:spPr>
          <a:xfrm>
            <a:off x="16848000" y="2187850"/>
            <a:ext cx="656228" cy="6424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1277" name="Google Shape;1277;p35"/>
          <p:cNvPicPr preferRelativeResize="0"/>
          <p:nvPr/>
        </p:nvPicPr>
        <p:blipFill rotWithShape="1">
          <a:blip r:embed="rId3">
            <a:alphaModFix/>
          </a:blip>
          <a:srcRect l="21938" t="18565" r="21938" b="18565"/>
          <a:stretch/>
        </p:blipFill>
        <p:spPr>
          <a:xfrm rot="611685">
            <a:off x="-589952" y="4868241"/>
            <a:ext cx="1612324" cy="196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9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3118" y="355647"/>
            <a:ext cx="1759610" cy="243159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6393773" y="1062757"/>
            <a:ext cx="55503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NHẬN XÉT</a:t>
            </a:r>
          </a:p>
        </p:txBody>
      </p:sp>
      <p:sp>
        <p:nvSpPr>
          <p:cNvPr id="9" name="Rectangle 8"/>
          <p:cNvSpPr/>
          <p:nvPr/>
        </p:nvSpPr>
        <p:spPr>
          <a:xfrm>
            <a:off x="1428192" y="2154463"/>
            <a:ext cx="161582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Cho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(O; R).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ta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(O; R).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 &lt; R 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 = R 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 &gt; R 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3). 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59235" y="5123547"/>
            <a:ext cx="5438653" cy="42610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289" y="4857635"/>
            <a:ext cx="5457104" cy="44546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2856" y="4662985"/>
            <a:ext cx="5105400" cy="43434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39985" y="9031149"/>
            <a:ext cx="162579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1380358"/>
              </p:ext>
            </p:extLst>
          </p:nvPr>
        </p:nvGraphicFramePr>
        <p:xfrm>
          <a:off x="15337440" y="9081484"/>
          <a:ext cx="2494902" cy="823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07960" imgH="177480" progId="Equation.DSMT4">
                  <p:embed/>
                </p:oleObj>
              </mc:Choice>
              <mc:Fallback>
                <p:oleObj name="Equation" r:id="rId8" imgW="507960" imgH="17748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337440" y="9081484"/>
                        <a:ext cx="2494902" cy="8233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04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9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0756" y="21432"/>
            <a:ext cx="13787439" cy="68580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bg1"/>
            </a:solidFill>
            <a:miter lim="800000"/>
            <a:headEnd type="none" w="sm" len="sm"/>
            <a:tailEnd type="none" w="sm" len="sm"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086600" y="6858000"/>
            <a:ext cx="4000500" cy="3543300"/>
            <a:chOff x="1888" y="1360"/>
            <a:chExt cx="1680" cy="1488"/>
          </a:xfrm>
        </p:grpSpPr>
        <p:sp>
          <p:nvSpPr>
            <p:cNvPr id="13335" name="AutoShape 4"/>
            <p:cNvSpPr>
              <a:spLocks noChangeArrowheads="1"/>
            </p:cNvSpPr>
            <p:nvPr/>
          </p:nvSpPr>
          <p:spPr bwMode="auto">
            <a:xfrm>
              <a:off x="1888" y="1360"/>
              <a:ext cx="1680" cy="1488"/>
            </a:xfrm>
            <a:prstGeom prst="star16">
              <a:avLst>
                <a:gd name="adj" fmla="val 0"/>
              </a:avLst>
            </a:prstGeom>
            <a:solidFill>
              <a:schemeClr val="accent1"/>
            </a:solidFill>
            <a:ln w="9525">
              <a:solidFill>
                <a:srgbClr val="FC1C04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vi-VN" altLang="en-US" sz="2700">
                <a:solidFill>
                  <a:srgbClr val="FC1C04"/>
                </a:solidFill>
                <a:latin typeface="Garamond" pitchFamily="18" charset="0"/>
              </a:endParaRPr>
            </a:p>
          </p:txBody>
        </p:sp>
        <p:sp>
          <p:nvSpPr>
            <p:cNvPr id="13336" name="Oval 5"/>
            <p:cNvSpPr>
              <a:spLocks noChangeArrowheads="1"/>
            </p:cNvSpPr>
            <p:nvPr/>
          </p:nvSpPr>
          <p:spPr bwMode="auto">
            <a:xfrm>
              <a:off x="2328" y="1704"/>
              <a:ext cx="816" cy="816"/>
            </a:xfrm>
            <a:prstGeom prst="ellipse">
              <a:avLst/>
            </a:prstGeom>
            <a:solidFill>
              <a:srgbClr val="FC1C04"/>
            </a:solidFill>
            <a:ln w="9525">
              <a:solidFill>
                <a:srgbClr val="FC1C04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vi-VN" altLang="en-US" sz="2700">
                <a:solidFill>
                  <a:srgbClr val="FC1C04"/>
                </a:solidFill>
                <a:latin typeface="Garamond" pitchFamily="18" charset="0"/>
              </a:endParaRPr>
            </a:p>
          </p:txBody>
        </p:sp>
      </p:grpSp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40756" y="6743700"/>
            <a:ext cx="13761245" cy="3583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2543175" y="1716882"/>
            <a:ext cx="13154025" cy="3502818"/>
            <a:chOff x="99" y="45"/>
            <a:chExt cx="5524" cy="1471"/>
          </a:xfrm>
        </p:grpSpPr>
        <p:pic>
          <p:nvPicPr>
            <p:cNvPr id="13326" name="Picture 19"/>
            <p:cNvPicPr>
              <a:picLocks noChangeAspect="1" noChangeArrowheads="1"/>
            </p:cNvPicPr>
            <p:nvPr/>
          </p:nvPicPr>
          <p:blipFill>
            <a:blip r:embed="rId4"/>
            <a:srcRect l="27974" t="37648" r="28403" b="14793"/>
            <a:stretch>
              <a:fillRect/>
            </a:stretch>
          </p:blipFill>
          <p:spPr bwMode="auto">
            <a:xfrm>
              <a:off x="1956" y="45"/>
              <a:ext cx="1792" cy="1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99" y="45"/>
              <a:ext cx="1766" cy="1467"/>
              <a:chOff x="1197" y="72"/>
              <a:chExt cx="4415" cy="3668"/>
            </a:xfrm>
          </p:grpSpPr>
          <p:pic>
            <p:nvPicPr>
              <p:cNvPr id="13329" name="Picture 21"/>
              <p:cNvPicPr>
                <a:picLocks noChangeAspect="1" noChangeArrowheads="1"/>
              </p:cNvPicPr>
              <p:nvPr/>
            </p:nvPicPr>
            <p:blipFill>
              <a:blip r:embed="rId5"/>
              <a:srcRect l="27977" t="37697" r="29085" b="14764"/>
              <a:stretch>
                <a:fillRect/>
              </a:stretch>
            </p:blipFill>
            <p:spPr bwMode="auto">
              <a:xfrm>
                <a:off x="1197" y="72"/>
                <a:ext cx="4415" cy="36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5" name="Group 22"/>
              <p:cNvGrpSpPr>
                <a:grpSpLocks/>
              </p:cNvGrpSpPr>
              <p:nvPr/>
            </p:nvGrpSpPr>
            <p:grpSpPr bwMode="auto">
              <a:xfrm>
                <a:off x="1218" y="1250"/>
                <a:ext cx="4385" cy="1468"/>
                <a:chOff x="1218" y="1250"/>
                <a:chExt cx="4385" cy="1468"/>
              </a:xfrm>
            </p:grpSpPr>
            <p:sp>
              <p:nvSpPr>
                <p:cNvPr id="13331" name="Oval 23"/>
                <p:cNvSpPr>
                  <a:spLocks noChangeArrowheads="1"/>
                </p:cNvSpPr>
                <p:nvPr/>
              </p:nvSpPr>
              <p:spPr bwMode="auto">
                <a:xfrm>
                  <a:off x="2690" y="1250"/>
                  <a:ext cx="1468" cy="1468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altLang="en-US" sz="4800">
                    <a:latin typeface=".VnTime" pitchFamily="34" charset="0"/>
                  </a:endParaRPr>
                </a:p>
              </p:txBody>
            </p:sp>
            <p:sp>
              <p:nvSpPr>
                <p:cNvPr id="13332" name="Line 24"/>
                <p:cNvSpPr>
                  <a:spLocks noChangeShapeType="1"/>
                </p:cNvSpPr>
                <p:nvPr/>
              </p:nvSpPr>
              <p:spPr bwMode="auto">
                <a:xfrm>
                  <a:off x="1218" y="2285"/>
                  <a:ext cx="4385" cy="0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700"/>
                </a:p>
              </p:txBody>
            </p:sp>
            <p:sp>
              <p:nvSpPr>
                <p:cNvPr id="13333" name="Oval 25"/>
                <p:cNvSpPr>
                  <a:spLocks noChangeArrowheads="1"/>
                </p:cNvSpPr>
                <p:nvPr/>
              </p:nvSpPr>
              <p:spPr bwMode="auto">
                <a:xfrm>
                  <a:off x="2728" y="2258"/>
                  <a:ext cx="57" cy="57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altLang="en-US" sz="4800">
                    <a:latin typeface=".VnTime" pitchFamily="34" charset="0"/>
                  </a:endParaRPr>
                </a:p>
              </p:txBody>
            </p:sp>
            <p:sp>
              <p:nvSpPr>
                <p:cNvPr id="13334" name="Oval 26"/>
                <p:cNvSpPr>
                  <a:spLocks noChangeArrowheads="1"/>
                </p:cNvSpPr>
                <p:nvPr/>
              </p:nvSpPr>
              <p:spPr bwMode="auto">
                <a:xfrm>
                  <a:off x="4072" y="2235"/>
                  <a:ext cx="57" cy="57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altLang="en-US" sz="4800">
                    <a:latin typeface=".VnTime" pitchFamily="34" charset="0"/>
                  </a:endParaRPr>
                </a:p>
              </p:txBody>
            </p:sp>
          </p:grpSp>
        </p:grpSp>
        <p:pic>
          <p:nvPicPr>
            <p:cNvPr id="13328" name="Picture 27"/>
            <p:cNvPicPr>
              <a:picLocks noChangeAspect="1" noChangeArrowheads="1"/>
            </p:cNvPicPr>
            <p:nvPr/>
          </p:nvPicPr>
          <p:blipFill>
            <a:blip r:embed="rId6"/>
            <a:srcRect l="28001" t="37648" r="28333" b="14742"/>
            <a:stretch>
              <a:fillRect/>
            </a:stretch>
          </p:blipFill>
          <p:spPr bwMode="auto">
            <a:xfrm>
              <a:off x="3831" y="51"/>
              <a:ext cx="1792" cy="1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2670" name="AutoShape 30"/>
          <p:cNvSpPr>
            <a:spLocks noChangeArrowheads="1"/>
          </p:cNvSpPr>
          <p:nvPr/>
        </p:nvSpPr>
        <p:spPr bwMode="auto">
          <a:xfrm>
            <a:off x="2636045" y="4212432"/>
            <a:ext cx="4043363" cy="2864643"/>
          </a:xfrm>
          <a:prstGeom prst="upArrowCallout">
            <a:avLst>
              <a:gd name="adj1" fmla="val 35287"/>
              <a:gd name="adj2" fmla="val 35287"/>
              <a:gd name="adj3" fmla="val 16667"/>
              <a:gd name="adj4" fmla="val 66667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112673" name="AutoShape 33"/>
          <p:cNvSpPr>
            <a:spLocks noChangeArrowheads="1"/>
          </p:cNvSpPr>
          <p:nvPr/>
        </p:nvSpPr>
        <p:spPr bwMode="auto">
          <a:xfrm>
            <a:off x="7067551" y="4271963"/>
            <a:ext cx="4043363" cy="2857500"/>
          </a:xfrm>
          <a:prstGeom prst="upArrowCallout">
            <a:avLst>
              <a:gd name="adj1" fmla="val 35375"/>
              <a:gd name="adj2" fmla="val 35375"/>
              <a:gd name="adj3" fmla="val 16667"/>
              <a:gd name="adj4" fmla="val 66667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thẳng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74" name="AutoShape 34"/>
          <p:cNvSpPr>
            <a:spLocks noChangeArrowheads="1"/>
          </p:cNvSpPr>
          <p:nvPr/>
        </p:nvSpPr>
        <p:spPr bwMode="auto">
          <a:xfrm>
            <a:off x="11665745" y="4236245"/>
            <a:ext cx="4043363" cy="2857500"/>
          </a:xfrm>
          <a:prstGeom prst="upArrowCallout">
            <a:avLst>
              <a:gd name="adj1" fmla="val 35375"/>
              <a:gd name="adj2" fmla="val 35375"/>
              <a:gd name="adj3" fmla="val 16667"/>
              <a:gd name="adj4" fmla="val 66667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21" name="Picture 46" descr="QUESTION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549938" y="952262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2345533" y="76200"/>
            <a:ext cx="13482638" cy="1545432"/>
            <a:chOff x="9659" y="-43788"/>
            <a:chExt cx="9144000" cy="1030310"/>
          </a:xfrm>
        </p:grpSpPr>
        <p:sp>
          <p:nvSpPr>
            <p:cNvPr id="23" name="Rounded Rectangle 22"/>
            <p:cNvSpPr/>
            <p:nvPr/>
          </p:nvSpPr>
          <p:spPr>
            <a:xfrm>
              <a:off x="9659" y="-43788"/>
              <a:ext cx="9144000" cy="1030310"/>
            </a:xfrm>
            <a:prstGeom prst="roundRect">
              <a:avLst/>
            </a:prstGeom>
            <a:noFill/>
            <a:ln w="63500" cmpd="tri">
              <a:solidFill>
                <a:srgbClr val="FFC000">
                  <a:alpha val="9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/>
            </a:p>
          </p:txBody>
        </p:sp>
        <p:sp>
          <p:nvSpPr>
            <p:cNvPr id="13325" name="Rectangle 2"/>
            <p:cNvSpPr>
              <a:spLocks noChangeArrowheads="1"/>
            </p:cNvSpPr>
            <p:nvPr/>
          </p:nvSpPr>
          <p:spPr bwMode="auto">
            <a:xfrm>
              <a:off x="160986" y="105058"/>
              <a:ext cx="8841346" cy="800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ảnh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ba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vị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trí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tương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đối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thẳng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tế</a:t>
              </a:r>
              <a:endParaRPr lang="en-US" altLang="en-US" sz="3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323" name="TextBox 23"/>
          <p:cNvSpPr txBox="1">
            <a:spLocks noChangeArrowheads="1"/>
          </p:cNvSpPr>
          <p:nvPr/>
        </p:nvSpPr>
        <p:spPr bwMode="auto">
          <a:xfrm>
            <a:off x="15378113" y="9872663"/>
            <a:ext cx="642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>
                <a:latin typeface="Arial" charset="0"/>
                <a:cs typeface="Arial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58155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upload.wikimedia.org/wikipedia/commons/7/79/Transperth-466-468-McIver-150705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2286001" y="0"/>
            <a:ext cx="13882688" cy="10279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 rot="18231806" flipH="1">
            <a:off x="6247211" y="7006829"/>
            <a:ext cx="790575" cy="8501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70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6324601" y="6238876"/>
            <a:ext cx="4093370" cy="18168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15359063" y="9872663"/>
            <a:ext cx="642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>
                <a:latin typeface="Arial" charset="0"/>
                <a:cs typeface="Arial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61775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upload.wikimedia.org/wikipedia/commons/thumb/1/15/S%C3%A2n_b%C3%B3ng_%C4%91%C3%A1.svg/450px-S%C3%A2n_b%C3%B3ng_%C4%91%C3%A1.svg.pn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2486026" y="340520"/>
            <a:ext cx="13254038" cy="9646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11" descr="N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2286001" y="10034588"/>
            <a:ext cx="13685045" cy="283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12" descr="N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 flipH="1" flipV="1">
            <a:off x="10768013" y="5022058"/>
            <a:ext cx="10198895" cy="26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13" descr="N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 flipH="1" flipV="1">
            <a:off x="-2678906" y="5053013"/>
            <a:ext cx="10198893" cy="269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4" descr="N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2286001" y="1"/>
            <a:ext cx="13685045" cy="283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TextBox 6"/>
          <p:cNvSpPr txBox="1">
            <a:spLocks noChangeArrowheads="1"/>
          </p:cNvSpPr>
          <p:nvPr/>
        </p:nvSpPr>
        <p:spPr bwMode="auto">
          <a:xfrm>
            <a:off x="15142370" y="9629776"/>
            <a:ext cx="5595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>
                <a:latin typeface="Arial" charset="0"/>
                <a:cs typeface="Arial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4198940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7176114" y="3021030"/>
            <a:ext cx="656228" cy="6424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" name="Rounded Rectangle 9"/>
          <p:cNvSpPr/>
          <p:nvPr/>
        </p:nvSpPr>
        <p:spPr>
          <a:xfrm>
            <a:off x="16848000" y="2187850"/>
            <a:ext cx="656228" cy="6424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1277" name="Google Shape;1277;p35"/>
          <p:cNvPicPr preferRelativeResize="0"/>
          <p:nvPr/>
        </p:nvPicPr>
        <p:blipFill rotWithShape="1">
          <a:blip r:embed="rId3">
            <a:alphaModFix/>
          </a:blip>
          <a:srcRect l="21938" t="18565" r="21938" b="18565"/>
          <a:stretch/>
        </p:blipFill>
        <p:spPr>
          <a:xfrm rot="611685">
            <a:off x="16525268" y="560130"/>
            <a:ext cx="1612324" cy="196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9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121" y="269161"/>
            <a:ext cx="1759610" cy="243159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6234754" y="898222"/>
            <a:ext cx="58216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264018" y="4660142"/>
            <a:ext cx="3746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c) (O; 4cm)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6322" y="2084284"/>
            <a:ext cx="171301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O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4cm.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a.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9108" y="4579214"/>
            <a:ext cx="3746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a) (O; 3cm)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91200" y="4579215"/>
            <a:ext cx="3746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b) (O; 5cm)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6322" y="5958879"/>
            <a:ext cx="171578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 d = 4cm, R = 3cm; d &gt; R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(O; 3cm)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7194" y="7550004"/>
            <a:ext cx="17157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 d = 4cm, R = 5cm; d &lt; R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(O; 3cm)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7194" y="8658711"/>
            <a:ext cx="171039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c) d = 4cm, R = 4cm; d = R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(O; 3cm)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a.</a:t>
            </a:r>
          </a:p>
        </p:txBody>
      </p:sp>
    </p:spTree>
    <p:extLst>
      <p:ext uri="{BB962C8B-B14F-4D97-AF65-F5344CB8AC3E}">
        <p14:creationId xmlns:p14="http://schemas.microsoft.com/office/powerpoint/2010/main" val="112639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9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761998" y="2628898"/>
            <a:ext cx="16613554" cy="3752488"/>
            <a:chOff x="5039005" y="1575062"/>
            <a:chExt cx="4449720" cy="763587"/>
          </a:xfrm>
        </p:grpSpPr>
        <p:sp>
          <p:nvSpPr>
            <p:cNvPr id="3" name="MH_SubTitle_1">
              <a:extLst>
                <a:ext uri="{FF2B5EF4-FFF2-40B4-BE49-F238E27FC236}">
                  <a16:creationId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610462" y="1575062"/>
              <a:ext cx="3878263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792000" tIns="0" rIns="0" bIns="0" anchor="ctr">
              <a:norm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vi-VN" sz="6600" b="1" dirty="0">
                  <a:latin typeface="Times New Roman" panose="02020603050405020304" pitchFamily="18" charset="0"/>
                  <a:ea typeface="SimSun" panose="02010600030101010101" pitchFamily="2" charset="-122"/>
                </a:rPr>
                <a:t>DẤU HIỆU NHẬN BIẾT TIẾP TUYẾN CỦA ĐƯỜNG TRÒN</a:t>
              </a:r>
              <a:endParaRPr lang="vi-VN" sz="6600" b="1" dirty="0"/>
            </a:p>
          </p:txBody>
        </p:sp>
        <p:sp>
          <p:nvSpPr>
            <p:cNvPr id="4" name="MH_Other_1">
              <a:extLst>
                <a:ext uri="{FF2B5EF4-FFF2-40B4-BE49-F238E27FC236}">
                  <a16:creationId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039005" y="1575062"/>
              <a:ext cx="673503" cy="719285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altLang="zh-CN" sz="6400" i="1" kern="0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344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7176114" y="3021030"/>
            <a:ext cx="656228" cy="6424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" name="Rounded Rectangle 9"/>
          <p:cNvSpPr/>
          <p:nvPr/>
        </p:nvSpPr>
        <p:spPr>
          <a:xfrm>
            <a:off x="16848000" y="2187850"/>
            <a:ext cx="656228" cy="6424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1277" name="Google Shape;1277;p35"/>
          <p:cNvPicPr preferRelativeResize="0"/>
          <p:nvPr/>
        </p:nvPicPr>
        <p:blipFill rotWithShape="1">
          <a:blip r:embed="rId3">
            <a:alphaModFix/>
          </a:blip>
          <a:srcRect l="21938" t="18565" r="21938" b="18565"/>
          <a:stretch/>
        </p:blipFill>
        <p:spPr>
          <a:xfrm rot="611685">
            <a:off x="15530148" y="8216621"/>
            <a:ext cx="1612324" cy="196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9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121" y="269161"/>
            <a:ext cx="1759610" cy="243159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5867400" y="1173545"/>
            <a:ext cx="55503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HĐ2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65926" y="2291827"/>
            <a:ext cx="163155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OH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OH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a)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b)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(O; OH)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9761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7176114" y="3021030"/>
            <a:ext cx="656228" cy="6424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" name="Rounded Rectangle 9"/>
          <p:cNvSpPr/>
          <p:nvPr/>
        </p:nvSpPr>
        <p:spPr>
          <a:xfrm>
            <a:off x="16848000" y="2187850"/>
            <a:ext cx="656228" cy="6424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1277" name="Google Shape;1277;p35"/>
          <p:cNvPicPr preferRelativeResize="0"/>
          <p:nvPr/>
        </p:nvPicPr>
        <p:blipFill rotWithShape="1">
          <a:blip r:embed="rId3">
            <a:alphaModFix/>
          </a:blip>
          <a:srcRect l="21938" t="18565" r="21938" b="18565"/>
          <a:stretch/>
        </p:blipFill>
        <p:spPr>
          <a:xfrm rot="611685">
            <a:off x="15530148" y="8216621"/>
            <a:ext cx="1612324" cy="196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9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121" y="269161"/>
            <a:ext cx="1759610" cy="243159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5867400" y="1173545"/>
            <a:ext cx="55503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HĐ2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662074" y="5049573"/>
            <a:ext cx="1281113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8100" b="1">
                <a:solidFill>
                  <a:srgbClr val="FF3300"/>
                </a:solidFill>
                <a:latin typeface="Arial" charset="0"/>
                <a:sym typeface="Wingdings" pitchFamily="2" charset="2"/>
              </a:rPr>
              <a:t></a:t>
            </a:r>
          </a:p>
        </p:txBody>
      </p:sp>
      <p:sp>
        <p:nvSpPr>
          <p:cNvPr id="9" name="Oval 21"/>
          <p:cNvSpPr>
            <a:spLocks noChangeArrowheads="1"/>
          </p:cNvSpPr>
          <p:nvPr/>
        </p:nvSpPr>
        <p:spPr bwMode="auto">
          <a:xfrm>
            <a:off x="2690773" y="3168493"/>
            <a:ext cx="3915297" cy="304599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700">
              <a:latin typeface="Tahoma" pitchFamily="34" charset="0"/>
            </a:endParaRPr>
          </a:p>
        </p:txBody>
      </p:sp>
      <p:sp>
        <p:nvSpPr>
          <p:cNvPr id="11" name="Line 22"/>
          <p:cNvSpPr>
            <a:spLocks noChangeShapeType="1"/>
          </p:cNvSpPr>
          <p:nvPr/>
        </p:nvSpPr>
        <p:spPr bwMode="auto">
          <a:xfrm>
            <a:off x="1776373" y="6249723"/>
            <a:ext cx="8115300" cy="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2700"/>
          </a:p>
        </p:txBody>
      </p:sp>
      <p:grpSp>
        <p:nvGrpSpPr>
          <p:cNvPr id="12" name="Group 23"/>
          <p:cNvGrpSpPr>
            <a:grpSpLocks/>
          </p:cNvGrpSpPr>
          <p:nvPr/>
        </p:nvGrpSpPr>
        <p:grpSpPr bwMode="auto">
          <a:xfrm>
            <a:off x="1370945" y="6241144"/>
            <a:ext cx="8477250" cy="1143000"/>
            <a:chOff x="1008" y="2448"/>
            <a:chExt cx="4182" cy="576"/>
          </a:xfrm>
        </p:grpSpPr>
        <p:pic>
          <p:nvPicPr>
            <p:cNvPr id="13" name="Picture 24" descr="Picture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43196730">
              <a:off x="1008" y="2448"/>
              <a:ext cx="4182" cy="576"/>
            </a:xfrm>
            <a:prstGeom prst="rect">
              <a:avLst/>
            </a:prstGeom>
            <a:noFill/>
          </p:spPr>
        </p:pic>
        <p:sp>
          <p:nvSpPr>
            <p:cNvPr id="14" name="Text Box 25"/>
            <p:cNvSpPr txBox="1">
              <a:spLocks noChangeArrowheads="1"/>
            </p:cNvSpPr>
            <p:nvPr/>
          </p:nvSpPr>
          <p:spPr bwMode="auto">
            <a:xfrm rot="3270">
              <a:off x="1039" y="2616"/>
              <a:ext cx="33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150" b="1"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</p:grp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4519573" y="3792274"/>
            <a:ext cx="800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00">
                <a:latin typeface="Tahoma" pitchFamily="34" charset="0"/>
              </a:rPr>
              <a:t> </a:t>
            </a:r>
            <a:r>
              <a:rPr lang="en-US" sz="3600">
                <a:solidFill>
                  <a:srgbClr val="FF0000"/>
                </a:solidFill>
                <a:latin typeface="Tahoma" pitchFamily="34" charset="0"/>
              </a:rPr>
              <a:t>O</a:t>
            </a:r>
          </a:p>
        </p:txBody>
      </p:sp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1433473" y="5735374"/>
            <a:ext cx="571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3333FF"/>
                </a:solidFill>
                <a:latin typeface="Times New Roman" pitchFamily="18" charset="0"/>
              </a:rPr>
              <a:t>a</a:t>
            </a:r>
          </a:p>
        </p:txBody>
      </p:sp>
      <p:grpSp>
        <p:nvGrpSpPr>
          <p:cNvPr id="17" name="Group 30"/>
          <p:cNvGrpSpPr>
            <a:grpSpLocks/>
          </p:cNvGrpSpPr>
          <p:nvPr/>
        </p:nvGrpSpPr>
        <p:grpSpPr bwMode="auto">
          <a:xfrm rot="5400000">
            <a:off x="998848" y="4818282"/>
            <a:ext cx="8477250" cy="1143000"/>
            <a:chOff x="1008" y="2448"/>
            <a:chExt cx="4182" cy="576"/>
          </a:xfrm>
        </p:grpSpPr>
        <p:pic>
          <p:nvPicPr>
            <p:cNvPr id="19" name="Picture 31" descr="Picture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43196730">
              <a:off x="1008" y="2448"/>
              <a:ext cx="4182" cy="576"/>
            </a:xfrm>
            <a:prstGeom prst="rect">
              <a:avLst/>
            </a:prstGeom>
            <a:noFill/>
          </p:spPr>
        </p:pic>
        <p:sp>
          <p:nvSpPr>
            <p:cNvPr id="22" name="Text Box 32"/>
            <p:cNvSpPr txBox="1">
              <a:spLocks noChangeArrowheads="1"/>
            </p:cNvSpPr>
            <p:nvPr/>
          </p:nvSpPr>
          <p:spPr bwMode="auto">
            <a:xfrm rot="3270">
              <a:off x="1039" y="2616"/>
              <a:ext cx="33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150" b="1"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</p:grpSp>
      <p:sp>
        <p:nvSpPr>
          <p:cNvPr id="23" name="Line 33"/>
          <p:cNvSpPr>
            <a:spLocks noChangeShapeType="1"/>
          </p:cNvSpPr>
          <p:nvPr/>
        </p:nvSpPr>
        <p:spPr bwMode="auto">
          <a:xfrm>
            <a:off x="4676732" y="4754298"/>
            <a:ext cx="22716" cy="1495425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 sz="2700"/>
          </a:p>
        </p:txBody>
      </p:sp>
      <p:sp>
        <p:nvSpPr>
          <p:cNvPr id="24" name="Rectangle 38"/>
          <p:cNvSpPr>
            <a:spLocks noChangeArrowheads="1"/>
          </p:cNvSpPr>
          <p:nvPr/>
        </p:nvSpPr>
        <p:spPr bwMode="auto">
          <a:xfrm>
            <a:off x="4671973" y="5992548"/>
            <a:ext cx="228600" cy="2286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4516642" y="6211623"/>
            <a:ext cx="8001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200" dirty="0">
                <a:solidFill>
                  <a:srgbClr val="3333FF"/>
                </a:solidFill>
                <a:latin typeface="Arial" charset="0"/>
              </a:rPr>
              <a:t>H</a:t>
            </a:r>
          </a:p>
        </p:txBody>
      </p:sp>
      <p:sp>
        <p:nvSpPr>
          <p:cNvPr id="26" name="AutoShape 40"/>
          <p:cNvSpPr>
            <a:spLocks noChangeArrowheads="1"/>
          </p:cNvSpPr>
          <p:nvPr/>
        </p:nvSpPr>
        <p:spPr bwMode="auto">
          <a:xfrm>
            <a:off x="4591011" y="4668573"/>
            <a:ext cx="114300" cy="114300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2700"/>
          </a:p>
        </p:txBody>
      </p:sp>
      <p:grpSp>
        <p:nvGrpSpPr>
          <p:cNvPr id="28" name="Group 4"/>
          <p:cNvGrpSpPr>
            <a:grpSpLocks/>
          </p:cNvGrpSpPr>
          <p:nvPr/>
        </p:nvGrpSpPr>
        <p:grpSpPr bwMode="auto">
          <a:xfrm rot="16200000">
            <a:off x="3578374" y="5342932"/>
            <a:ext cx="2415798" cy="1798084"/>
            <a:chOff x="326" y="1584"/>
            <a:chExt cx="2838" cy="1524"/>
          </a:xfrm>
        </p:grpSpPr>
        <p:grpSp>
          <p:nvGrpSpPr>
            <p:cNvPr id="29" name="Group 5"/>
            <p:cNvGrpSpPr>
              <a:grpSpLocks/>
            </p:cNvGrpSpPr>
            <p:nvPr/>
          </p:nvGrpSpPr>
          <p:grpSpPr bwMode="auto">
            <a:xfrm rot="13461929" flipV="1">
              <a:off x="1968" y="1584"/>
              <a:ext cx="1196" cy="1294"/>
              <a:chOff x="2204" y="1319"/>
              <a:chExt cx="1697" cy="1817"/>
            </a:xfrm>
          </p:grpSpPr>
          <p:sp>
            <p:nvSpPr>
              <p:cNvPr id="38" name="Rectangle 6"/>
              <p:cNvSpPr>
                <a:spLocks noChangeArrowheads="1"/>
              </p:cNvSpPr>
              <p:nvPr/>
            </p:nvSpPr>
            <p:spPr bwMode="auto">
              <a:xfrm>
                <a:off x="2383" y="1534"/>
                <a:ext cx="1321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Rectangle 7"/>
              <p:cNvSpPr>
                <a:spLocks noChangeArrowheads="1"/>
              </p:cNvSpPr>
              <p:nvPr/>
            </p:nvSpPr>
            <p:spPr bwMode="auto">
              <a:xfrm rot="16200000">
                <a:off x="3081" y="2253"/>
                <a:ext cx="1364" cy="6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Oval 8"/>
              <p:cNvSpPr>
                <a:spLocks noChangeArrowheads="1"/>
              </p:cNvSpPr>
              <p:nvPr/>
            </p:nvSpPr>
            <p:spPr bwMode="auto">
              <a:xfrm rot="-2385805">
                <a:off x="3694" y="1486"/>
                <a:ext cx="129" cy="133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Rectangle 9"/>
              <p:cNvSpPr>
                <a:spLocks noChangeArrowheads="1"/>
              </p:cNvSpPr>
              <p:nvPr/>
            </p:nvSpPr>
            <p:spPr bwMode="auto">
              <a:xfrm rot="-3016640">
                <a:off x="3747" y="1399"/>
                <a:ext cx="233" cy="74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AutoShape 10"/>
              <p:cNvSpPr>
                <a:spLocks noChangeArrowheads="1"/>
              </p:cNvSpPr>
              <p:nvPr/>
            </p:nvSpPr>
            <p:spPr bwMode="auto">
              <a:xfrm rot="16200000">
                <a:off x="2251" y="1469"/>
                <a:ext cx="79" cy="173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Line 11"/>
              <p:cNvSpPr>
                <a:spLocks noChangeShapeType="1"/>
              </p:cNvSpPr>
              <p:nvPr/>
            </p:nvSpPr>
            <p:spPr bwMode="auto">
              <a:xfrm>
                <a:off x="3776" y="2770"/>
                <a:ext cx="9" cy="36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Rectangle 12"/>
              <p:cNvSpPr>
                <a:spLocks noChangeArrowheads="1"/>
              </p:cNvSpPr>
              <p:nvPr/>
            </p:nvSpPr>
            <p:spPr bwMode="auto">
              <a:xfrm>
                <a:off x="3756" y="2768"/>
                <a:ext cx="28" cy="183"/>
              </a:xfrm>
              <a:prstGeom prst="rect">
                <a:avLst/>
              </a:prstGeom>
              <a:solidFill>
                <a:srgbClr val="FF6600"/>
              </a:solidFill>
              <a:ln w="38100">
                <a:solidFill>
                  <a:srgbClr val="FF66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0" name="Group 13"/>
            <p:cNvGrpSpPr>
              <a:grpSpLocks/>
            </p:cNvGrpSpPr>
            <p:nvPr/>
          </p:nvGrpSpPr>
          <p:grpSpPr bwMode="auto">
            <a:xfrm rot="2573613" flipV="1">
              <a:off x="326" y="1814"/>
              <a:ext cx="1196" cy="1294"/>
              <a:chOff x="2204" y="1319"/>
              <a:chExt cx="1697" cy="1817"/>
            </a:xfrm>
          </p:grpSpPr>
          <p:sp>
            <p:nvSpPr>
              <p:cNvPr id="31" name="Rectangle 14"/>
              <p:cNvSpPr>
                <a:spLocks noChangeArrowheads="1"/>
              </p:cNvSpPr>
              <p:nvPr/>
            </p:nvSpPr>
            <p:spPr bwMode="auto">
              <a:xfrm>
                <a:off x="2383" y="1534"/>
                <a:ext cx="1321" cy="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Rectangle 15"/>
              <p:cNvSpPr>
                <a:spLocks noChangeArrowheads="1"/>
              </p:cNvSpPr>
              <p:nvPr/>
            </p:nvSpPr>
            <p:spPr bwMode="auto">
              <a:xfrm rot="16200000">
                <a:off x="3081" y="2253"/>
                <a:ext cx="1364" cy="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Oval 16"/>
              <p:cNvSpPr>
                <a:spLocks noChangeArrowheads="1"/>
              </p:cNvSpPr>
              <p:nvPr/>
            </p:nvSpPr>
            <p:spPr bwMode="auto">
              <a:xfrm rot="-2385805">
                <a:off x="3694" y="1486"/>
                <a:ext cx="129" cy="133"/>
              </a:xfrm>
              <a:prstGeom prst="ellips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Rectangle 17"/>
              <p:cNvSpPr>
                <a:spLocks noChangeArrowheads="1"/>
              </p:cNvSpPr>
              <p:nvPr/>
            </p:nvSpPr>
            <p:spPr bwMode="auto">
              <a:xfrm rot="-3016640">
                <a:off x="3747" y="1399"/>
                <a:ext cx="233" cy="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AutoShape 18"/>
              <p:cNvSpPr>
                <a:spLocks noChangeArrowheads="1"/>
              </p:cNvSpPr>
              <p:nvPr/>
            </p:nvSpPr>
            <p:spPr bwMode="auto">
              <a:xfrm rot="16200000">
                <a:off x="2251" y="1469"/>
                <a:ext cx="79" cy="173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Line 19"/>
              <p:cNvSpPr>
                <a:spLocks noChangeShapeType="1"/>
              </p:cNvSpPr>
              <p:nvPr/>
            </p:nvSpPr>
            <p:spPr bwMode="auto">
              <a:xfrm>
                <a:off x="3776" y="2770"/>
                <a:ext cx="9" cy="366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Rectangle 20"/>
              <p:cNvSpPr>
                <a:spLocks noChangeArrowheads="1"/>
              </p:cNvSpPr>
              <p:nvPr/>
            </p:nvSpPr>
            <p:spPr bwMode="auto">
              <a:xfrm>
                <a:off x="3758" y="2771"/>
                <a:ext cx="28" cy="183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5" name="Rectangle 44"/>
          <p:cNvSpPr/>
          <p:nvPr/>
        </p:nvSpPr>
        <p:spPr>
          <a:xfrm>
            <a:off x="10437163" y="1246911"/>
            <a:ext cx="7391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(O; OH)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AutoShape 40"/>
          <p:cNvSpPr>
            <a:spLocks noChangeArrowheads="1"/>
          </p:cNvSpPr>
          <p:nvPr/>
        </p:nvSpPr>
        <p:spPr bwMode="auto">
          <a:xfrm>
            <a:off x="4671973" y="6154473"/>
            <a:ext cx="114300" cy="114300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2" name="Rectangle 1"/>
          <p:cNvSpPr/>
          <p:nvPr/>
        </p:nvSpPr>
        <p:spPr>
          <a:xfrm>
            <a:off x="8296558" y="2565677"/>
            <a:ext cx="9144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vi-VN" sz="4400" dirty="0">
                <a:solidFill>
                  <a:srgbClr val="000000"/>
                </a:solidFill>
                <a:latin typeface="+mj-lt"/>
              </a:rPr>
              <a:t>a) Khoảng cách từ O đến đường thẳng a bằng OH..</a:t>
            </a:r>
            <a:endParaRPr lang="vi-VN" sz="44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296558" y="3953122"/>
            <a:ext cx="9144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vi-VN" sz="4800" dirty="0">
                <a:solidFill>
                  <a:srgbClr val="000000"/>
                </a:solidFill>
                <a:latin typeface="+mj-lt"/>
              </a:rPr>
              <a:t>b) Nếu vẽ đường thẳng (O; OH) thì đường tròn (O; OH) tiếp xúc với đường thẳng a.</a:t>
            </a:r>
            <a:endParaRPr lang="vi-VN" sz="48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895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37 0.01112 L 0.5566 0.0111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48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8" grpId="0"/>
      <p:bldP spid="8" grpId="1"/>
      <p:bldP spid="8" grpId="2"/>
      <p:bldP spid="9" grpId="0" animBg="1"/>
      <p:bldP spid="11" grpId="0" animBg="1"/>
      <p:bldP spid="16" grpId="0"/>
      <p:bldP spid="23" grpId="0" animBg="1"/>
      <p:bldP spid="24" grpId="0" animBg="1"/>
      <p:bldP spid="25" grpId="0"/>
      <p:bldP spid="45" grpId="0"/>
      <p:bldP spid="45" grpId="1"/>
      <p:bldP spid="46" grpId="0" animBg="1"/>
      <p:bldP spid="2" grpId="0"/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7176114" y="3021030"/>
            <a:ext cx="656228" cy="6424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" name="Rounded Rectangle 9"/>
          <p:cNvSpPr/>
          <p:nvPr/>
        </p:nvSpPr>
        <p:spPr>
          <a:xfrm>
            <a:off x="16848000" y="2187850"/>
            <a:ext cx="656228" cy="6424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1277" name="Google Shape;1277;p35"/>
          <p:cNvPicPr preferRelativeResize="0"/>
          <p:nvPr/>
        </p:nvPicPr>
        <p:blipFill rotWithShape="1">
          <a:blip r:embed="rId3">
            <a:alphaModFix/>
          </a:blip>
          <a:srcRect l="21938" t="18565" r="21938" b="18565"/>
          <a:stretch/>
        </p:blipFill>
        <p:spPr>
          <a:xfrm rot="611685">
            <a:off x="15530148" y="8216621"/>
            <a:ext cx="1612324" cy="196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9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121" y="269161"/>
            <a:ext cx="1759610" cy="243159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4038600" y="902815"/>
            <a:ext cx="106222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LÝ 1 (DẤU HIỆU NHẬN BIẾT TIẾP TUYẾN)</a:t>
            </a:r>
            <a:endParaRPr lang="en-US" sz="64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38200" y="3663466"/>
            <a:ext cx="17449800" cy="24304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46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7176114" y="3021030"/>
            <a:ext cx="656228" cy="6424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191919"/>
              </a:solidFill>
              <a:latin typeface="Arial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6848000" y="2187850"/>
            <a:ext cx="656228" cy="6424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191919"/>
              </a:solidFill>
              <a:latin typeface="Arial"/>
              <a:sym typeface="Arial"/>
            </a:endParaRPr>
          </a:p>
        </p:txBody>
      </p:sp>
      <p:pic>
        <p:nvPicPr>
          <p:cNvPr id="1277" name="Google Shape;1277;p35"/>
          <p:cNvPicPr preferRelativeResize="0"/>
          <p:nvPr/>
        </p:nvPicPr>
        <p:blipFill rotWithShape="1">
          <a:blip r:embed="rId3">
            <a:alphaModFix/>
          </a:blip>
          <a:srcRect l="21938" t="18565" r="21938" b="18565"/>
          <a:stretch/>
        </p:blipFill>
        <p:spPr>
          <a:xfrm rot="611685">
            <a:off x="8009459" y="8160208"/>
            <a:ext cx="1612324" cy="196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9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121" y="269161"/>
            <a:ext cx="1759610" cy="243159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6370395" y="913611"/>
            <a:ext cx="55503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6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07838" y="2509068"/>
            <a:ext cx="1631554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xu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1 cm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2 cm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	a)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xu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đè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xu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khuất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	b)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xu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đè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	c)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xu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đè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9116" y="5306818"/>
            <a:ext cx="4167051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5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04800" y="0"/>
            <a:ext cx="17449800" cy="24304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Cho AB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(O).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(O)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CB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(O).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781800" y="2345430"/>
            <a:ext cx="1981200" cy="1143000"/>
          </a:xfrm>
        </p:spPr>
        <p:txBody>
          <a:bodyPr>
            <a:norm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400" y="2019300"/>
            <a:ext cx="5997448" cy="335879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55804" y="7262890"/>
            <a:ext cx="17163641" cy="15448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(do OA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CB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OB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B. Do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CB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(O).</a:t>
            </a:r>
          </a:p>
          <a:p>
            <a:pPr algn="l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0852563"/>
              </p:ext>
            </p:extLst>
          </p:nvPr>
        </p:nvGraphicFramePr>
        <p:xfrm>
          <a:off x="1773213" y="4536331"/>
          <a:ext cx="2168525" cy="493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22080" imgH="177480" progId="Equation.DSMT4">
                  <p:embed/>
                </p:oleObj>
              </mc:Choice>
              <mc:Fallback>
                <p:oleObj name="Equation" r:id="rId3" imgW="6220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73213" y="4536331"/>
                        <a:ext cx="2168525" cy="4932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7241656"/>
              </p:ext>
            </p:extLst>
          </p:nvPr>
        </p:nvGraphicFramePr>
        <p:xfrm>
          <a:off x="10888133" y="5983928"/>
          <a:ext cx="1388533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20560" imgH="228600" progId="Equation.DSMT4">
                  <p:embed/>
                </p:oleObj>
              </mc:Choice>
              <mc:Fallback>
                <p:oleObj name="Equation" r:id="rId5" imgW="5205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888133" y="5983928"/>
                        <a:ext cx="1388533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4999630"/>
              </p:ext>
            </p:extLst>
          </p:nvPr>
        </p:nvGraphicFramePr>
        <p:xfrm>
          <a:off x="2246060" y="6078463"/>
          <a:ext cx="3735615" cy="543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409400" imgH="203040" progId="Equation.DSMT4">
                  <p:embed/>
                </p:oleObj>
              </mc:Choice>
              <mc:Fallback>
                <p:oleObj name="Equation" r:id="rId7" imgW="14094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46060" y="6078463"/>
                        <a:ext cx="3735615" cy="5439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6919288"/>
              </p:ext>
            </p:extLst>
          </p:nvPr>
        </p:nvGraphicFramePr>
        <p:xfrm>
          <a:off x="2514600" y="7048500"/>
          <a:ext cx="3124199" cy="665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68200" imgH="228600" progId="Equation.DSMT4">
                  <p:embed/>
                </p:oleObj>
              </mc:Choice>
              <mc:Fallback>
                <p:oleObj name="Equation" r:id="rId9" imgW="11682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514600" y="7048500"/>
                        <a:ext cx="3124199" cy="6650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762001" y="3161475"/>
            <a:ext cx="108508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OC,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AOB (OA = OB),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OD  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(do                  )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1227790"/>
              </p:ext>
            </p:extLst>
          </p:nvPr>
        </p:nvGraphicFramePr>
        <p:xfrm>
          <a:off x="2246060" y="5040485"/>
          <a:ext cx="138112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81119" imgH="600016" progId="Equation.DSMT4">
                  <p:embed/>
                </p:oleObj>
              </mc:Choice>
              <mc:Fallback>
                <p:oleObj name="Equation" r:id="rId5" imgW="1381119" imgH="60001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246060" y="5040485"/>
                        <a:ext cx="1381125" cy="60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855804" y="5919301"/>
            <a:ext cx="158143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OC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OA = OB. </a:t>
            </a:r>
          </a:p>
        </p:txBody>
      </p:sp>
    </p:spTree>
    <p:extLst>
      <p:ext uri="{BB962C8B-B14F-4D97-AF65-F5344CB8AC3E}">
        <p14:creationId xmlns:p14="http://schemas.microsoft.com/office/powerpoint/2010/main" val="377180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2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7176114" y="3021030"/>
            <a:ext cx="656228" cy="6424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" name="Rounded Rectangle 9"/>
          <p:cNvSpPr/>
          <p:nvPr/>
        </p:nvSpPr>
        <p:spPr>
          <a:xfrm>
            <a:off x="16848000" y="2187850"/>
            <a:ext cx="656228" cy="6424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1277" name="Google Shape;1277;p35"/>
          <p:cNvPicPr preferRelativeResize="0"/>
          <p:nvPr/>
        </p:nvPicPr>
        <p:blipFill rotWithShape="1">
          <a:blip r:embed="rId3">
            <a:alphaModFix/>
          </a:blip>
          <a:srcRect l="21938" t="18565" r="21938" b="18565"/>
          <a:stretch/>
        </p:blipFill>
        <p:spPr>
          <a:xfrm rot="611685">
            <a:off x="15530148" y="8216621"/>
            <a:ext cx="1612324" cy="196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9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121" y="269161"/>
            <a:ext cx="1759610" cy="243159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6370393" y="1547103"/>
            <a:ext cx="55503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987785" y="2877993"/>
                <a:ext cx="16315546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xác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“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dốc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” </a:t>
                </a:r>
                <a:r>
                  <a:rPr lang="el-GR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α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dốc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dốc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cao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dốc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so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năm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ngang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(H.4.1). (Trong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toà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chung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cư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thường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thiết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kế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dốc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xe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lăn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dốc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bé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hơn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785" y="2877993"/>
                <a:ext cx="16315546" cy="3785652"/>
              </a:xfrm>
              <a:prstGeom prst="rect">
                <a:avLst/>
              </a:prstGeom>
              <a:blipFill>
                <a:blip r:embed="rId5"/>
                <a:stretch>
                  <a:fillRect l="-1308" r="-1345" b="-3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A triangle with a triangle and a triangle with a triangle&#10;&#10;Description automatically generated with medium confidence">
            <a:extLst>
              <a:ext uri="{FF2B5EF4-FFF2-40B4-BE49-F238E27FC236}">
                <a16:creationId xmlns:a16="http://schemas.microsoft.com/office/drawing/2014/main" id="{55A68EBC-C82C-A8B5-D8C5-7AD59FE766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6413" y="6689424"/>
            <a:ext cx="5606414" cy="314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3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533400" y="306876"/>
            <a:ext cx="16992600" cy="1143000"/>
          </a:xfrm>
        </p:spPr>
        <p:txBody>
          <a:bodyPr>
            <a:norm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HS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33400" y="1449876"/>
            <a:ext cx="17297400" cy="23190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Cho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6cm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(I; 3cm)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14400" y="5310329"/>
            <a:ext cx="13030200" cy="23190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cm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3400" y="4152900"/>
            <a:ext cx="17297400" cy="23190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5492" y="2983027"/>
            <a:ext cx="3833813" cy="3841465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344114" y="3629450"/>
            <a:ext cx="3237571" cy="9618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03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5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2443807" y="6885637"/>
            <a:ext cx="1281113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8100" b="1" dirty="0">
                <a:solidFill>
                  <a:srgbClr val="FF3300"/>
                </a:solidFill>
                <a:latin typeface="Arial" charset="0"/>
                <a:sym typeface="Wingdings" pitchFamily="2" charset="2"/>
              </a:rPr>
              <a:t>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 rot="16200000">
            <a:off x="3562907" y="4415482"/>
            <a:ext cx="5185427" cy="2546100"/>
            <a:chOff x="326" y="1632"/>
            <a:chExt cx="2818" cy="147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 rot="13461929" flipV="1">
              <a:off x="2003" y="1632"/>
              <a:ext cx="1141" cy="1260"/>
              <a:chOff x="2204" y="1367"/>
              <a:chExt cx="1619" cy="1769"/>
            </a:xfrm>
          </p:grpSpPr>
          <p:sp>
            <p:nvSpPr>
              <p:cNvPr id="64518" name="Rectangle 6"/>
              <p:cNvSpPr>
                <a:spLocks noChangeArrowheads="1"/>
              </p:cNvSpPr>
              <p:nvPr/>
            </p:nvSpPr>
            <p:spPr bwMode="auto">
              <a:xfrm>
                <a:off x="2383" y="1534"/>
                <a:ext cx="1321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4519" name="Rectangle 7"/>
              <p:cNvSpPr>
                <a:spLocks noChangeArrowheads="1"/>
              </p:cNvSpPr>
              <p:nvPr/>
            </p:nvSpPr>
            <p:spPr bwMode="auto">
              <a:xfrm rot="16200000">
                <a:off x="3081" y="2253"/>
                <a:ext cx="1364" cy="6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4520" name="Oval 8"/>
              <p:cNvSpPr>
                <a:spLocks noChangeArrowheads="1"/>
              </p:cNvSpPr>
              <p:nvPr/>
            </p:nvSpPr>
            <p:spPr bwMode="auto">
              <a:xfrm rot="-2385805">
                <a:off x="3694" y="1486"/>
                <a:ext cx="129" cy="133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4521" name="Rectangle 9"/>
              <p:cNvSpPr>
                <a:spLocks noChangeArrowheads="1"/>
              </p:cNvSpPr>
              <p:nvPr/>
            </p:nvSpPr>
            <p:spPr bwMode="auto">
              <a:xfrm rot="18583360" flipV="1">
                <a:off x="3683" y="1327"/>
                <a:ext cx="87" cy="168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4522" name="AutoShape 10"/>
              <p:cNvSpPr>
                <a:spLocks noChangeArrowheads="1"/>
              </p:cNvSpPr>
              <p:nvPr/>
            </p:nvSpPr>
            <p:spPr bwMode="auto">
              <a:xfrm rot="16200000">
                <a:off x="2251" y="1469"/>
                <a:ext cx="79" cy="173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4523" name="Line 11"/>
              <p:cNvSpPr>
                <a:spLocks noChangeShapeType="1"/>
              </p:cNvSpPr>
              <p:nvPr/>
            </p:nvSpPr>
            <p:spPr bwMode="auto">
              <a:xfrm>
                <a:off x="3776" y="2770"/>
                <a:ext cx="9" cy="36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64524" name="Rectangle 12"/>
              <p:cNvSpPr>
                <a:spLocks noChangeArrowheads="1"/>
              </p:cNvSpPr>
              <p:nvPr/>
            </p:nvSpPr>
            <p:spPr bwMode="auto">
              <a:xfrm>
                <a:off x="3758" y="2771"/>
                <a:ext cx="28" cy="183"/>
              </a:xfrm>
              <a:prstGeom prst="rect">
                <a:avLst/>
              </a:prstGeom>
              <a:solidFill>
                <a:srgbClr val="FF6600"/>
              </a:solidFill>
              <a:ln w="38100">
                <a:solidFill>
                  <a:srgbClr val="FF66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700"/>
              </a:p>
            </p:txBody>
          </p:sp>
        </p:grpSp>
        <p:grpSp>
          <p:nvGrpSpPr>
            <p:cNvPr id="4" name="Group 13"/>
            <p:cNvGrpSpPr>
              <a:grpSpLocks/>
            </p:cNvGrpSpPr>
            <p:nvPr/>
          </p:nvGrpSpPr>
          <p:grpSpPr bwMode="auto">
            <a:xfrm rot="2573613" flipV="1">
              <a:off x="326" y="1814"/>
              <a:ext cx="1196" cy="1294"/>
              <a:chOff x="2204" y="1319"/>
              <a:chExt cx="1697" cy="1817"/>
            </a:xfrm>
          </p:grpSpPr>
          <p:sp>
            <p:nvSpPr>
              <p:cNvPr id="64526" name="Rectangle 14"/>
              <p:cNvSpPr>
                <a:spLocks noChangeArrowheads="1"/>
              </p:cNvSpPr>
              <p:nvPr/>
            </p:nvSpPr>
            <p:spPr bwMode="auto">
              <a:xfrm>
                <a:off x="2383" y="1534"/>
                <a:ext cx="1321" cy="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4527" name="Rectangle 15"/>
              <p:cNvSpPr>
                <a:spLocks noChangeArrowheads="1"/>
              </p:cNvSpPr>
              <p:nvPr/>
            </p:nvSpPr>
            <p:spPr bwMode="auto">
              <a:xfrm rot="16200000">
                <a:off x="3081" y="2253"/>
                <a:ext cx="1364" cy="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4528" name="Oval 16"/>
              <p:cNvSpPr>
                <a:spLocks noChangeArrowheads="1"/>
              </p:cNvSpPr>
              <p:nvPr/>
            </p:nvSpPr>
            <p:spPr bwMode="auto">
              <a:xfrm rot="-2385805">
                <a:off x="3694" y="1486"/>
                <a:ext cx="129" cy="133"/>
              </a:xfrm>
              <a:prstGeom prst="ellips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4529" name="Rectangle 17"/>
              <p:cNvSpPr>
                <a:spLocks noChangeArrowheads="1"/>
              </p:cNvSpPr>
              <p:nvPr/>
            </p:nvSpPr>
            <p:spPr bwMode="auto">
              <a:xfrm rot="-3016640">
                <a:off x="3747" y="1399"/>
                <a:ext cx="233" cy="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4530" name="AutoShape 18"/>
              <p:cNvSpPr>
                <a:spLocks noChangeArrowheads="1"/>
              </p:cNvSpPr>
              <p:nvPr/>
            </p:nvSpPr>
            <p:spPr bwMode="auto">
              <a:xfrm rot="16200000">
                <a:off x="2251" y="1469"/>
                <a:ext cx="79" cy="173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4531" name="Line 19"/>
              <p:cNvSpPr>
                <a:spLocks noChangeShapeType="1"/>
              </p:cNvSpPr>
              <p:nvPr/>
            </p:nvSpPr>
            <p:spPr bwMode="auto">
              <a:xfrm>
                <a:off x="3776" y="2770"/>
                <a:ext cx="9" cy="366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64532" name="Rectangle 20"/>
              <p:cNvSpPr>
                <a:spLocks noChangeArrowheads="1"/>
              </p:cNvSpPr>
              <p:nvPr/>
            </p:nvSpPr>
            <p:spPr bwMode="auto">
              <a:xfrm>
                <a:off x="3758" y="2771"/>
                <a:ext cx="28" cy="183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700"/>
              </a:p>
            </p:txBody>
          </p:sp>
        </p:grpSp>
      </p:grpSp>
      <p:sp>
        <p:nvSpPr>
          <p:cNvPr id="64533" name="Oval 21"/>
          <p:cNvSpPr>
            <a:spLocks noChangeArrowheads="1"/>
          </p:cNvSpPr>
          <p:nvPr/>
        </p:nvSpPr>
        <p:spPr bwMode="auto">
          <a:xfrm>
            <a:off x="3158394" y="2740671"/>
            <a:ext cx="5143500" cy="51435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700">
              <a:latin typeface="Tahoma" pitchFamily="34" charset="0"/>
            </a:endParaRPr>
          </a:p>
        </p:txBody>
      </p:sp>
      <p:sp>
        <p:nvSpPr>
          <p:cNvPr id="64534" name="Line 22"/>
          <p:cNvSpPr>
            <a:spLocks noChangeShapeType="1"/>
          </p:cNvSpPr>
          <p:nvPr/>
        </p:nvSpPr>
        <p:spPr bwMode="auto">
          <a:xfrm>
            <a:off x="2731036" y="7886700"/>
            <a:ext cx="8115300" cy="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2700"/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427405" y="7890860"/>
            <a:ext cx="8477250" cy="1143000"/>
            <a:chOff x="1008" y="2448"/>
            <a:chExt cx="4182" cy="576"/>
          </a:xfrm>
        </p:grpSpPr>
        <p:pic>
          <p:nvPicPr>
            <p:cNvPr id="64536" name="Picture 24" descr="Picture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43196730">
              <a:off x="1008" y="2448"/>
              <a:ext cx="4182" cy="576"/>
            </a:xfrm>
            <a:prstGeom prst="rect">
              <a:avLst/>
            </a:prstGeom>
            <a:noFill/>
          </p:spPr>
        </p:pic>
        <p:sp>
          <p:nvSpPr>
            <p:cNvPr id="64537" name="Text Box 25"/>
            <p:cNvSpPr txBox="1">
              <a:spLocks noChangeArrowheads="1"/>
            </p:cNvSpPr>
            <p:nvPr/>
          </p:nvSpPr>
          <p:spPr bwMode="auto">
            <a:xfrm rot="3270">
              <a:off x="1039" y="2616"/>
              <a:ext cx="33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150" b="1"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</p:grpSp>
      <p:sp>
        <p:nvSpPr>
          <p:cNvPr id="64538" name="Text Box 26"/>
          <p:cNvSpPr txBox="1">
            <a:spLocks noChangeArrowheads="1"/>
          </p:cNvSpPr>
          <p:nvPr/>
        </p:nvSpPr>
        <p:spPr bwMode="auto">
          <a:xfrm>
            <a:off x="5937050" y="5042202"/>
            <a:ext cx="800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00" dirty="0">
                <a:latin typeface="Tahoma" pitchFamily="34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ahoma" pitchFamily="34" charset="0"/>
              </a:rPr>
              <a:t>M</a:t>
            </a:r>
          </a:p>
        </p:txBody>
      </p:sp>
      <p:sp>
        <p:nvSpPr>
          <p:cNvPr id="64539" name="Text Box 27"/>
          <p:cNvSpPr txBox="1">
            <a:spLocks noChangeArrowheads="1"/>
          </p:cNvSpPr>
          <p:nvPr/>
        </p:nvSpPr>
        <p:spPr bwMode="auto">
          <a:xfrm>
            <a:off x="2445286" y="7905759"/>
            <a:ext cx="571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3333FF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64545" name="Line 33"/>
          <p:cNvSpPr>
            <a:spLocks noChangeShapeType="1"/>
          </p:cNvSpPr>
          <p:nvPr/>
        </p:nvSpPr>
        <p:spPr bwMode="auto">
          <a:xfrm>
            <a:off x="5864469" y="5981700"/>
            <a:ext cx="0" cy="18288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2700"/>
          </a:p>
        </p:txBody>
      </p:sp>
      <p:sp>
        <p:nvSpPr>
          <p:cNvPr id="64546" name="Line 34"/>
          <p:cNvSpPr>
            <a:spLocks noChangeShapeType="1"/>
          </p:cNvSpPr>
          <p:nvPr/>
        </p:nvSpPr>
        <p:spPr bwMode="auto">
          <a:xfrm>
            <a:off x="5829300" y="2743200"/>
            <a:ext cx="1600200" cy="18288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2700"/>
          </a:p>
        </p:txBody>
      </p:sp>
      <p:sp>
        <p:nvSpPr>
          <p:cNvPr id="64552" name="AutoShape 40"/>
          <p:cNvSpPr>
            <a:spLocks noChangeArrowheads="1"/>
          </p:cNvSpPr>
          <p:nvPr/>
        </p:nvSpPr>
        <p:spPr bwMode="auto">
          <a:xfrm>
            <a:off x="5786438" y="5334000"/>
            <a:ext cx="114300" cy="114300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1219200" y="1429221"/>
            <a:ext cx="15544800" cy="9618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Cho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298450" y="562257"/>
            <a:ext cx="3492750" cy="707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69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63 0.29476 L 0.53133 0.2947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48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2000"/>
                                        <p:tgtEl>
                                          <p:spTgt spid="64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64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2000"/>
                                        <p:tgtEl>
                                          <p:spTgt spid="64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64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64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/>
      <p:bldP spid="64514" grpId="1"/>
      <p:bldP spid="64514" grpId="2"/>
      <p:bldP spid="64533" grpId="0" animBg="1"/>
      <p:bldP spid="64534" grpId="0" animBg="1"/>
      <p:bldP spid="64538" grpId="0"/>
      <p:bldP spid="64539" grpId="0"/>
      <p:bldP spid="64545" grpId="0" animBg="1"/>
      <p:bldP spid="64546" grpId="0" animBg="1"/>
      <p:bldP spid="64552" grpId="0" animBg="1"/>
      <p:bldP spid="46" grpId="0"/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66800" y="1181100"/>
            <a:ext cx="16306800" cy="541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4600" y="499591"/>
            <a:ext cx="3276600" cy="707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vi-VN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63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1"/>
          <p:cNvSpPr txBox="1">
            <a:spLocks/>
          </p:cNvSpPr>
          <p:nvPr/>
        </p:nvSpPr>
        <p:spPr>
          <a:xfrm>
            <a:off x="838200" y="1418392"/>
            <a:ext cx="16916400" cy="41823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HDG: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(0; 1cm)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m1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m2 song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m1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m2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m1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m2. Do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m1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m2.</a:t>
            </a:r>
          </a:p>
          <a:p>
            <a:pPr algn="l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d1, d2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m1, m2, ta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d1 + d2 = 2cm.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9200" y="7962900"/>
            <a:ext cx="15849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+mj-lt"/>
                <a:ea typeface="SimSun" panose="02010600030101010101" pitchFamily="2" charset="-122"/>
              </a:rPr>
              <a:t>Tóm lại chỉ có thể xảy ra: đồng xu đè lên một đường thẳng (trường hợp 1 và 3), hoặc đồng xu không đè lên đường thẳng nào cả (trường hợp 2).</a:t>
            </a:r>
            <a:endParaRPr lang="vi-VN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96898" y="7048500"/>
            <a:ext cx="167949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d1&gt;d2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d1&gt;1, d2&lt;1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(O; 1)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m2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m1.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252654" y="6237357"/>
            <a:ext cx="140025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d1 =d2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d1 = d2 =1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(O; 1)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m1, m2</a:t>
            </a:r>
          </a:p>
        </p:txBody>
      </p:sp>
      <p:sp>
        <p:nvSpPr>
          <p:cNvPr id="5" name="Rectangle 4"/>
          <p:cNvSpPr/>
          <p:nvPr/>
        </p:nvSpPr>
        <p:spPr>
          <a:xfrm>
            <a:off x="1258230" y="5380792"/>
            <a:ext cx="159165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d1&lt; d2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d1 &lt;1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d2 &gt; 1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(O; 1)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m1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m2.</a:t>
            </a:r>
          </a:p>
        </p:txBody>
      </p:sp>
      <p:sp>
        <p:nvSpPr>
          <p:cNvPr id="7" name="Rectangle 6"/>
          <p:cNvSpPr/>
          <p:nvPr/>
        </p:nvSpPr>
        <p:spPr>
          <a:xfrm>
            <a:off x="1600200" y="251446"/>
            <a:ext cx="3276600" cy="707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vi-VN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84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2" grpId="0"/>
      <p:bldP spid="3" grpId="0"/>
      <p:bldP spid="4" grpId="0"/>
      <p:bldP spid="5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2">
            <a:extLst>
              <a:ext uri="{FF2B5EF4-FFF2-40B4-BE49-F238E27FC236}">
                <a16:creationId xmlns:a16="http://schemas.microsoft.com/office/drawing/2014/main" id="{EF11690E-5838-4923-9C73-3C2F782034F4}"/>
              </a:ext>
            </a:extLst>
          </p:cNvPr>
          <p:cNvGrpSpPr/>
          <p:nvPr/>
        </p:nvGrpSpPr>
        <p:grpSpPr>
          <a:xfrm>
            <a:off x="1219200" y="2171700"/>
            <a:ext cx="15697200" cy="3641082"/>
            <a:chOff x="5208964" y="2813334"/>
            <a:chExt cx="4826475" cy="774942"/>
          </a:xfrm>
        </p:grpSpPr>
        <p:sp>
          <p:nvSpPr>
            <p:cNvPr id="8" name="MH_SubTitle_2">
              <a:extLst>
                <a:ext uri="{FF2B5EF4-FFF2-40B4-BE49-F238E27FC236}">
                  <a16:creationId xmlns:a16="http://schemas.microsoft.com/office/drawing/2014/main" id="{632405C0-9C48-4D76-9B75-5DA345EC00D3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704695" y="2824689"/>
              <a:ext cx="4330744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792000" tIns="0" rIns="0" bIns="0" anchor="ctr">
              <a:normAutofit fontScale="47500" lnSpcReduction="20000"/>
            </a:bodyPr>
            <a:lstStyle/>
            <a:p>
              <a:pPr>
                <a:lnSpc>
                  <a:spcPct val="130000"/>
                </a:lnSpc>
                <a:defRPr/>
              </a:pPr>
              <a:endParaRPr lang="vi-VN" sz="64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130000"/>
                </a:lnSpc>
                <a:defRPr/>
              </a:pPr>
              <a:r>
                <a:rPr lang="de-AT" sz="14400" dirty="0"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vi-VN" sz="14400" dirty="0">
                  <a:latin typeface="Times New Roman" panose="02020603050405020304" pitchFamily="18" charset="0"/>
                  <a:ea typeface="SimSun" panose="02010600030101010101" pitchFamily="2" charset="-122"/>
                </a:rPr>
                <a:t>HAI TIẾP TUYẾN CẮT NHAU CỦA MỘT ĐƯỜNG TRÒN</a:t>
              </a:r>
              <a:endParaRPr lang="en-US" sz="6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MH_Other_2">
              <a:extLst>
                <a:ext uri="{FF2B5EF4-FFF2-40B4-BE49-F238E27FC236}">
                  <a16:creationId xmlns:a16="http://schemas.microsoft.com/office/drawing/2014/main" id="{2296AF79-55C8-476B-A79B-14F8F082D5A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208964" y="2813334"/>
              <a:ext cx="762000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altLang="zh-CN" sz="6400" i="1" kern="0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639856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066800" y="723900"/>
            <a:ext cx="15544800" cy="3429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itle 1"/>
          <p:cNvSpPr txBox="1">
            <a:spLocks/>
          </p:cNvSpPr>
          <p:nvPr/>
        </p:nvSpPr>
        <p:spPr>
          <a:xfrm>
            <a:off x="1066800" y="279619"/>
            <a:ext cx="15544800" cy="9618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3. Hai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5632255"/>
            <a:ext cx="6400800" cy="40386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62000" y="6591300"/>
            <a:ext cx="9982200" cy="3079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HDG: Hai tam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PAO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PBO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 do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PA, PB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OA, OB.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PA, PB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752600" y="885767"/>
            <a:ext cx="15544800" cy="44863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Cho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 ở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</a:p>
          <a:p>
            <a:pPr marL="571500" indent="-571500" algn="just">
              <a:buFontTx/>
              <a:buChar char="-"/>
            </a:pP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(O).</a:t>
            </a:r>
          </a:p>
          <a:p>
            <a:pPr algn="just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PB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(O).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05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6438900"/>
            <a:ext cx="15849600" cy="3079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HDG: +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Hai tam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PAO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PBO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+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CM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a, b, c.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2931160"/>
            <a:ext cx="6858000" cy="377043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066800" y="1257300"/>
            <a:ext cx="15849600" cy="3079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(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HĐ 3).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OPA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OPB,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l">
              <a:buAutoNum type="alphaLcParenR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 = PB;</a:t>
            </a:r>
          </a:p>
          <a:p>
            <a:pPr marL="742950" indent="-742950" algn="l">
              <a:buAutoNum type="alphaLcParenR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APB</a:t>
            </a:r>
          </a:p>
          <a:p>
            <a:pPr marL="742950" indent="-742950" algn="l">
              <a:buAutoNum type="alphaLcParenR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AOB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69957"/>
            <a:ext cx="3276600" cy="707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 4</a:t>
            </a:r>
            <a:endParaRPr lang="vi-VN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26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38200" y="6937966"/>
            <a:ext cx="15849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(SGK -102)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37281" y="316105"/>
            <a:ext cx="3692912" cy="137160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02112" y="1333500"/>
            <a:ext cx="15849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8200" y="2171700"/>
            <a:ext cx="15849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*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28907" y="3162300"/>
            <a:ext cx="8772293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* PO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28907" y="4632403"/>
            <a:ext cx="8748132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* OP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00" y="2549961"/>
            <a:ext cx="6852424" cy="37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7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1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6134099"/>
            <a:chOff x="0" y="0"/>
            <a:chExt cx="5490351" cy="20749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074992"/>
            </a:xfrm>
            <a:custGeom>
              <a:avLst/>
              <a:gdLst/>
              <a:ahLst/>
              <a:cxnLst/>
              <a:rect l="l" t="t" r="r" b="b"/>
              <a:pathLst>
                <a:path w="5490351" h="2074992">
                  <a:moveTo>
                    <a:pt x="5365891" y="2074992"/>
                  </a:moveTo>
                  <a:lnTo>
                    <a:pt x="124460" y="2074992"/>
                  </a:lnTo>
                  <a:cubicBezTo>
                    <a:pt x="55880" y="2074992"/>
                    <a:pt x="0" y="2019111"/>
                    <a:pt x="0" y="195053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1950532"/>
                  </a:lnTo>
                  <a:cubicBezTo>
                    <a:pt x="5490351" y="2019112"/>
                    <a:pt x="5434471" y="2074992"/>
                    <a:pt x="5365891" y="207499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781944" y="5019991"/>
            <a:ext cx="9115077" cy="57340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95400" y="2144735"/>
            <a:ext cx="15697200" cy="3217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16: VỊ TRÍ TƯƠNG ĐỐI CỦA ĐƯỜNG THẲNG VÀ ĐƯỜNG TRÒN</a:t>
            </a:r>
          </a:p>
        </p:txBody>
      </p:sp>
    </p:spTree>
  </p:cSld>
  <p:clrMapOvr>
    <a:masterClrMapping/>
  </p:clrMapOvr>
  <p:transition spd="slow">
    <p:blinds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571500"/>
            <a:ext cx="16840200" cy="1866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(SGK -102)</a:t>
            </a:r>
          </a:p>
          <a:p>
            <a:pPr algn="l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Cho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PB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(O; R) (A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l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a)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.</a:t>
            </a:r>
          </a:p>
          <a:p>
            <a:pPr algn="l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b)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PB,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 = 2cm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 = 4cm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5313946"/>
              </p:ext>
            </p:extLst>
          </p:nvPr>
        </p:nvGraphicFramePr>
        <p:xfrm>
          <a:off x="7316995" y="5399310"/>
          <a:ext cx="2002971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09480" imgH="177480" progId="Equation.DSMT4">
                  <p:embed/>
                </p:oleObj>
              </mc:Choice>
              <mc:Fallback>
                <p:oleObj name="Equation" r:id="rId2" imgW="6094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316995" y="5399310"/>
                        <a:ext cx="2002971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6866363" y="2617409"/>
            <a:ext cx="1981200" cy="11750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17079" y="4719031"/>
            <a:ext cx="10972800" cy="11750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Do OA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OB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(O),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ta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OP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AOB.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AOB (OA = OB),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OP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.</a:t>
            </a:r>
          </a:p>
          <a:p>
            <a:pPr algn="just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just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15557"/>
              </p:ext>
            </p:extLst>
          </p:nvPr>
        </p:nvGraphicFramePr>
        <p:xfrm>
          <a:off x="4991737" y="6139308"/>
          <a:ext cx="2754377" cy="510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85800" imgH="228600" progId="Equation.DSMT4">
                  <p:embed/>
                </p:oleObj>
              </mc:Choice>
              <mc:Fallback>
                <p:oleObj name="Equation" r:id="rId4" imgW="685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91737" y="6139308"/>
                        <a:ext cx="2754377" cy="5102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2253140"/>
              </p:ext>
            </p:extLst>
          </p:nvPr>
        </p:nvGraphicFramePr>
        <p:xfrm>
          <a:off x="12038161" y="7374645"/>
          <a:ext cx="4749801" cy="56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17440" imgH="203040" progId="Equation.DSMT4">
                  <p:embed/>
                </p:oleObj>
              </mc:Choice>
              <mc:Fallback>
                <p:oleObj name="Equation" r:id="rId6" imgW="11174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038161" y="7374645"/>
                        <a:ext cx="4749801" cy="567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9075598"/>
              </p:ext>
            </p:extLst>
          </p:nvPr>
        </p:nvGraphicFramePr>
        <p:xfrm>
          <a:off x="4050414" y="8157158"/>
          <a:ext cx="5410200" cy="5677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006280" imgH="203040" progId="Equation.DSMT4">
                  <p:embed/>
                </p:oleObj>
              </mc:Choice>
              <mc:Fallback>
                <p:oleObj name="Equation" r:id="rId8" imgW="20062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50414" y="8157158"/>
                        <a:ext cx="5410200" cy="5677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917079" y="9289059"/>
            <a:ext cx="144065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cm.        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57299" y="8639671"/>
            <a:ext cx="906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cm.          </a:t>
            </a:r>
            <a:endParaRPr lang="vi-VN" sz="4000" dirty="0"/>
          </a:p>
        </p:txBody>
      </p:sp>
      <p:sp>
        <p:nvSpPr>
          <p:cNvPr id="17" name="Rectangle 16"/>
          <p:cNvSpPr/>
          <p:nvPr/>
        </p:nvSpPr>
        <p:spPr>
          <a:xfrm>
            <a:off x="1257299" y="8009885"/>
            <a:ext cx="30861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64733" y="7374645"/>
            <a:ext cx="120747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Pythagore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OAP ta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endParaRPr lang="vi-VN" sz="3600" dirty="0"/>
          </a:p>
        </p:txBody>
      </p:sp>
      <p:sp>
        <p:nvSpPr>
          <p:cNvPr id="19" name="Rectangle 18"/>
          <p:cNvSpPr/>
          <p:nvPr/>
        </p:nvSpPr>
        <p:spPr>
          <a:xfrm>
            <a:off x="1072257" y="6092615"/>
            <a:ext cx="156249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Tam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OAP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( do PA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A)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OA = R = 2 cm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OP =4 cm (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682432"/>
              </p:ext>
            </p:extLst>
          </p:nvPr>
        </p:nvGraphicFramePr>
        <p:xfrm>
          <a:off x="10845799" y="9289059"/>
          <a:ext cx="2641601" cy="646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015920" imgH="228600" progId="Equation.DSMT4">
                  <p:embed/>
                </p:oleObj>
              </mc:Choice>
              <mc:Fallback>
                <p:oleObj name="Equation" r:id="rId10" imgW="10159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845799" y="9289059"/>
                        <a:ext cx="2641601" cy="646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695401"/>
              </p:ext>
            </p:extLst>
          </p:nvPr>
        </p:nvGraphicFramePr>
        <p:xfrm>
          <a:off x="2241369" y="8698050"/>
          <a:ext cx="3124200" cy="6336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066680" imgH="228600" progId="Equation.DSMT4">
                  <p:embed/>
                </p:oleObj>
              </mc:Choice>
              <mc:Fallback>
                <p:oleObj name="Equation" r:id="rId12" imgW="10666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241369" y="8698050"/>
                        <a:ext cx="3124200" cy="6336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658600" y="1790700"/>
            <a:ext cx="6172200" cy="402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7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5" grpId="0"/>
      <p:bldP spid="16" grpId="0"/>
      <p:bldP spid="17" grpId="0"/>
      <p:bldP spid="18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876300"/>
            <a:ext cx="15849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(SGK -103) Cho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xPy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xPy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l"/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3619500"/>
            <a:ext cx="9601200" cy="320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HDG: </a:t>
            </a:r>
          </a:p>
          <a:p>
            <a:pPr algn="l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xPy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Qua A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</a:p>
          <a:p>
            <a:pPr algn="l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(O; OA) </a:t>
            </a:r>
          </a:p>
          <a:p>
            <a:pPr algn="l"/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0" y="2247900"/>
            <a:ext cx="7162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419600" y="3771900"/>
            <a:ext cx="7924800" cy="137160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LUYỆN TẬP</a:t>
            </a:r>
            <a:endParaRPr lang="vi-VN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48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878932" y="754421"/>
            <a:ext cx="693811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 </a:t>
            </a:r>
            <a:r>
              <a:rPr lang="en-US" altLang="en-US" sz="400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40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40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878932" y="1902620"/>
            <a:ext cx="117729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4000" dirty="0">
                <a:solidFill>
                  <a:srgbClr val="212529"/>
                </a:solidFill>
                <a:latin typeface="+mj-lt"/>
              </a:rPr>
              <a:t>A. Đường thẳng tiếp xúc với đường tròn khi đường thẳng có một giao điểm với đường tròn.</a:t>
            </a:r>
            <a:endParaRPr lang="en-US" altLang="en-US" sz="4000" dirty="0">
              <a:latin typeface="+mj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878932" y="3238500"/>
            <a:ext cx="117729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4000" dirty="0">
                <a:solidFill>
                  <a:srgbClr val="212529"/>
                </a:solidFill>
                <a:latin typeface="+mj-lt"/>
              </a:rPr>
              <a:t>B. Đường thẳng cắt đường tròn khi đường thẳng có một giao điểm với đường tròn.</a:t>
            </a:r>
            <a:endParaRPr lang="en-US" altLang="en-US" sz="4000" dirty="0">
              <a:latin typeface="+mj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878932" y="4574380"/>
            <a:ext cx="117729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4000" dirty="0">
                <a:solidFill>
                  <a:srgbClr val="212529"/>
                </a:solidFill>
                <a:latin typeface="+mj-lt"/>
              </a:rPr>
              <a:t>C. Đường thẳng không cắt đường tròn khi khoảng cách từ tâm của đường tròn đến đường thẳng nhỏ hơn bán kính.</a:t>
            </a:r>
            <a:endParaRPr lang="en-US" altLang="en-US" sz="4000" dirty="0">
              <a:latin typeface="+mj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878932" y="6541611"/>
            <a:ext cx="114442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40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Khoảng cách từ tâm đường tròn đến đường thẳng nhỏ hơn R thì đường thẳng tiếp xúc với đường tròn.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667000" y="1610242"/>
            <a:ext cx="129302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910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662238" y="283370"/>
            <a:ext cx="1231344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4000" b="1" dirty="0">
                <a:solidFill>
                  <a:srgbClr val="008000"/>
                </a:solidFill>
                <a:latin typeface="+mj-lt"/>
              </a:rPr>
              <a:t>Câu 2: </a:t>
            </a:r>
            <a:r>
              <a:rPr lang="vi-VN" altLang="en-US" sz="4000" dirty="0">
                <a:solidFill>
                  <a:srgbClr val="212529"/>
                </a:solidFill>
                <a:latin typeface="+mj-lt"/>
              </a:rPr>
              <a:t>Cho (O;6cm) và đường thẳng a. Gọi d là khoảng cách từ tâm O đến đường thẳng a. Điều kiện để a cắt O là:</a:t>
            </a:r>
            <a:endParaRPr lang="en-US" altLang="en-US" sz="4000" dirty="0">
              <a:latin typeface="+mj-lt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095626" y="2012158"/>
            <a:ext cx="57887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212529"/>
                </a:solidFill>
                <a:latin typeface="Open Sans"/>
              </a:rPr>
              <a:t>A. </a:t>
            </a:r>
            <a:r>
              <a:rPr lang="en-US" altLang="en-US" sz="4000" dirty="0" err="1">
                <a:solidFill>
                  <a:srgbClr val="212529"/>
                </a:solidFill>
                <a:latin typeface="Open Sans"/>
              </a:rPr>
              <a:t>Khoảng</a:t>
            </a:r>
            <a:r>
              <a:rPr lang="en-US" altLang="en-US" sz="4000" dirty="0">
                <a:solidFill>
                  <a:srgbClr val="212529"/>
                </a:solidFill>
                <a:latin typeface="Open Sans"/>
              </a:rPr>
              <a:t> </a:t>
            </a:r>
            <a:r>
              <a:rPr lang="en-US" altLang="en-US" sz="4000" dirty="0" err="1">
                <a:solidFill>
                  <a:srgbClr val="212529"/>
                </a:solidFill>
                <a:latin typeface="Open Sans"/>
              </a:rPr>
              <a:t>cách</a:t>
            </a:r>
            <a:r>
              <a:rPr lang="en-US" altLang="en-US" sz="4000" dirty="0">
                <a:solidFill>
                  <a:srgbClr val="212529"/>
                </a:solidFill>
                <a:latin typeface="Open Sans"/>
              </a:rPr>
              <a:t> d &lt; 6cm</a:t>
            </a:r>
            <a:endParaRPr lang="en-US" altLang="en-US" sz="4000" dirty="0">
              <a:latin typeface="VNI-Times" pitchFamily="2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95626" y="4062413"/>
            <a:ext cx="581761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212529"/>
                </a:solidFill>
                <a:latin typeface="Open Sans"/>
              </a:rPr>
              <a:t>C. </a:t>
            </a:r>
            <a:r>
              <a:rPr lang="en-US" altLang="en-US" sz="4000" dirty="0" err="1">
                <a:solidFill>
                  <a:srgbClr val="212529"/>
                </a:solidFill>
                <a:latin typeface="Open Sans"/>
              </a:rPr>
              <a:t>Khoảng</a:t>
            </a:r>
            <a:r>
              <a:rPr lang="en-US" altLang="en-US" sz="4000" dirty="0">
                <a:solidFill>
                  <a:srgbClr val="212529"/>
                </a:solidFill>
                <a:latin typeface="Open Sans"/>
              </a:rPr>
              <a:t> </a:t>
            </a:r>
            <a:r>
              <a:rPr lang="en-US" altLang="en-US" sz="4000" dirty="0" err="1">
                <a:solidFill>
                  <a:srgbClr val="212529"/>
                </a:solidFill>
                <a:latin typeface="Open Sans"/>
              </a:rPr>
              <a:t>cách</a:t>
            </a:r>
            <a:r>
              <a:rPr lang="en-US" altLang="en-US" sz="4000" dirty="0">
                <a:solidFill>
                  <a:srgbClr val="212529"/>
                </a:solidFill>
                <a:latin typeface="Open Sans"/>
              </a:rPr>
              <a:t> d &gt; 6cm</a:t>
            </a:r>
            <a:endParaRPr lang="en-US" altLang="en-US" sz="4000" dirty="0">
              <a:latin typeface="VNI-Times" pitchFamily="2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095626" y="3048001"/>
            <a:ext cx="57887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212529"/>
                </a:solidFill>
                <a:latin typeface="Open Sans"/>
              </a:rPr>
              <a:t>B. </a:t>
            </a:r>
            <a:r>
              <a:rPr lang="en-US" altLang="en-US" sz="4000" dirty="0" err="1">
                <a:solidFill>
                  <a:srgbClr val="212529"/>
                </a:solidFill>
                <a:latin typeface="Open Sans"/>
              </a:rPr>
              <a:t>Khoảng</a:t>
            </a:r>
            <a:r>
              <a:rPr lang="en-US" altLang="en-US" sz="4000" dirty="0">
                <a:solidFill>
                  <a:srgbClr val="212529"/>
                </a:solidFill>
                <a:latin typeface="Open Sans"/>
              </a:rPr>
              <a:t> </a:t>
            </a:r>
            <a:r>
              <a:rPr lang="en-US" altLang="en-US" sz="4000" dirty="0" err="1">
                <a:solidFill>
                  <a:srgbClr val="212529"/>
                </a:solidFill>
                <a:latin typeface="Open Sans"/>
              </a:rPr>
              <a:t>cách</a:t>
            </a:r>
            <a:r>
              <a:rPr lang="en-US" altLang="en-US" sz="4000" dirty="0">
                <a:solidFill>
                  <a:srgbClr val="212529"/>
                </a:solidFill>
                <a:latin typeface="Open Sans"/>
              </a:rPr>
              <a:t> d = 6cm</a:t>
            </a:r>
            <a:endParaRPr lang="en-US" altLang="en-US" sz="4000" dirty="0">
              <a:latin typeface="VNI-Times" pitchFamily="2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52763" y="5150645"/>
            <a:ext cx="55146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212529"/>
                </a:solidFill>
                <a:latin typeface="Open Sans"/>
              </a:rPr>
              <a:t>D. </a:t>
            </a:r>
            <a:r>
              <a:rPr lang="en-US" altLang="en-US" sz="4000" dirty="0" err="1">
                <a:solidFill>
                  <a:srgbClr val="212529"/>
                </a:solidFill>
                <a:latin typeface="Open Sans"/>
              </a:rPr>
              <a:t>Khoảng</a:t>
            </a:r>
            <a:r>
              <a:rPr lang="en-US" altLang="en-US" sz="4000" dirty="0">
                <a:solidFill>
                  <a:srgbClr val="212529"/>
                </a:solidFill>
                <a:latin typeface="Open Sans"/>
              </a:rPr>
              <a:t> </a:t>
            </a:r>
            <a:r>
              <a:rPr lang="en-US" altLang="en-US" sz="4000" dirty="0" err="1">
                <a:solidFill>
                  <a:srgbClr val="212529"/>
                </a:solidFill>
                <a:latin typeface="Open Sans"/>
              </a:rPr>
              <a:t>cách</a:t>
            </a:r>
            <a:r>
              <a:rPr lang="en-US" altLang="en-US" sz="4000" dirty="0">
                <a:solidFill>
                  <a:srgbClr val="212529"/>
                </a:solidFill>
                <a:latin typeface="Open Sans"/>
              </a:rPr>
              <a:t> d≤6cm</a:t>
            </a:r>
            <a:endParaRPr lang="en-US" altLang="en-US" sz="4000" dirty="0">
              <a:latin typeface="VNI-Times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662238" y="1812478"/>
            <a:ext cx="129302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770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555083" y="283370"/>
            <a:ext cx="1307068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4000" b="1" dirty="0">
                <a:solidFill>
                  <a:srgbClr val="008000"/>
                </a:solidFill>
                <a:latin typeface="Open Sans"/>
              </a:rPr>
              <a:t>Câu 3: </a:t>
            </a:r>
            <a:r>
              <a:rPr lang="vi-VN" altLang="en-US" sz="4000" dirty="0">
                <a:solidFill>
                  <a:srgbClr val="212529"/>
                </a:solidFill>
                <a:latin typeface="Open Sans"/>
              </a:rPr>
              <a:t>Cho điểm A(3;4). Khi đó đường tròn (A;4) sẽ có vị trí như thế nào với hai trục Ox; Oy.</a:t>
            </a:r>
            <a:endParaRPr lang="en-US" altLang="en-US" sz="4000" dirty="0">
              <a:latin typeface="VNI-Times" pitchFamily="2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02782" y="1795463"/>
            <a:ext cx="66511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212529"/>
                </a:solidFill>
                <a:latin typeface="Open Sans"/>
              </a:rPr>
              <a:t>A. </a:t>
            </a:r>
            <a:r>
              <a:rPr lang="en-US" altLang="en-US" sz="4000" dirty="0" err="1">
                <a:solidFill>
                  <a:srgbClr val="212529"/>
                </a:solidFill>
                <a:latin typeface="Open Sans"/>
              </a:rPr>
              <a:t>Cắt</a:t>
            </a:r>
            <a:r>
              <a:rPr lang="en-US" altLang="en-US" sz="4000" dirty="0">
                <a:solidFill>
                  <a:srgbClr val="212529"/>
                </a:solidFill>
                <a:latin typeface="Open Sans"/>
              </a:rPr>
              <a:t> Ox </a:t>
            </a:r>
            <a:r>
              <a:rPr lang="en-US" altLang="en-US" sz="4000" dirty="0" err="1">
                <a:solidFill>
                  <a:srgbClr val="212529"/>
                </a:solidFill>
                <a:latin typeface="Open Sans"/>
              </a:rPr>
              <a:t>và</a:t>
            </a:r>
            <a:r>
              <a:rPr lang="en-US" altLang="en-US" sz="4000" dirty="0">
                <a:solidFill>
                  <a:srgbClr val="212529"/>
                </a:solidFill>
                <a:latin typeface="Open Sans"/>
              </a:rPr>
              <a:t> </a:t>
            </a:r>
            <a:r>
              <a:rPr lang="en-US" altLang="en-US" sz="4000" dirty="0" err="1">
                <a:solidFill>
                  <a:srgbClr val="212529"/>
                </a:solidFill>
                <a:latin typeface="Open Sans"/>
              </a:rPr>
              <a:t>tiếp</a:t>
            </a:r>
            <a:r>
              <a:rPr lang="en-US" altLang="en-US" sz="4000" dirty="0">
                <a:solidFill>
                  <a:srgbClr val="212529"/>
                </a:solidFill>
                <a:latin typeface="Open Sans"/>
              </a:rPr>
              <a:t> </a:t>
            </a:r>
            <a:r>
              <a:rPr lang="en-US" altLang="en-US" sz="4000" dirty="0" err="1">
                <a:solidFill>
                  <a:srgbClr val="212529"/>
                </a:solidFill>
                <a:latin typeface="Open Sans"/>
              </a:rPr>
              <a:t>xúc</a:t>
            </a:r>
            <a:r>
              <a:rPr lang="en-US" altLang="en-US" sz="4000" dirty="0">
                <a:solidFill>
                  <a:srgbClr val="212529"/>
                </a:solidFill>
                <a:latin typeface="Open Sans"/>
              </a:rPr>
              <a:t> </a:t>
            </a:r>
            <a:r>
              <a:rPr lang="en-US" altLang="en-US" sz="4000" dirty="0" err="1">
                <a:solidFill>
                  <a:srgbClr val="212529"/>
                </a:solidFill>
                <a:latin typeface="Open Sans"/>
              </a:rPr>
              <a:t>với</a:t>
            </a:r>
            <a:r>
              <a:rPr lang="en-US" altLang="en-US" sz="4000" dirty="0">
                <a:solidFill>
                  <a:srgbClr val="212529"/>
                </a:solidFill>
                <a:latin typeface="Open Sans"/>
              </a:rPr>
              <a:t> Oy</a:t>
            </a:r>
            <a:endParaRPr lang="en-US" altLang="en-US" sz="4000" dirty="0">
              <a:latin typeface="VNI-Times" pitchFamily="2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202783" y="2862263"/>
            <a:ext cx="45752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212529"/>
                </a:solidFill>
                <a:latin typeface="Open Sans"/>
              </a:rPr>
              <a:t>B. </a:t>
            </a:r>
            <a:r>
              <a:rPr lang="en-US" altLang="en-US" sz="4000" dirty="0" err="1">
                <a:solidFill>
                  <a:srgbClr val="212529"/>
                </a:solidFill>
                <a:latin typeface="Open Sans"/>
              </a:rPr>
              <a:t>Cắt</a:t>
            </a:r>
            <a:r>
              <a:rPr lang="en-US" altLang="en-US" sz="4000" dirty="0">
                <a:solidFill>
                  <a:srgbClr val="212529"/>
                </a:solidFill>
                <a:latin typeface="Open Sans"/>
              </a:rPr>
              <a:t> </a:t>
            </a:r>
            <a:r>
              <a:rPr lang="en-US" altLang="en-US" sz="4000" dirty="0" err="1">
                <a:solidFill>
                  <a:srgbClr val="212529"/>
                </a:solidFill>
                <a:latin typeface="Open Sans"/>
              </a:rPr>
              <a:t>cả</a:t>
            </a:r>
            <a:r>
              <a:rPr lang="en-US" altLang="en-US" sz="4000" dirty="0">
                <a:solidFill>
                  <a:srgbClr val="212529"/>
                </a:solidFill>
                <a:latin typeface="Open Sans"/>
              </a:rPr>
              <a:t> Ox </a:t>
            </a:r>
            <a:r>
              <a:rPr lang="en-US" altLang="en-US" sz="4000" dirty="0" err="1">
                <a:solidFill>
                  <a:srgbClr val="212529"/>
                </a:solidFill>
                <a:latin typeface="Open Sans"/>
              </a:rPr>
              <a:t>và</a:t>
            </a:r>
            <a:r>
              <a:rPr lang="en-US" altLang="en-US" sz="4000" dirty="0">
                <a:solidFill>
                  <a:srgbClr val="212529"/>
                </a:solidFill>
                <a:latin typeface="Open Sans"/>
              </a:rPr>
              <a:t> Oy</a:t>
            </a:r>
            <a:endParaRPr lang="en-US" altLang="en-US" sz="4000" dirty="0">
              <a:latin typeface="VNI-Times" pitchFamily="2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202782" y="3933826"/>
            <a:ext cx="66511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212529"/>
                </a:solidFill>
                <a:latin typeface="Open Sans"/>
              </a:rPr>
              <a:t>C. </a:t>
            </a:r>
            <a:r>
              <a:rPr lang="en-US" altLang="en-US" sz="4000" dirty="0" err="1">
                <a:solidFill>
                  <a:srgbClr val="212529"/>
                </a:solidFill>
                <a:latin typeface="Open Sans"/>
              </a:rPr>
              <a:t>Cắt</a:t>
            </a:r>
            <a:r>
              <a:rPr lang="en-US" altLang="en-US" sz="4000" dirty="0">
                <a:solidFill>
                  <a:srgbClr val="212529"/>
                </a:solidFill>
                <a:latin typeface="Open Sans"/>
              </a:rPr>
              <a:t> Oy </a:t>
            </a:r>
            <a:r>
              <a:rPr lang="en-US" altLang="en-US" sz="4000" dirty="0" err="1">
                <a:solidFill>
                  <a:srgbClr val="212529"/>
                </a:solidFill>
                <a:latin typeface="Open Sans"/>
              </a:rPr>
              <a:t>và</a:t>
            </a:r>
            <a:r>
              <a:rPr lang="en-US" altLang="en-US" sz="4000" dirty="0">
                <a:solidFill>
                  <a:srgbClr val="212529"/>
                </a:solidFill>
                <a:latin typeface="Open Sans"/>
              </a:rPr>
              <a:t> </a:t>
            </a:r>
            <a:r>
              <a:rPr lang="en-US" altLang="en-US" sz="4000" dirty="0" err="1">
                <a:solidFill>
                  <a:srgbClr val="212529"/>
                </a:solidFill>
                <a:latin typeface="Open Sans"/>
              </a:rPr>
              <a:t>tiếp</a:t>
            </a:r>
            <a:r>
              <a:rPr lang="en-US" altLang="en-US" sz="4000" dirty="0">
                <a:solidFill>
                  <a:srgbClr val="212529"/>
                </a:solidFill>
                <a:latin typeface="Open Sans"/>
              </a:rPr>
              <a:t> </a:t>
            </a:r>
            <a:r>
              <a:rPr lang="en-US" altLang="en-US" sz="4000" dirty="0" err="1">
                <a:solidFill>
                  <a:srgbClr val="212529"/>
                </a:solidFill>
                <a:latin typeface="Open Sans"/>
              </a:rPr>
              <a:t>xúc</a:t>
            </a:r>
            <a:r>
              <a:rPr lang="en-US" altLang="en-US" sz="4000" dirty="0">
                <a:solidFill>
                  <a:srgbClr val="212529"/>
                </a:solidFill>
                <a:latin typeface="Open Sans"/>
              </a:rPr>
              <a:t> </a:t>
            </a:r>
            <a:r>
              <a:rPr lang="en-US" altLang="en-US" sz="4000" dirty="0" err="1">
                <a:solidFill>
                  <a:srgbClr val="212529"/>
                </a:solidFill>
                <a:latin typeface="Open Sans"/>
              </a:rPr>
              <a:t>với</a:t>
            </a:r>
            <a:r>
              <a:rPr lang="en-US" altLang="en-US" sz="4000" dirty="0">
                <a:solidFill>
                  <a:srgbClr val="212529"/>
                </a:solidFill>
                <a:latin typeface="Open Sans"/>
              </a:rPr>
              <a:t> Ox</a:t>
            </a:r>
            <a:endParaRPr lang="en-US" altLang="en-US" sz="4000" dirty="0">
              <a:latin typeface="VNI-Times" pitchFamily="2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157538" y="5000626"/>
            <a:ext cx="93832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212529"/>
                </a:solidFill>
                <a:latin typeface="Open Sans"/>
              </a:rPr>
              <a:t>D. </a:t>
            </a:r>
            <a:r>
              <a:rPr lang="en-US" altLang="en-US" sz="4000" dirty="0" err="1">
                <a:solidFill>
                  <a:srgbClr val="212529"/>
                </a:solidFill>
                <a:latin typeface="Open Sans"/>
              </a:rPr>
              <a:t>Tiếp</a:t>
            </a:r>
            <a:r>
              <a:rPr lang="en-US" altLang="en-US" sz="4000" dirty="0">
                <a:solidFill>
                  <a:srgbClr val="212529"/>
                </a:solidFill>
                <a:latin typeface="Open Sans"/>
              </a:rPr>
              <a:t> </a:t>
            </a:r>
            <a:r>
              <a:rPr lang="en-US" altLang="en-US" sz="4000" dirty="0" err="1">
                <a:solidFill>
                  <a:srgbClr val="212529"/>
                </a:solidFill>
                <a:latin typeface="Open Sans"/>
              </a:rPr>
              <a:t>xúc</a:t>
            </a:r>
            <a:r>
              <a:rPr lang="en-US" altLang="en-US" sz="4000" dirty="0">
                <a:solidFill>
                  <a:srgbClr val="212529"/>
                </a:solidFill>
                <a:latin typeface="Open Sans"/>
              </a:rPr>
              <a:t> </a:t>
            </a:r>
            <a:r>
              <a:rPr lang="en-US" altLang="en-US" sz="4000" dirty="0" err="1">
                <a:solidFill>
                  <a:srgbClr val="212529"/>
                </a:solidFill>
                <a:latin typeface="Open Sans"/>
              </a:rPr>
              <a:t>với</a:t>
            </a:r>
            <a:r>
              <a:rPr lang="en-US" altLang="en-US" sz="4000" dirty="0">
                <a:solidFill>
                  <a:srgbClr val="212529"/>
                </a:solidFill>
                <a:latin typeface="Open Sans"/>
              </a:rPr>
              <a:t> Ox </a:t>
            </a:r>
            <a:r>
              <a:rPr lang="en-US" altLang="en-US" sz="4000" dirty="0" err="1">
                <a:solidFill>
                  <a:srgbClr val="212529"/>
                </a:solidFill>
                <a:latin typeface="Open Sans"/>
              </a:rPr>
              <a:t>và</a:t>
            </a:r>
            <a:r>
              <a:rPr lang="en-US" altLang="en-US" sz="4000" dirty="0">
                <a:solidFill>
                  <a:srgbClr val="212529"/>
                </a:solidFill>
                <a:latin typeface="Open Sans"/>
              </a:rPr>
              <a:t> </a:t>
            </a:r>
            <a:r>
              <a:rPr lang="en-US" altLang="en-US" sz="4000" dirty="0" err="1">
                <a:solidFill>
                  <a:srgbClr val="212529"/>
                </a:solidFill>
                <a:latin typeface="Open Sans"/>
              </a:rPr>
              <a:t>không</a:t>
            </a:r>
            <a:r>
              <a:rPr lang="en-US" altLang="en-US" sz="4000" dirty="0">
                <a:solidFill>
                  <a:srgbClr val="212529"/>
                </a:solidFill>
                <a:latin typeface="Open Sans"/>
              </a:rPr>
              <a:t> </a:t>
            </a:r>
            <a:r>
              <a:rPr lang="en-US" altLang="en-US" sz="4000" dirty="0" err="1">
                <a:solidFill>
                  <a:srgbClr val="212529"/>
                </a:solidFill>
                <a:latin typeface="Open Sans"/>
              </a:rPr>
              <a:t>giao</a:t>
            </a:r>
            <a:r>
              <a:rPr lang="en-US" altLang="en-US" sz="4000" dirty="0">
                <a:solidFill>
                  <a:srgbClr val="212529"/>
                </a:solidFill>
                <a:latin typeface="Open Sans"/>
              </a:rPr>
              <a:t> </a:t>
            </a:r>
            <a:r>
              <a:rPr lang="en-US" altLang="en-US" sz="4000" dirty="0" err="1">
                <a:solidFill>
                  <a:srgbClr val="212529"/>
                </a:solidFill>
                <a:latin typeface="Open Sans"/>
              </a:rPr>
              <a:t>với</a:t>
            </a:r>
            <a:r>
              <a:rPr lang="en-US" altLang="en-US" sz="4000" dirty="0">
                <a:solidFill>
                  <a:srgbClr val="212529"/>
                </a:solidFill>
                <a:latin typeface="Open Sans"/>
              </a:rPr>
              <a:t> Oy</a:t>
            </a:r>
            <a:endParaRPr lang="en-US" altLang="en-US" sz="4000" dirty="0">
              <a:latin typeface="VNI-Times" pitchFamily="2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895600" y="3754369"/>
            <a:ext cx="129302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810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343400" y="3695700"/>
            <a:ext cx="7924800" cy="137160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VẬN DỤNG</a:t>
            </a:r>
            <a:endParaRPr lang="vi-VN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49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56492" y="1790700"/>
            <a:ext cx="1584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5.22 (SGK – 103)</a:t>
            </a:r>
          </a:p>
          <a:p>
            <a:pPr algn="l"/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diagram of a triangle with lines and circles&#10;&#10;Description automatically generate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723900"/>
            <a:ext cx="6248400" cy="4572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15108" y="6183923"/>
            <a:ext cx="17115692" cy="320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HDG: </a:t>
            </a:r>
          </a:p>
          <a:p>
            <a:pPr algn="l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Theo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OA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(P)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</a:p>
          <a:p>
            <a:pPr algn="l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Do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PA = PB.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</a:p>
          <a:p>
            <a:pPr algn="l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, do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OP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OA = OB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 = PB.</a:t>
            </a:r>
          </a:p>
          <a:p>
            <a:pPr algn="l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OB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(P)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</a:p>
          <a:p>
            <a:pPr algn="l"/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3910279"/>
              </p:ext>
            </p:extLst>
          </p:nvPr>
        </p:nvGraphicFramePr>
        <p:xfrm>
          <a:off x="5867400" y="6222023"/>
          <a:ext cx="1524000" cy="57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99560" imgH="171271" progId="Equation.DSMT4">
                  <p:embed/>
                </p:oleObj>
              </mc:Choice>
              <mc:Fallback>
                <p:oleObj name="Equation" r:id="rId3" imgW="599560" imgH="17127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67400" y="6222023"/>
                        <a:ext cx="1524000" cy="579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953000" y="3201009"/>
            <a:ext cx="1910271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6938614"/>
              </p:ext>
            </p:extLst>
          </p:nvPr>
        </p:nvGraphicFramePr>
        <p:xfrm>
          <a:off x="9906000" y="6896100"/>
          <a:ext cx="1371600" cy="548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31425" imgH="177646" progId="Equation.DSMT4">
                  <p:embed/>
                </p:oleObj>
              </mc:Choice>
              <mc:Fallback>
                <p:oleObj name="Equation" r:id="rId5" imgW="431425" imgH="177646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0" y="6896100"/>
                        <a:ext cx="1371600" cy="5486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072010" y="4055767"/>
            <a:ext cx="2864693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5751540"/>
              </p:ext>
            </p:extLst>
          </p:nvPr>
        </p:nvGraphicFramePr>
        <p:xfrm>
          <a:off x="1119011" y="7467600"/>
          <a:ext cx="3833989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358310" imgH="253890" progId="Equation.DSMT4">
                  <p:embed/>
                </p:oleObj>
              </mc:Choice>
              <mc:Fallback>
                <p:oleObj name="Equation" r:id="rId7" imgW="1358310" imgH="25389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9011" y="7467600"/>
                        <a:ext cx="3833989" cy="723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0602256"/>
              </p:ext>
            </p:extLst>
          </p:nvPr>
        </p:nvGraphicFramePr>
        <p:xfrm>
          <a:off x="2286000" y="8115300"/>
          <a:ext cx="3044747" cy="66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32582" imgH="228481" progId="Equation.DSMT4">
                  <p:embed/>
                </p:oleObj>
              </mc:Choice>
              <mc:Fallback>
                <p:oleObj name="Equation" r:id="rId9" imgW="1132582" imgH="22848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286000" y="8115300"/>
                        <a:ext cx="3044747" cy="660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4110772"/>
              </p:ext>
            </p:extLst>
          </p:nvPr>
        </p:nvGraphicFramePr>
        <p:xfrm>
          <a:off x="7467600" y="8266575"/>
          <a:ext cx="1721133" cy="61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89849" imgH="209411" progId="Equation.DSMT4">
                  <p:embed/>
                </p:oleObj>
              </mc:Choice>
              <mc:Fallback>
                <p:oleObj name="Equation" r:id="rId11" imgW="589849" imgH="20941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467600" y="8266575"/>
                        <a:ext cx="1721133" cy="610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615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8145763" y="4701871"/>
            <a:ext cx="19072892" cy="152308"/>
            <a:chOff x="0" y="0"/>
            <a:chExt cx="25430523" cy="2030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-5400000">
            <a:off x="-6438504" y="4701871"/>
            <a:ext cx="19072892" cy="152308"/>
            <a:chOff x="0" y="0"/>
            <a:chExt cx="25430523" cy="20307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 rot="-5400000">
            <a:off x="-4499734" y="4701871"/>
            <a:ext cx="19072892" cy="152308"/>
            <a:chOff x="0" y="0"/>
            <a:chExt cx="25430523" cy="20307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 rot="-5400000">
            <a:off x="-2471683" y="4986133"/>
            <a:ext cx="19072892" cy="152308"/>
            <a:chOff x="0" y="0"/>
            <a:chExt cx="25430523" cy="20307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 rot="-5400000">
            <a:off x="-442950" y="5184698"/>
            <a:ext cx="19072892" cy="152308"/>
            <a:chOff x="0" y="0"/>
            <a:chExt cx="25430523" cy="20307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 rot="-5400000">
            <a:off x="1479125" y="5184698"/>
            <a:ext cx="19072892" cy="152308"/>
            <a:chOff x="0" y="0"/>
            <a:chExt cx="25430523" cy="20307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 rot="-5400000">
            <a:off x="3442575" y="5321427"/>
            <a:ext cx="19072892" cy="152308"/>
            <a:chOff x="0" y="0"/>
            <a:chExt cx="25430523" cy="20307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0" name="Group 30"/>
          <p:cNvGrpSpPr/>
          <p:nvPr/>
        </p:nvGrpSpPr>
        <p:grpSpPr>
          <a:xfrm rot="-5400000">
            <a:off x="5474093" y="5321427"/>
            <a:ext cx="19072892" cy="152308"/>
            <a:chOff x="0" y="0"/>
            <a:chExt cx="25430523" cy="203077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4" name="Group 34"/>
          <p:cNvGrpSpPr/>
          <p:nvPr/>
        </p:nvGrpSpPr>
        <p:grpSpPr>
          <a:xfrm rot="-5400000">
            <a:off x="7364140" y="5184698"/>
            <a:ext cx="19072892" cy="152308"/>
            <a:chOff x="0" y="0"/>
            <a:chExt cx="25430523" cy="203077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8" name="Freeform 38"/>
          <p:cNvSpPr/>
          <p:nvPr/>
        </p:nvSpPr>
        <p:spPr>
          <a:xfrm>
            <a:off x="5789536" y="1028700"/>
            <a:ext cx="6980776" cy="152308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1699670" y="1028700"/>
            <a:ext cx="6980776" cy="152308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5779782" y="2483116"/>
            <a:ext cx="6980776" cy="152308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7"/>
                </a:lnTo>
                <a:lnTo>
                  <a:pt x="0" y="1523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1689916" y="2483116"/>
            <a:ext cx="6980776" cy="152308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5" y="0"/>
                </a:lnTo>
                <a:lnTo>
                  <a:pt x="6980775" y="152307"/>
                </a:lnTo>
                <a:lnTo>
                  <a:pt x="0" y="1523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5799291" y="3940348"/>
            <a:ext cx="6980776" cy="152308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1709425" y="3940348"/>
            <a:ext cx="6980776" cy="152308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5799291" y="5397581"/>
            <a:ext cx="6980776" cy="152308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1709425" y="5397581"/>
            <a:ext cx="6980776" cy="152308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5779782" y="6818124"/>
            <a:ext cx="6980776" cy="152308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11689916" y="6818124"/>
            <a:ext cx="6980776" cy="152308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5" y="0"/>
                </a:lnTo>
                <a:lnTo>
                  <a:pt x="6980775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5779782" y="8298697"/>
            <a:ext cx="6980776" cy="152308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11689916" y="8298697"/>
            <a:ext cx="6980776" cy="152308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5" y="0"/>
                </a:lnTo>
                <a:lnTo>
                  <a:pt x="6980775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5789536" y="9616616"/>
            <a:ext cx="6980776" cy="152308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11699670" y="9616616"/>
            <a:ext cx="6980776" cy="152308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>
            <a:off x="-392446" y="1028700"/>
            <a:ext cx="6980776" cy="152308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53"/>
          <p:cNvSpPr/>
          <p:nvPr/>
        </p:nvSpPr>
        <p:spPr>
          <a:xfrm>
            <a:off x="-402201" y="2483116"/>
            <a:ext cx="6980776" cy="152308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7"/>
                </a:lnTo>
                <a:lnTo>
                  <a:pt x="0" y="1523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>
            <a:off x="-382691" y="3940348"/>
            <a:ext cx="6980776" cy="152308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5" y="0"/>
                </a:lnTo>
                <a:lnTo>
                  <a:pt x="6980775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55"/>
          <p:cNvSpPr/>
          <p:nvPr/>
        </p:nvSpPr>
        <p:spPr>
          <a:xfrm>
            <a:off x="-382691" y="5397581"/>
            <a:ext cx="6980776" cy="152308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5" y="0"/>
                </a:lnTo>
                <a:lnTo>
                  <a:pt x="6980775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6" name="Freeform 56"/>
          <p:cNvSpPr/>
          <p:nvPr/>
        </p:nvSpPr>
        <p:spPr>
          <a:xfrm>
            <a:off x="-402201" y="6818124"/>
            <a:ext cx="6980776" cy="152308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7" name="Freeform 57"/>
          <p:cNvSpPr/>
          <p:nvPr/>
        </p:nvSpPr>
        <p:spPr>
          <a:xfrm>
            <a:off x="-402201" y="8298697"/>
            <a:ext cx="6980776" cy="152308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8"/>
          <p:cNvSpPr/>
          <p:nvPr/>
        </p:nvSpPr>
        <p:spPr>
          <a:xfrm>
            <a:off x="-392446" y="9616616"/>
            <a:ext cx="6980776" cy="152308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9" name="Freeform 59"/>
          <p:cNvSpPr/>
          <p:nvPr/>
        </p:nvSpPr>
        <p:spPr>
          <a:xfrm>
            <a:off x="433180" y="3023193"/>
            <a:ext cx="16635891" cy="6897577"/>
          </a:xfrm>
          <a:custGeom>
            <a:avLst/>
            <a:gdLst/>
            <a:ahLst/>
            <a:cxnLst/>
            <a:rect l="l" t="t" r="r" b="b"/>
            <a:pathLst>
              <a:path w="16635891" h="6897577">
                <a:moveTo>
                  <a:pt x="0" y="0"/>
                </a:moveTo>
                <a:lnTo>
                  <a:pt x="16635891" y="0"/>
                </a:lnTo>
                <a:lnTo>
                  <a:pt x="16635891" y="6897576"/>
                </a:lnTo>
                <a:lnTo>
                  <a:pt x="0" y="6897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32160"/>
            </a:stretch>
          </a:blipFill>
        </p:spPr>
      </p:sp>
      <p:sp>
        <p:nvSpPr>
          <p:cNvPr id="60" name="Freeform 60"/>
          <p:cNvSpPr/>
          <p:nvPr/>
        </p:nvSpPr>
        <p:spPr>
          <a:xfrm rot="-10800000">
            <a:off x="814201" y="532605"/>
            <a:ext cx="16640088" cy="6899317"/>
          </a:xfrm>
          <a:custGeom>
            <a:avLst/>
            <a:gdLst/>
            <a:ahLst/>
            <a:cxnLst/>
            <a:rect l="l" t="t" r="r" b="b"/>
            <a:pathLst>
              <a:path w="16640088" h="6899317">
                <a:moveTo>
                  <a:pt x="0" y="0"/>
                </a:moveTo>
                <a:lnTo>
                  <a:pt x="16640089" y="0"/>
                </a:lnTo>
                <a:lnTo>
                  <a:pt x="16640089" y="6899317"/>
                </a:lnTo>
                <a:lnTo>
                  <a:pt x="0" y="68993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32160"/>
            </a:stretch>
          </a:blipFill>
        </p:spPr>
      </p:sp>
      <p:sp>
        <p:nvSpPr>
          <p:cNvPr id="61" name="Freeform 61"/>
          <p:cNvSpPr/>
          <p:nvPr/>
        </p:nvSpPr>
        <p:spPr>
          <a:xfrm>
            <a:off x="814201" y="532605"/>
            <a:ext cx="1620905" cy="1598738"/>
          </a:xfrm>
          <a:custGeom>
            <a:avLst/>
            <a:gdLst/>
            <a:ahLst/>
            <a:cxnLst/>
            <a:rect l="l" t="t" r="r" b="b"/>
            <a:pathLst>
              <a:path w="1620905" h="1598738">
                <a:moveTo>
                  <a:pt x="0" y="0"/>
                </a:moveTo>
                <a:lnTo>
                  <a:pt x="1620905" y="0"/>
                </a:lnTo>
                <a:lnTo>
                  <a:pt x="1620905" y="1598738"/>
                </a:lnTo>
                <a:lnTo>
                  <a:pt x="0" y="15987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2" name="Freeform 62"/>
          <p:cNvSpPr/>
          <p:nvPr/>
        </p:nvSpPr>
        <p:spPr>
          <a:xfrm>
            <a:off x="671211" y="5062287"/>
            <a:ext cx="1223010" cy="1206285"/>
          </a:xfrm>
          <a:custGeom>
            <a:avLst/>
            <a:gdLst/>
            <a:ahLst/>
            <a:cxnLst/>
            <a:rect l="l" t="t" r="r" b="b"/>
            <a:pathLst>
              <a:path w="1223010" h="1206285">
                <a:moveTo>
                  <a:pt x="0" y="0"/>
                </a:moveTo>
                <a:lnTo>
                  <a:pt x="1223009" y="0"/>
                </a:lnTo>
                <a:lnTo>
                  <a:pt x="1223009" y="1206284"/>
                </a:lnTo>
                <a:lnTo>
                  <a:pt x="0" y="12062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3" name="Freeform 63"/>
          <p:cNvSpPr/>
          <p:nvPr/>
        </p:nvSpPr>
        <p:spPr>
          <a:xfrm>
            <a:off x="2828912" y="8665463"/>
            <a:ext cx="1202113" cy="1185674"/>
          </a:xfrm>
          <a:custGeom>
            <a:avLst/>
            <a:gdLst/>
            <a:ahLst/>
            <a:cxnLst/>
            <a:rect l="l" t="t" r="r" b="b"/>
            <a:pathLst>
              <a:path w="1202113" h="1185674">
                <a:moveTo>
                  <a:pt x="0" y="0"/>
                </a:moveTo>
                <a:lnTo>
                  <a:pt x="1202113" y="0"/>
                </a:lnTo>
                <a:lnTo>
                  <a:pt x="1202113" y="1185674"/>
                </a:lnTo>
                <a:lnTo>
                  <a:pt x="0" y="11856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4" name="Freeform 64"/>
          <p:cNvSpPr/>
          <p:nvPr/>
        </p:nvSpPr>
        <p:spPr>
          <a:xfrm>
            <a:off x="16166288" y="4461483"/>
            <a:ext cx="1620905" cy="1598738"/>
          </a:xfrm>
          <a:custGeom>
            <a:avLst/>
            <a:gdLst/>
            <a:ahLst/>
            <a:cxnLst/>
            <a:rect l="l" t="t" r="r" b="b"/>
            <a:pathLst>
              <a:path w="1620905" h="1598738">
                <a:moveTo>
                  <a:pt x="0" y="0"/>
                </a:moveTo>
                <a:lnTo>
                  <a:pt x="1620905" y="0"/>
                </a:lnTo>
                <a:lnTo>
                  <a:pt x="1620905" y="1598738"/>
                </a:lnTo>
                <a:lnTo>
                  <a:pt x="0" y="15987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5" name="Freeform 65"/>
          <p:cNvSpPr/>
          <p:nvPr/>
        </p:nvSpPr>
        <p:spPr>
          <a:xfrm>
            <a:off x="13177975" y="1118952"/>
            <a:ext cx="1223010" cy="1206285"/>
          </a:xfrm>
          <a:custGeom>
            <a:avLst/>
            <a:gdLst/>
            <a:ahLst/>
            <a:cxnLst/>
            <a:rect l="l" t="t" r="r" b="b"/>
            <a:pathLst>
              <a:path w="1223010" h="1206285">
                <a:moveTo>
                  <a:pt x="0" y="0"/>
                </a:moveTo>
                <a:lnTo>
                  <a:pt x="1223010" y="0"/>
                </a:lnTo>
                <a:lnTo>
                  <a:pt x="1223010" y="1206284"/>
                </a:lnTo>
                <a:lnTo>
                  <a:pt x="0" y="12062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6" name="Freeform 66"/>
          <p:cNvSpPr/>
          <p:nvPr/>
        </p:nvSpPr>
        <p:spPr>
          <a:xfrm>
            <a:off x="16166288" y="8486486"/>
            <a:ext cx="1223010" cy="1206285"/>
          </a:xfrm>
          <a:custGeom>
            <a:avLst/>
            <a:gdLst/>
            <a:ahLst/>
            <a:cxnLst/>
            <a:rect l="l" t="t" r="r" b="b"/>
            <a:pathLst>
              <a:path w="1223010" h="1206285">
                <a:moveTo>
                  <a:pt x="0" y="0"/>
                </a:moveTo>
                <a:lnTo>
                  <a:pt x="1223010" y="0"/>
                </a:lnTo>
                <a:lnTo>
                  <a:pt x="1223010" y="1206284"/>
                </a:lnTo>
                <a:lnTo>
                  <a:pt x="0" y="12062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7" name="TextBox 67"/>
          <p:cNvSpPr txBox="1"/>
          <p:nvPr/>
        </p:nvSpPr>
        <p:spPr>
          <a:xfrm>
            <a:off x="5646266" y="6808553"/>
            <a:ext cx="6995468" cy="632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D48B8B"/>
                </a:solidFill>
                <a:effectLst/>
                <a:uLnTx/>
                <a:uFillTx/>
                <a:latin typeface="Gochi Hand"/>
                <a:ea typeface="Gochi Hand"/>
                <a:cs typeface="Gochi Hand"/>
                <a:sym typeface="Gochi Hand"/>
              </a:rPr>
              <a:t>www.reallygreatsite.com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3740198" y="3419404"/>
            <a:ext cx="10788095" cy="3105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45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181" b="0" i="0" u="none" strike="noStrike" kern="1200" cap="none" spc="0" normalizeH="0" baseline="0" noProof="0">
                <a:ln>
                  <a:noFill/>
                </a:ln>
                <a:solidFill>
                  <a:srgbClr val="ADB3B1"/>
                </a:solidFill>
                <a:effectLst/>
                <a:uLnTx/>
                <a:uFillTx/>
                <a:latin typeface="Railey"/>
                <a:ea typeface="Railey"/>
                <a:cs typeface="Railey"/>
                <a:sym typeface="Railey"/>
              </a:rPr>
              <a:t>Thank You!</a:t>
            </a:r>
          </a:p>
        </p:txBody>
      </p:sp>
      <p:sp>
        <p:nvSpPr>
          <p:cNvPr id="69" name="Freeform 69"/>
          <p:cNvSpPr/>
          <p:nvPr/>
        </p:nvSpPr>
        <p:spPr>
          <a:xfrm>
            <a:off x="8090692" y="424911"/>
            <a:ext cx="2106616" cy="1938087"/>
          </a:xfrm>
          <a:custGeom>
            <a:avLst/>
            <a:gdLst/>
            <a:ahLst/>
            <a:cxnLst/>
            <a:rect l="l" t="t" r="r" b="b"/>
            <a:pathLst>
              <a:path w="2106616" h="1938087">
                <a:moveTo>
                  <a:pt x="0" y="0"/>
                </a:moveTo>
                <a:lnTo>
                  <a:pt x="2106616" y="0"/>
                </a:lnTo>
                <a:lnTo>
                  <a:pt x="2106616" y="1938087"/>
                </a:lnTo>
                <a:lnTo>
                  <a:pt x="0" y="19380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740347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2857501" y="3429000"/>
            <a:ext cx="1281113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8100" b="1" dirty="0">
                <a:solidFill>
                  <a:srgbClr val="FF3300"/>
                </a:solidFill>
                <a:latin typeface="Arial" charset="0"/>
                <a:sym typeface="Wingdings" pitchFamily="2" charset="2"/>
              </a:rPr>
              <a:t></a:t>
            </a:r>
          </a:p>
        </p:txBody>
      </p:sp>
      <p:sp>
        <p:nvSpPr>
          <p:cNvPr id="64533" name="Oval 21"/>
          <p:cNvSpPr>
            <a:spLocks noChangeArrowheads="1"/>
          </p:cNvSpPr>
          <p:nvPr/>
        </p:nvSpPr>
        <p:spPr bwMode="auto">
          <a:xfrm>
            <a:off x="3258794" y="349054"/>
            <a:ext cx="5143500" cy="51435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700">
              <a:latin typeface="Tahoma" pitchFamily="34" charset="0"/>
            </a:endParaRPr>
          </a:p>
        </p:txBody>
      </p:sp>
      <p:sp>
        <p:nvSpPr>
          <p:cNvPr id="64534" name="Line 22"/>
          <p:cNvSpPr>
            <a:spLocks noChangeShapeType="1"/>
          </p:cNvSpPr>
          <p:nvPr/>
        </p:nvSpPr>
        <p:spPr bwMode="auto">
          <a:xfrm>
            <a:off x="2971800" y="4629150"/>
            <a:ext cx="8115300" cy="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2700"/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081675" y="4625668"/>
            <a:ext cx="8477250" cy="1143000"/>
            <a:chOff x="1008" y="2448"/>
            <a:chExt cx="4182" cy="576"/>
          </a:xfrm>
        </p:grpSpPr>
        <p:pic>
          <p:nvPicPr>
            <p:cNvPr id="64536" name="Picture 24" descr="Picture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43196730">
              <a:off x="1008" y="2448"/>
              <a:ext cx="4182" cy="576"/>
            </a:xfrm>
            <a:prstGeom prst="rect">
              <a:avLst/>
            </a:prstGeom>
            <a:noFill/>
          </p:spPr>
        </p:pic>
        <p:sp>
          <p:nvSpPr>
            <p:cNvPr id="64537" name="Text Box 25"/>
            <p:cNvSpPr txBox="1">
              <a:spLocks noChangeArrowheads="1"/>
            </p:cNvSpPr>
            <p:nvPr/>
          </p:nvSpPr>
          <p:spPr bwMode="auto">
            <a:xfrm rot="3270">
              <a:off x="1039" y="2616"/>
              <a:ext cx="33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150" b="1"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</p:grpSp>
      <p:sp>
        <p:nvSpPr>
          <p:cNvPr id="64538" name="Text Box 26"/>
          <p:cNvSpPr txBox="1">
            <a:spLocks noChangeArrowheads="1"/>
          </p:cNvSpPr>
          <p:nvPr/>
        </p:nvSpPr>
        <p:spPr bwMode="auto">
          <a:xfrm>
            <a:off x="5715000" y="2171701"/>
            <a:ext cx="800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00">
                <a:latin typeface="Tahoma" pitchFamily="34" charset="0"/>
              </a:rPr>
              <a:t> </a:t>
            </a:r>
            <a:r>
              <a:rPr lang="en-US" sz="3600">
                <a:solidFill>
                  <a:srgbClr val="FF0000"/>
                </a:solidFill>
                <a:latin typeface="Tahoma" pitchFamily="34" charset="0"/>
              </a:rPr>
              <a:t>O</a:t>
            </a:r>
          </a:p>
        </p:txBody>
      </p:sp>
      <p:sp>
        <p:nvSpPr>
          <p:cNvPr id="64539" name="Text Box 27"/>
          <p:cNvSpPr txBox="1">
            <a:spLocks noChangeArrowheads="1"/>
          </p:cNvSpPr>
          <p:nvPr/>
        </p:nvSpPr>
        <p:spPr bwMode="auto">
          <a:xfrm>
            <a:off x="2628900" y="4114801"/>
            <a:ext cx="571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3333FF"/>
                </a:solidFill>
                <a:latin typeface="Times New Roman" pitchFamily="18" charset="0"/>
              </a:rPr>
              <a:t>a</a:t>
            </a:r>
          </a:p>
        </p:txBody>
      </p:sp>
      <p:grpSp>
        <p:nvGrpSpPr>
          <p:cNvPr id="6" name="Group 30"/>
          <p:cNvGrpSpPr>
            <a:grpSpLocks/>
          </p:cNvGrpSpPr>
          <p:nvPr/>
        </p:nvGrpSpPr>
        <p:grpSpPr bwMode="auto">
          <a:xfrm rot="5400000">
            <a:off x="2219390" y="3396781"/>
            <a:ext cx="8477250" cy="1143000"/>
            <a:chOff x="1008" y="2448"/>
            <a:chExt cx="4182" cy="576"/>
          </a:xfrm>
        </p:grpSpPr>
        <p:pic>
          <p:nvPicPr>
            <p:cNvPr id="64543" name="Picture 31" descr="Picture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43196730">
              <a:off x="1008" y="2448"/>
              <a:ext cx="4182" cy="576"/>
            </a:xfrm>
            <a:prstGeom prst="rect">
              <a:avLst/>
            </a:prstGeom>
            <a:noFill/>
          </p:spPr>
        </p:pic>
        <p:sp>
          <p:nvSpPr>
            <p:cNvPr id="64544" name="Text Box 32"/>
            <p:cNvSpPr txBox="1">
              <a:spLocks noChangeArrowheads="1"/>
            </p:cNvSpPr>
            <p:nvPr/>
          </p:nvSpPr>
          <p:spPr bwMode="auto">
            <a:xfrm rot="3270">
              <a:off x="1039" y="2616"/>
              <a:ext cx="33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150" b="1"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</p:grpSp>
      <p:sp>
        <p:nvSpPr>
          <p:cNvPr id="64545" name="Line 33"/>
          <p:cNvSpPr>
            <a:spLocks noChangeShapeType="1"/>
          </p:cNvSpPr>
          <p:nvPr/>
        </p:nvSpPr>
        <p:spPr bwMode="auto">
          <a:xfrm>
            <a:off x="5829299" y="2743200"/>
            <a:ext cx="42419" cy="2749354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 sz="2700"/>
          </a:p>
        </p:txBody>
      </p:sp>
      <p:sp>
        <p:nvSpPr>
          <p:cNvPr id="64550" name="Rectangle 38"/>
          <p:cNvSpPr>
            <a:spLocks noChangeArrowheads="1"/>
          </p:cNvSpPr>
          <p:nvPr/>
        </p:nvSpPr>
        <p:spPr bwMode="auto">
          <a:xfrm>
            <a:off x="5867400" y="4371975"/>
            <a:ext cx="228600" cy="2286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64551" name="Text Box 39"/>
          <p:cNvSpPr txBox="1">
            <a:spLocks noChangeArrowheads="1"/>
          </p:cNvSpPr>
          <p:nvPr/>
        </p:nvSpPr>
        <p:spPr bwMode="auto">
          <a:xfrm>
            <a:off x="5282768" y="4600575"/>
            <a:ext cx="8001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200" dirty="0">
                <a:solidFill>
                  <a:srgbClr val="3333FF"/>
                </a:solidFill>
                <a:latin typeface="Arial" charset="0"/>
              </a:rPr>
              <a:t>H</a:t>
            </a:r>
          </a:p>
        </p:txBody>
      </p:sp>
      <p:sp>
        <p:nvSpPr>
          <p:cNvPr id="64552" name="AutoShape 40"/>
          <p:cNvSpPr>
            <a:spLocks noChangeArrowheads="1"/>
          </p:cNvSpPr>
          <p:nvPr/>
        </p:nvSpPr>
        <p:spPr bwMode="auto">
          <a:xfrm>
            <a:off x="5786438" y="2650332"/>
            <a:ext cx="114300" cy="114300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47" name="Text Box 39"/>
          <p:cNvSpPr txBox="1">
            <a:spLocks noChangeArrowheads="1"/>
          </p:cNvSpPr>
          <p:nvPr/>
        </p:nvSpPr>
        <p:spPr bwMode="auto">
          <a:xfrm>
            <a:off x="5829300" y="5430604"/>
            <a:ext cx="8001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200" dirty="0">
                <a:solidFill>
                  <a:srgbClr val="3333FF"/>
                </a:solidFill>
                <a:latin typeface="Arial" charset="0"/>
              </a:rPr>
              <a:t>A</a:t>
            </a:r>
          </a:p>
        </p:txBody>
      </p:sp>
      <p:grpSp>
        <p:nvGrpSpPr>
          <p:cNvPr id="48" name="Group 4"/>
          <p:cNvGrpSpPr>
            <a:grpSpLocks/>
          </p:cNvGrpSpPr>
          <p:nvPr/>
        </p:nvGrpSpPr>
        <p:grpSpPr bwMode="auto">
          <a:xfrm rot="16200000">
            <a:off x="3331174" y="4107585"/>
            <a:ext cx="5237067" cy="3035784"/>
            <a:chOff x="326" y="1584"/>
            <a:chExt cx="2838" cy="1524"/>
          </a:xfrm>
        </p:grpSpPr>
        <p:grpSp>
          <p:nvGrpSpPr>
            <p:cNvPr id="49" name="Group 5"/>
            <p:cNvGrpSpPr>
              <a:grpSpLocks/>
            </p:cNvGrpSpPr>
            <p:nvPr/>
          </p:nvGrpSpPr>
          <p:grpSpPr bwMode="auto">
            <a:xfrm rot="13461929" flipV="1">
              <a:off x="1968" y="1584"/>
              <a:ext cx="1196" cy="1294"/>
              <a:chOff x="2204" y="1319"/>
              <a:chExt cx="1697" cy="1817"/>
            </a:xfrm>
          </p:grpSpPr>
          <p:sp>
            <p:nvSpPr>
              <p:cNvPr id="58" name="Rectangle 6"/>
              <p:cNvSpPr>
                <a:spLocks noChangeArrowheads="1"/>
              </p:cNvSpPr>
              <p:nvPr/>
            </p:nvSpPr>
            <p:spPr bwMode="auto">
              <a:xfrm>
                <a:off x="2383" y="1534"/>
                <a:ext cx="1321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Rectangle 7"/>
              <p:cNvSpPr>
                <a:spLocks noChangeArrowheads="1"/>
              </p:cNvSpPr>
              <p:nvPr/>
            </p:nvSpPr>
            <p:spPr bwMode="auto">
              <a:xfrm rot="16200000">
                <a:off x="3081" y="2253"/>
                <a:ext cx="1364" cy="6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auto">
              <a:xfrm rot="-2385805">
                <a:off x="3694" y="1486"/>
                <a:ext cx="129" cy="133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Rectangle 9"/>
              <p:cNvSpPr>
                <a:spLocks noChangeArrowheads="1"/>
              </p:cNvSpPr>
              <p:nvPr/>
            </p:nvSpPr>
            <p:spPr bwMode="auto">
              <a:xfrm rot="-3016640">
                <a:off x="3747" y="1399"/>
                <a:ext cx="233" cy="74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AutoShape 10"/>
              <p:cNvSpPr>
                <a:spLocks noChangeArrowheads="1"/>
              </p:cNvSpPr>
              <p:nvPr/>
            </p:nvSpPr>
            <p:spPr bwMode="auto">
              <a:xfrm rot="16200000">
                <a:off x="2251" y="1469"/>
                <a:ext cx="79" cy="173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Line 11"/>
              <p:cNvSpPr>
                <a:spLocks noChangeShapeType="1"/>
              </p:cNvSpPr>
              <p:nvPr/>
            </p:nvSpPr>
            <p:spPr bwMode="auto">
              <a:xfrm>
                <a:off x="3776" y="2770"/>
                <a:ext cx="9" cy="36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Rectangle 12"/>
              <p:cNvSpPr>
                <a:spLocks noChangeArrowheads="1"/>
              </p:cNvSpPr>
              <p:nvPr/>
            </p:nvSpPr>
            <p:spPr bwMode="auto">
              <a:xfrm>
                <a:off x="3756" y="2768"/>
                <a:ext cx="28" cy="183"/>
              </a:xfrm>
              <a:prstGeom prst="rect">
                <a:avLst/>
              </a:prstGeom>
              <a:solidFill>
                <a:srgbClr val="FF6600"/>
              </a:solidFill>
              <a:ln w="38100">
                <a:solidFill>
                  <a:srgbClr val="FF66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0" name="Group 13"/>
            <p:cNvGrpSpPr>
              <a:grpSpLocks/>
            </p:cNvGrpSpPr>
            <p:nvPr/>
          </p:nvGrpSpPr>
          <p:grpSpPr bwMode="auto">
            <a:xfrm rot="2573613" flipV="1">
              <a:off x="326" y="1814"/>
              <a:ext cx="1196" cy="1294"/>
              <a:chOff x="2204" y="1319"/>
              <a:chExt cx="1697" cy="1817"/>
            </a:xfrm>
          </p:grpSpPr>
          <p:sp>
            <p:nvSpPr>
              <p:cNvPr id="51" name="Rectangle 14"/>
              <p:cNvSpPr>
                <a:spLocks noChangeArrowheads="1"/>
              </p:cNvSpPr>
              <p:nvPr/>
            </p:nvSpPr>
            <p:spPr bwMode="auto">
              <a:xfrm>
                <a:off x="2383" y="1534"/>
                <a:ext cx="1321" cy="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Rectangle 15"/>
              <p:cNvSpPr>
                <a:spLocks noChangeArrowheads="1"/>
              </p:cNvSpPr>
              <p:nvPr/>
            </p:nvSpPr>
            <p:spPr bwMode="auto">
              <a:xfrm rot="16200000">
                <a:off x="3081" y="2253"/>
                <a:ext cx="1364" cy="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Oval 16"/>
              <p:cNvSpPr>
                <a:spLocks noChangeArrowheads="1"/>
              </p:cNvSpPr>
              <p:nvPr/>
            </p:nvSpPr>
            <p:spPr bwMode="auto">
              <a:xfrm rot="-2385805">
                <a:off x="3694" y="1486"/>
                <a:ext cx="129" cy="133"/>
              </a:xfrm>
              <a:prstGeom prst="ellips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Rectangle 17"/>
              <p:cNvSpPr>
                <a:spLocks noChangeArrowheads="1"/>
              </p:cNvSpPr>
              <p:nvPr/>
            </p:nvSpPr>
            <p:spPr bwMode="auto">
              <a:xfrm rot="-3016640">
                <a:off x="3747" y="1399"/>
                <a:ext cx="233" cy="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utoShape 18"/>
              <p:cNvSpPr>
                <a:spLocks noChangeArrowheads="1"/>
              </p:cNvSpPr>
              <p:nvPr/>
            </p:nvSpPr>
            <p:spPr bwMode="auto">
              <a:xfrm rot="16200000">
                <a:off x="2251" y="1469"/>
                <a:ext cx="79" cy="173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19"/>
              <p:cNvSpPr>
                <a:spLocks noChangeShapeType="1"/>
              </p:cNvSpPr>
              <p:nvPr/>
            </p:nvSpPr>
            <p:spPr bwMode="auto">
              <a:xfrm>
                <a:off x="3776" y="2770"/>
                <a:ext cx="9" cy="366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Rectangle 20"/>
              <p:cNvSpPr>
                <a:spLocks noChangeArrowheads="1"/>
              </p:cNvSpPr>
              <p:nvPr/>
            </p:nvSpPr>
            <p:spPr bwMode="auto">
              <a:xfrm>
                <a:off x="3758" y="2771"/>
                <a:ext cx="28" cy="183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" name="Rectangle 9"/>
          <p:cNvSpPr/>
          <p:nvPr/>
        </p:nvSpPr>
        <p:spPr>
          <a:xfrm>
            <a:off x="1592041" y="307269"/>
            <a:ext cx="24833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OH &lt; OA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1560446" y="8315984"/>
            <a:ext cx="13776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90600" y="6060972"/>
            <a:ext cx="15707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43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37 0.01111 L 0.5566 0.0111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2000"/>
                                        <p:tgtEl>
                                          <p:spTgt spid="64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4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2000"/>
                                        <p:tgtEl>
                                          <p:spTgt spid="64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64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4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4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64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/>
      <p:bldP spid="64514" grpId="1"/>
      <p:bldP spid="64514" grpId="2"/>
      <p:bldP spid="64533" grpId="0" animBg="1"/>
      <p:bldP spid="64534" grpId="0" animBg="1"/>
      <p:bldP spid="64539" grpId="0"/>
      <p:bldP spid="64545" grpId="0" animBg="1"/>
      <p:bldP spid="64550" grpId="0" animBg="1"/>
      <p:bldP spid="64551" grpId="0"/>
      <p:bldP spid="47" grpId="0"/>
      <p:bldP spid="66" grpId="0"/>
      <p:bldP spid="66" grpId="1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">
            <a:extLst>
              <a:ext uri="{FF2B5EF4-FFF2-40B4-BE49-F238E27FC236}">
                <a16:creationId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5853490" y="3500805"/>
            <a:ext cx="11927608" cy="1871296"/>
            <a:chOff x="5120642" y="1528545"/>
            <a:chExt cx="4387969" cy="775290"/>
          </a:xfrm>
        </p:grpSpPr>
        <p:sp>
          <p:nvSpPr>
            <p:cNvPr id="7" name="MH_SubTitle_1">
              <a:extLst>
                <a:ext uri="{FF2B5EF4-FFF2-40B4-BE49-F238E27FC236}">
                  <a16:creationId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5630348" y="1528545"/>
              <a:ext cx="3878263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792000" tIns="0" rIns="0" bIns="0" anchor="ctr">
              <a:normAutofit fontScale="77500" lnSpcReduction="20000"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vi-VN" sz="6600" dirty="0">
                  <a:latin typeface="Times New Roman" panose="02020603050405020304" pitchFamily="18" charset="0"/>
                  <a:ea typeface="SimSun" panose="02010600030101010101" pitchFamily="2" charset="-122"/>
                </a:rPr>
                <a:t>VỊ TRÍ TƯƠNG ĐỐI CỦA ĐƯỜNG THẲNG VÀ ĐƯỜNG TRÒN. </a:t>
              </a:r>
              <a:endParaRPr lang="vi-VN" sz="6600" dirty="0"/>
            </a:p>
          </p:txBody>
        </p:sp>
        <p:sp>
          <p:nvSpPr>
            <p:cNvPr id="8" name="MH_Other_1">
              <a:extLst>
                <a:ext uri="{FF2B5EF4-FFF2-40B4-BE49-F238E27FC236}">
                  <a16:creationId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5120642" y="1540248"/>
              <a:ext cx="762000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altLang="zh-CN" sz="6400" i="1" kern="0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9" name="组合 2">
            <a:extLst>
              <a:ext uri="{FF2B5EF4-FFF2-40B4-BE49-F238E27FC236}">
                <a16:creationId xmlns:a16="http://schemas.microsoft.com/office/drawing/2014/main" id="{EF11690E-5838-4923-9C73-3C2F782034F4}"/>
              </a:ext>
            </a:extLst>
          </p:cNvPr>
          <p:cNvGrpSpPr/>
          <p:nvPr/>
        </p:nvGrpSpPr>
        <p:grpSpPr>
          <a:xfrm>
            <a:off x="3505200" y="7839546"/>
            <a:ext cx="14020802" cy="2040882"/>
            <a:chOff x="5208964" y="2813334"/>
            <a:chExt cx="4826475" cy="774942"/>
          </a:xfrm>
        </p:grpSpPr>
        <p:sp>
          <p:nvSpPr>
            <p:cNvPr id="10" name="MH_SubTitle_2">
              <a:extLst>
                <a:ext uri="{FF2B5EF4-FFF2-40B4-BE49-F238E27FC236}">
                  <a16:creationId xmlns:a16="http://schemas.microsoft.com/office/drawing/2014/main" id="{632405C0-9C48-4D76-9B75-5DA345EC00D3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5704695" y="2824689"/>
              <a:ext cx="4330744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792000" tIns="0" rIns="0" bIns="0" anchor="ctr">
              <a:normAutofit fontScale="32500" lnSpcReduction="20000"/>
            </a:bodyPr>
            <a:lstStyle/>
            <a:p>
              <a:pPr>
                <a:lnSpc>
                  <a:spcPct val="130000"/>
                </a:lnSpc>
                <a:defRPr/>
              </a:pPr>
              <a:endParaRPr lang="vi-VN" sz="64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130000"/>
                </a:lnSpc>
                <a:defRPr/>
              </a:pPr>
              <a:r>
                <a:rPr lang="de-AT" sz="14400" dirty="0"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vi-VN" sz="14400" dirty="0">
                  <a:latin typeface="Times New Roman" panose="02020603050405020304" pitchFamily="18" charset="0"/>
                  <a:ea typeface="SimSun" panose="02010600030101010101" pitchFamily="2" charset="-122"/>
                </a:rPr>
                <a:t>HAI TIẾP TUYẾN CẮT NHAU CỦA MỘT ĐƯỜNG TRÒN</a:t>
              </a:r>
              <a:endParaRPr lang="en-US" sz="6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MH_Other_2">
              <a:extLst>
                <a:ext uri="{FF2B5EF4-FFF2-40B4-BE49-F238E27FC236}">
                  <a16:creationId xmlns:a16="http://schemas.microsoft.com/office/drawing/2014/main" id="{2296AF79-55C8-476B-A79B-14F8F082D5A5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208964" y="2813334"/>
              <a:ext cx="762000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altLang="zh-CN" sz="6400" i="1" kern="0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65151" y="3988854"/>
            <a:ext cx="4895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NỘI DUNG </a:t>
            </a:r>
          </a:p>
          <a:p>
            <a:pPr algn="ctr"/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BÀI HỌC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95400" y="342900"/>
            <a:ext cx="15697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16: VỊ TRÍ TƯƠNG ĐỐI CỦA ĐƯỜNG THẲNG VÀ ĐƯỜNG TRÒN</a:t>
            </a:r>
          </a:p>
        </p:txBody>
      </p:sp>
      <p:grpSp>
        <p:nvGrpSpPr>
          <p:cNvPr id="14" name="组合 1">
            <a:extLst>
              <a:ext uri="{FF2B5EF4-FFF2-40B4-BE49-F238E27FC236}">
                <a16:creationId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4800600" y="5641100"/>
            <a:ext cx="11927608" cy="1871296"/>
            <a:chOff x="5120642" y="1528545"/>
            <a:chExt cx="4387969" cy="775290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630348" y="1528545"/>
              <a:ext cx="3878263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792000" tIns="0" rIns="0" bIns="0" anchor="ctr">
              <a:normAutofit fontScale="77500" lnSpcReduction="20000"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vi-VN" sz="6600" dirty="0">
                  <a:latin typeface="Times New Roman" panose="02020603050405020304" pitchFamily="18" charset="0"/>
                  <a:ea typeface="SimSun" panose="02010600030101010101" pitchFamily="2" charset="-122"/>
                </a:rPr>
                <a:t>DẤU HIỆU NHẬN BIẾT TIẾP TUYẾN CỦA ĐƯỜNG TRÒN</a:t>
              </a:r>
              <a:endParaRPr lang="vi-VN" sz="6600" dirty="0"/>
            </a:p>
          </p:txBody>
        </p:sp>
        <p:sp>
          <p:nvSpPr>
            <p:cNvPr id="16" name="MH_Other_1">
              <a:extLst>
                <a:ext uri="{FF2B5EF4-FFF2-40B4-BE49-F238E27FC236}">
                  <a16:creationId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120642" y="1540248"/>
              <a:ext cx="762000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altLang="zh-CN" sz="6400" i="1" kern="0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539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2857501" y="3429000"/>
            <a:ext cx="1281113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8100" b="1">
                <a:solidFill>
                  <a:srgbClr val="FF3300"/>
                </a:solidFill>
                <a:latin typeface="Arial" charset="0"/>
                <a:sym typeface="Wingdings" pitchFamily="2" charset="2"/>
              </a:rPr>
              <a:t></a:t>
            </a:r>
          </a:p>
        </p:txBody>
      </p:sp>
      <p:sp>
        <p:nvSpPr>
          <p:cNvPr id="64533" name="Oval 21"/>
          <p:cNvSpPr>
            <a:spLocks noChangeArrowheads="1"/>
          </p:cNvSpPr>
          <p:nvPr/>
        </p:nvSpPr>
        <p:spPr bwMode="auto">
          <a:xfrm>
            <a:off x="3448161" y="571501"/>
            <a:ext cx="4781439" cy="4029074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700">
              <a:latin typeface="Tahoma" pitchFamily="34" charset="0"/>
            </a:endParaRPr>
          </a:p>
        </p:txBody>
      </p:sp>
      <p:sp>
        <p:nvSpPr>
          <p:cNvPr id="64534" name="Line 22"/>
          <p:cNvSpPr>
            <a:spLocks noChangeShapeType="1"/>
          </p:cNvSpPr>
          <p:nvPr/>
        </p:nvSpPr>
        <p:spPr bwMode="auto">
          <a:xfrm>
            <a:off x="2971800" y="4629150"/>
            <a:ext cx="8115300" cy="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2700"/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995246" y="4641568"/>
            <a:ext cx="8477250" cy="1143000"/>
            <a:chOff x="1008" y="2448"/>
            <a:chExt cx="4182" cy="576"/>
          </a:xfrm>
        </p:grpSpPr>
        <p:pic>
          <p:nvPicPr>
            <p:cNvPr id="64536" name="Picture 24" descr="Picture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43196730">
              <a:off x="1008" y="2448"/>
              <a:ext cx="4182" cy="576"/>
            </a:xfrm>
            <a:prstGeom prst="rect">
              <a:avLst/>
            </a:prstGeom>
            <a:noFill/>
          </p:spPr>
        </p:pic>
        <p:sp>
          <p:nvSpPr>
            <p:cNvPr id="64537" name="Text Box 25"/>
            <p:cNvSpPr txBox="1">
              <a:spLocks noChangeArrowheads="1"/>
            </p:cNvSpPr>
            <p:nvPr/>
          </p:nvSpPr>
          <p:spPr bwMode="auto">
            <a:xfrm rot="3270">
              <a:off x="1039" y="2616"/>
              <a:ext cx="33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150" b="1"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</p:grpSp>
      <p:sp>
        <p:nvSpPr>
          <p:cNvPr id="64538" name="Text Box 26"/>
          <p:cNvSpPr txBox="1">
            <a:spLocks noChangeArrowheads="1"/>
          </p:cNvSpPr>
          <p:nvPr/>
        </p:nvSpPr>
        <p:spPr bwMode="auto">
          <a:xfrm>
            <a:off x="5715000" y="2171701"/>
            <a:ext cx="800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00">
                <a:latin typeface="Tahoma" pitchFamily="34" charset="0"/>
              </a:rPr>
              <a:t> </a:t>
            </a:r>
            <a:r>
              <a:rPr lang="en-US" sz="3600">
                <a:solidFill>
                  <a:srgbClr val="FF0000"/>
                </a:solidFill>
                <a:latin typeface="Tahoma" pitchFamily="34" charset="0"/>
              </a:rPr>
              <a:t>O</a:t>
            </a:r>
          </a:p>
        </p:txBody>
      </p:sp>
      <p:sp>
        <p:nvSpPr>
          <p:cNvPr id="64539" name="Text Box 27"/>
          <p:cNvSpPr txBox="1">
            <a:spLocks noChangeArrowheads="1"/>
          </p:cNvSpPr>
          <p:nvPr/>
        </p:nvSpPr>
        <p:spPr bwMode="auto">
          <a:xfrm>
            <a:off x="2628900" y="4114801"/>
            <a:ext cx="571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3333FF"/>
                </a:solidFill>
                <a:latin typeface="Times New Roman" pitchFamily="18" charset="0"/>
              </a:rPr>
              <a:t>a</a:t>
            </a:r>
          </a:p>
        </p:txBody>
      </p:sp>
      <p:grpSp>
        <p:nvGrpSpPr>
          <p:cNvPr id="6" name="Group 30"/>
          <p:cNvGrpSpPr>
            <a:grpSpLocks/>
          </p:cNvGrpSpPr>
          <p:nvPr/>
        </p:nvGrpSpPr>
        <p:grpSpPr bwMode="auto">
          <a:xfrm rot="5400000">
            <a:off x="2239388" y="3173557"/>
            <a:ext cx="8477250" cy="1143000"/>
            <a:chOff x="1008" y="2448"/>
            <a:chExt cx="4182" cy="576"/>
          </a:xfrm>
        </p:grpSpPr>
        <p:pic>
          <p:nvPicPr>
            <p:cNvPr id="64543" name="Picture 31" descr="Picture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43196730">
              <a:off x="1008" y="2448"/>
              <a:ext cx="4182" cy="576"/>
            </a:xfrm>
            <a:prstGeom prst="rect">
              <a:avLst/>
            </a:prstGeom>
            <a:noFill/>
          </p:spPr>
        </p:pic>
        <p:sp>
          <p:nvSpPr>
            <p:cNvPr id="64544" name="Text Box 32"/>
            <p:cNvSpPr txBox="1">
              <a:spLocks noChangeArrowheads="1"/>
            </p:cNvSpPr>
            <p:nvPr/>
          </p:nvSpPr>
          <p:spPr bwMode="auto">
            <a:xfrm rot="3270">
              <a:off x="1039" y="2616"/>
              <a:ext cx="33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150" b="1"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</p:grpSp>
      <p:sp>
        <p:nvSpPr>
          <p:cNvPr id="64545" name="Line 33"/>
          <p:cNvSpPr>
            <a:spLocks noChangeShapeType="1"/>
          </p:cNvSpPr>
          <p:nvPr/>
        </p:nvSpPr>
        <p:spPr bwMode="auto">
          <a:xfrm flipH="1">
            <a:off x="5867400" y="2743200"/>
            <a:ext cx="4761" cy="1857375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 sz="2700"/>
          </a:p>
        </p:txBody>
      </p:sp>
      <p:sp>
        <p:nvSpPr>
          <p:cNvPr id="64550" name="Rectangle 38"/>
          <p:cNvSpPr>
            <a:spLocks noChangeArrowheads="1"/>
          </p:cNvSpPr>
          <p:nvPr/>
        </p:nvSpPr>
        <p:spPr bwMode="auto">
          <a:xfrm>
            <a:off x="5867400" y="4371975"/>
            <a:ext cx="228600" cy="2286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64551" name="Text Box 39"/>
          <p:cNvSpPr txBox="1">
            <a:spLocks noChangeArrowheads="1"/>
          </p:cNvSpPr>
          <p:nvPr/>
        </p:nvSpPr>
        <p:spPr bwMode="auto">
          <a:xfrm>
            <a:off x="5143500" y="4606328"/>
            <a:ext cx="8001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200" dirty="0">
                <a:solidFill>
                  <a:srgbClr val="3333FF"/>
                </a:solidFill>
                <a:latin typeface="Arial" charset="0"/>
              </a:rPr>
              <a:t>H</a:t>
            </a:r>
          </a:p>
        </p:txBody>
      </p:sp>
      <p:sp>
        <p:nvSpPr>
          <p:cNvPr id="64552" name="AutoShape 40"/>
          <p:cNvSpPr>
            <a:spLocks noChangeArrowheads="1"/>
          </p:cNvSpPr>
          <p:nvPr/>
        </p:nvSpPr>
        <p:spPr bwMode="auto">
          <a:xfrm>
            <a:off x="5786438" y="2650332"/>
            <a:ext cx="114300" cy="114300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47" name="Text Box 39"/>
          <p:cNvSpPr txBox="1">
            <a:spLocks noChangeArrowheads="1"/>
          </p:cNvSpPr>
          <p:nvPr/>
        </p:nvSpPr>
        <p:spPr bwMode="auto">
          <a:xfrm>
            <a:off x="5983251" y="4651973"/>
            <a:ext cx="8001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200" dirty="0">
                <a:solidFill>
                  <a:srgbClr val="3333FF"/>
                </a:solidFill>
                <a:latin typeface="Arial" charset="0"/>
              </a:rPr>
              <a:t>A</a:t>
            </a:r>
          </a:p>
        </p:txBody>
      </p:sp>
      <p:grpSp>
        <p:nvGrpSpPr>
          <p:cNvPr id="48" name="Group 4"/>
          <p:cNvGrpSpPr>
            <a:grpSpLocks/>
          </p:cNvGrpSpPr>
          <p:nvPr/>
        </p:nvGrpSpPr>
        <p:grpSpPr bwMode="auto">
          <a:xfrm rot="16200000">
            <a:off x="4134540" y="3703355"/>
            <a:ext cx="3713285" cy="2076364"/>
            <a:chOff x="326" y="1584"/>
            <a:chExt cx="2838" cy="1524"/>
          </a:xfrm>
        </p:grpSpPr>
        <p:grpSp>
          <p:nvGrpSpPr>
            <p:cNvPr id="49" name="Group 5"/>
            <p:cNvGrpSpPr>
              <a:grpSpLocks/>
            </p:cNvGrpSpPr>
            <p:nvPr/>
          </p:nvGrpSpPr>
          <p:grpSpPr bwMode="auto">
            <a:xfrm rot="13461929" flipV="1">
              <a:off x="1968" y="1584"/>
              <a:ext cx="1196" cy="1294"/>
              <a:chOff x="2204" y="1319"/>
              <a:chExt cx="1697" cy="1817"/>
            </a:xfrm>
          </p:grpSpPr>
          <p:sp>
            <p:nvSpPr>
              <p:cNvPr id="58" name="Rectangle 6"/>
              <p:cNvSpPr>
                <a:spLocks noChangeArrowheads="1"/>
              </p:cNvSpPr>
              <p:nvPr/>
            </p:nvSpPr>
            <p:spPr bwMode="auto">
              <a:xfrm>
                <a:off x="2383" y="1534"/>
                <a:ext cx="1321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Rectangle 7"/>
              <p:cNvSpPr>
                <a:spLocks noChangeArrowheads="1"/>
              </p:cNvSpPr>
              <p:nvPr/>
            </p:nvSpPr>
            <p:spPr bwMode="auto">
              <a:xfrm rot="16200000">
                <a:off x="3081" y="2253"/>
                <a:ext cx="1364" cy="6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auto">
              <a:xfrm rot="-2385805">
                <a:off x="3694" y="1486"/>
                <a:ext cx="129" cy="133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Rectangle 9"/>
              <p:cNvSpPr>
                <a:spLocks noChangeArrowheads="1"/>
              </p:cNvSpPr>
              <p:nvPr/>
            </p:nvSpPr>
            <p:spPr bwMode="auto">
              <a:xfrm rot="-3016640">
                <a:off x="3747" y="1399"/>
                <a:ext cx="233" cy="74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AutoShape 10"/>
              <p:cNvSpPr>
                <a:spLocks noChangeArrowheads="1"/>
              </p:cNvSpPr>
              <p:nvPr/>
            </p:nvSpPr>
            <p:spPr bwMode="auto">
              <a:xfrm rot="16200000">
                <a:off x="2251" y="1469"/>
                <a:ext cx="79" cy="173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Line 11"/>
              <p:cNvSpPr>
                <a:spLocks noChangeShapeType="1"/>
              </p:cNvSpPr>
              <p:nvPr/>
            </p:nvSpPr>
            <p:spPr bwMode="auto">
              <a:xfrm>
                <a:off x="3776" y="2770"/>
                <a:ext cx="9" cy="36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Rectangle 12"/>
              <p:cNvSpPr>
                <a:spLocks noChangeArrowheads="1"/>
              </p:cNvSpPr>
              <p:nvPr/>
            </p:nvSpPr>
            <p:spPr bwMode="auto">
              <a:xfrm>
                <a:off x="3756" y="2768"/>
                <a:ext cx="28" cy="183"/>
              </a:xfrm>
              <a:prstGeom prst="rect">
                <a:avLst/>
              </a:prstGeom>
              <a:solidFill>
                <a:srgbClr val="FF6600"/>
              </a:solidFill>
              <a:ln w="38100">
                <a:solidFill>
                  <a:srgbClr val="FF66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0" name="Group 13"/>
            <p:cNvGrpSpPr>
              <a:grpSpLocks/>
            </p:cNvGrpSpPr>
            <p:nvPr/>
          </p:nvGrpSpPr>
          <p:grpSpPr bwMode="auto">
            <a:xfrm rot="2573613" flipV="1">
              <a:off x="326" y="1814"/>
              <a:ext cx="1196" cy="1294"/>
              <a:chOff x="2204" y="1319"/>
              <a:chExt cx="1697" cy="1817"/>
            </a:xfrm>
          </p:grpSpPr>
          <p:sp>
            <p:nvSpPr>
              <p:cNvPr id="51" name="Rectangle 14"/>
              <p:cNvSpPr>
                <a:spLocks noChangeArrowheads="1"/>
              </p:cNvSpPr>
              <p:nvPr/>
            </p:nvSpPr>
            <p:spPr bwMode="auto">
              <a:xfrm>
                <a:off x="2383" y="1534"/>
                <a:ext cx="1321" cy="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Rectangle 15"/>
              <p:cNvSpPr>
                <a:spLocks noChangeArrowheads="1"/>
              </p:cNvSpPr>
              <p:nvPr/>
            </p:nvSpPr>
            <p:spPr bwMode="auto">
              <a:xfrm rot="16200000">
                <a:off x="3081" y="2253"/>
                <a:ext cx="1364" cy="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Oval 16"/>
              <p:cNvSpPr>
                <a:spLocks noChangeArrowheads="1"/>
              </p:cNvSpPr>
              <p:nvPr/>
            </p:nvSpPr>
            <p:spPr bwMode="auto">
              <a:xfrm rot="-2385805">
                <a:off x="3694" y="1486"/>
                <a:ext cx="129" cy="133"/>
              </a:xfrm>
              <a:prstGeom prst="ellips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Rectangle 17"/>
              <p:cNvSpPr>
                <a:spLocks noChangeArrowheads="1"/>
              </p:cNvSpPr>
              <p:nvPr/>
            </p:nvSpPr>
            <p:spPr bwMode="auto">
              <a:xfrm rot="-3016640">
                <a:off x="3747" y="1399"/>
                <a:ext cx="233" cy="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utoShape 18"/>
              <p:cNvSpPr>
                <a:spLocks noChangeArrowheads="1"/>
              </p:cNvSpPr>
              <p:nvPr/>
            </p:nvSpPr>
            <p:spPr bwMode="auto">
              <a:xfrm rot="16200000">
                <a:off x="2251" y="1469"/>
                <a:ext cx="79" cy="173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19"/>
              <p:cNvSpPr>
                <a:spLocks noChangeShapeType="1"/>
              </p:cNvSpPr>
              <p:nvPr/>
            </p:nvSpPr>
            <p:spPr bwMode="auto">
              <a:xfrm>
                <a:off x="3776" y="2770"/>
                <a:ext cx="9" cy="366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Rectangle 20"/>
              <p:cNvSpPr>
                <a:spLocks noChangeArrowheads="1"/>
              </p:cNvSpPr>
              <p:nvPr/>
            </p:nvSpPr>
            <p:spPr bwMode="auto">
              <a:xfrm>
                <a:off x="3758" y="2771"/>
                <a:ext cx="28" cy="183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" name="Rectangle 9"/>
          <p:cNvSpPr/>
          <p:nvPr/>
        </p:nvSpPr>
        <p:spPr>
          <a:xfrm>
            <a:off x="1374390" y="242582"/>
            <a:ext cx="25090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OH = OA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341307" y="8901517"/>
            <a:ext cx="13776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592041" y="9984162"/>
            <a:ext cx="16230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H.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H.</a:t>
            </a:r>
            <a:endParaRPr lang="vi-VN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71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37 0.01111 L 0.5566 0.0111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2000"/>
                                        <p:tgtEl>
                                          <p:spTgt spid="64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4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2000"/>
                                        <p:tgtEl>
                                          <p:spTgt spid="64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64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4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4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64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8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/>
      <p:bldP spid="64514" grpId="1"/>
      <p:bldP spid="64514" grpId="2"/>
      <p:bldP spid="64533" grpId="0" animBg="1"/>
      <p:bldP spid="64534" grpId="0" animBg="1"/>
      <p:bldP spid="64539" grpId="0"/>
      <p:bldP spid="64545" grpId="0" animBg="1"/>
      <p:bldP spid="64550" grpId="0" animBg="1"/>
      <p:bldP spid="64551" grpId="0"/>
      <p:bldP spid="47" grpId="0"/>
      <p:bldP spid="36" grpId="0"/>
      <p:bldP spid="36" grpId="1"/>
      <p:bldP spid="3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2857501" y="3429000"/>
            <a:ext cx="1281113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8100" b="1">
                <a:solidFill>
                  <a:srgbClr val="FF3300"/>
                </a:solidFill>
                <a:latin typeface="Arial" charset="0"/>
                <a:sym typeface="Wingdings" pitchFamily="2" charset="2"/>
              </a:rPr>
              <a:t></a:t>
            </a:r>
          </a:p>
        </p:txBody>
      </p:sp>
      <p:sp>
        <p:nvSpPr>
          <p:cNvPr id="64533" name="Oval 21"/>
          <p:cNvSpPr>
            <a:spLocks noChangeArrowheads="1"/>
          </p:cNvSpPr>
          <p:nvPr/>
        </p:nvSpPr>
        <p:spPr bwMode="auto">
          <a:xfrm>
            <a:off x="4718900" y="1692248"/>
            <a:ext cx="2355114" cy="197507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700">
              <a:latin typeface="Tahoma" pitchFamily="34" charset="0"/>
            </a:endParaRPr>
          </a:p>
        </p:txBody>
      </p:sp>
      <p:sp>
        <p:nvSpPr>
          <p:cNvPr id="64534" name="Line 22"/>
          <p:cNvSpPr>
            <a:spLocks noChangeShapeType="1"/>
          </p:cNvSpPr>
          <p:nvPr/>
        </p:nvSpPr>
        <p:spPr bwMode="auto">
          <a:xfrm>
            <a:off x="2971800" y="4629150"/>
            <a:ext cx="8115300" cy="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2700"/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543912" y="4617239"/>
            <a:ext cx="8477250" cy="1143000"/>
            <a:chOff x="1008" y="2448"/>
            <a:chExt cx="4182" cy="576"/>
          </a:xfrm>
        </p:grpSpPr>
        <p:pic>
          <p:nvPicPr>
            <p:cNvPr id="64536" name="Picture 24" descr="Picture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43196730">
              <a:off x="1008" y="2448"/>
              <a:ext cx="4182" cy="576"/>
            </a:xfrm>
            <a:prstGeom prst="rect">
              <a:avLst/>
            </a:prstGeom>
            <a:noFill/>
          </p:spPr>
        </p:pic>
        <p:sp>
          <p:nvSpPr>
            <p:cNvPr id="64537" name="Text Box 25"/>
            <p:cNvSpPr txBox="1">
              <a:spLocks noChangeArrowheads="1"/>
            </p:cNvSpPr>
            <p:nvPr/>
          </p:nvSpPr>
          <p:spPr bwMode="auto">
            <a:xfrm rot="3270">
              <a:off x="1039" y="2616"/>
              <a:ext cx="33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150" b="1"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</p:grpSp>
      <p:sp>
        <p:nvSpPr>
          <p:cNvPr id="64538" name="Text Box 26"/>
          <p:cNvSpPr txBox="1">
            <a:spLocks noChangeArrowheads="1"/>
          </p:cNvSpPr>
          <p:nvPr/>
        </p:nvSpPr>
        <p:spPr bwMode="auto">
          <a:xfrm>
            <a:off x="5715000" y="2171701"/>
            <a:ext cx="800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00">
                <a:latin typeface="Tahoma" pitchFamily="34" charset="0"/>
              </a:rPr>
              <a:t> </a:t>
            </a:r>
            <a:r>
              <a:rPr lang="en-US" sz="3600">
                <a:solidFill>
                  <a:srgbClr val="FF0000"/>
                </a:solidFill>
                <a:latin typeface="Tahoma" pitchFamily="34" charset="0"/>
              </a:rPr>
              <a:t>O</a:t>
            </a:r>
          </a:p>
        </p:txBody>
      </p:sp>
      <p:sp>
        <p:nvSpPr>
          <p:cNvPr id="64539" name="Text Box 27"/>
          <p:cNvSpPr txBox="1">
            <a:spLocks noChangeArrowheads="1"/>
          </p:cNvSpPr>
          <p:nvPr/>
        </p:nvSpPr>
        <p:spPr bwMode="auto">
          <a:xfrm>
            <a:off x="2628900" y="4114801"/>
            <a:ext cx="571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3333FF"/>
                </a:solidFill>
                <a:latin typeface="Times New Roman" pitchFamily="18" charset="0"/>
              </a:rPr>
              <a:t>a</a:t>
            </a:r>
          </a:p>
        </p:txBody>
      </p:sp>
      <p:grpSp>
        <p:nvGrpSpPr>
          <p:cNvPr id="6" name="Group 30"/>
          <p:cNvGrpSpPr>
            <a:grpSpLocks/>
          </p:cNvGrpSpPr>
          <p:nvPr/>
        </p:nvGrpSpPr>
        <p:grpSpPr bwMode="auto">
          <a:xfrm rot="5400000">
            <a:off x="2208779" y="2908689"/>
            <a:ext cx="8477250" cy="1143000"/>
            <a:chOff x="1008" y="2448"/>
            <a:chExt cx="4182" cy="576"/>
          </a:xfrm>
        </p:grpSpPr>
        <p:pic>
          <p:nvPicPr>
            <p:cNvPr id="64543" name="Picture 31" descr="Picture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43196730">
              <a:off x="1008" y="2448"/>
              <a:ext cx="4182" cy="576"/>
            </a:xfrm>
            <a:prstGeom prst="rect">
              <a:avLst/>
            </a:prstGeom>
            <a:noFill/>
          </p:spPr>
        </p:pic>
        <p:sp>
          <p:nvSpPr>
            <p:cNvPr id="64544" name="Text Box 32"/>
            <p:cNvSpPr txBox="1">
              <a:spLocks noChangeArrowheads="1"/>
            </p:cNvSpPr>
            <p:nvPr/>
          </p:nvSpPr>
          <p:spPr bwMode="auto">
            <a:xfrm rot="3270">
              <a:off x="1039" y="2616"/>
              <a:ext cx="33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150" b="1"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</p:grpSp>
      <p:sp>
        <p:nvSpPr>
          <p:cNvPr id="64545" name="Line 33"/>
          <p:cNvSpPr>
            <a:spLocks noChangeShapeType="1"/>
          </p:cNvSpPr>
          <p:nvPr/>
        </p:nvSpPr>
        <p:spPr bwMode="auto">
          <a:xfrm flipH="1">
            <a:off x="5867400" y="2743200"/>
            <a:ext cx="4761" cy="1857375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 sz="2700"/>
          </a:p>
        </p:txBody>
      </p:sp>
      <p:sp>
        <p:nvSpPr>
          <p:cNvPr id="64550" name="Rectangle 38"/>
          <p:cNvSpPr>
            <a:spLocks noChangeArrowheads="1"/>
          </p:cNvSpPr>
          <p:nvPr/>
        </p:nvSpPr>
        <p:spPr bwMode="auto">
          <a:xfrm>
            <a:off x="5867400" y="4371975"/>
            <a:ext cx="228600" cy="2286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64551" name="Text Box 39"/>
          <p:cNvSpPr txBox="1">
            <a:spLocks noChangeArrowheads="1"/>
          </p:cNvSpPr>
          <p:nvPr/>
        </p:nvSpPr>
        <p:spPr bwMode="auto">
          <a:xfrm>
            <a:off x="5143500" y="4606328"/>
            <a:ext cx="8001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200" dirty="0">
                <a:solidFill>
                  <a:srgbClr val="3333FF"/>
                </a:solidFill>
                <a:latin typeface="Arial" charset="0"/>
              </a:rPr>
              <a:t>H</a:t>
            </a:r>
          </a:p>
        </p:txBody>
      </p:sp>
      <p:sp>
        <p:nvSpPr>
          <p:cNvPr id="64552" name="AutoShape 40"/>
          <p:cNvSpPr>
            <a:spLocks noChangeArrowheads="1"/>
          </p:cNvSpPr>
          <p:nvPr/>
        </p:nvSpPr>
        <p:spPr bwMode="auto">
          <a:xfrm>
            <a:off x="5786438" y="2650332"/>
            <a:ext cx="114300" cy="114300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47" name="Text Box 39"/>
          <p:cNvSpPr txBox="1">
            <a:spLocks noChangeArrowheads="1"/>
          </p:cNvSpPr>
          <p:nvPr/>
        </p:nvSpPr>
        <p:spPr bwMode="auto">
          <a:xfrm>
            <a:off x="7033682" y="3313936"/>
            <a:ext cx="8001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200" dirty="0">
                <a:solidFill>
                  <a:srgbClr val="3333FF"/>
                </a:solidFill>
                <a:latin typeface="Arial" charset="0"/>
              </a:rPr>
              <a:t>A</a:t>
            </a:r>
          </a:p>
        </p:txBody>
      </p:sp>
      <p:grpSp>
        <p:nvGrpSpPr>
          <p:cNvPr id="48" name="Group 4"/>
          <p:cNvGrpSpPr>
            <a:grpSpLocks/>
          </p:cNvGrpSpPr>
          <p:nvPr/>
        </p:nvGrpSpPr>
        <p:grpSpPr bwMode="auto">
          <a:xfrm rot="16200000">
            <a:off x="5099160" y="3211363"/>
            <a:ext cx="1688880" cy="1000288"/>
            <a:chOff x="326" y="1584"/>
            <a:chExt cx="2838" cy="1524"/>
          </a:xfrm>
        </p:grpSpPr>
        <p:grpSp>
          <p:nvGrpSpPr>
            <p:cNvPr id="49" name="Group 5"/>
            <p:cNvGrpSpPr>
              <a:grpSpLocks/>
            </p:cNvGrpSpPr>
            <p:nvPr/>
          </p:nvGrpSpPr>
          <p:grpSpPr bwMode="auto">
            <a:xfrm rot="13461929" flipV="1">
              <a:off x="1968" y="1584"/>
              <a:ext cx="1196" cy="1294"/>
              <a:chOff x="2204" y="1319"/>
              <a:chExt cx="1697" cy="1817"/>
            </a:xfrm>
          </p:grpSpPr>
          <p:sp>
            <p:nvSpPr>
              <p:cNvPr id="58" name="Rectangle 6"/>
              <p:cNvSpPr>
                <a:spLocks noChangeArrowheads="1"/>
              </p:cNvSpPr>
              <p:nvPr/>
            </p:nvSpPr>
            <p:spPr bwMode="auto">
              <a:xfrm>
                <a:off x="2383" y="1534"/>
                <a:ext cx="1321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Rectangle 7"/>
              <p:cNvSpPr>
                <a:spLocks noChangeArrowheads="1"/>
              </p:cNvSpPr>
              <p:nvPr/>
            </p:nvSpPr>
            <p:spPr bwMode="auto">
              <a:xfrm rot="16200000">
                <a:off x="3081" y="2253"/>
                <a:ext cx="1364" cy="6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auto">
              <a:xfrm rot="-2385805">
                <a:off x="3694" y="1486"/>
                <a:ext cx="129" cy="133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Rectangle 9"/>
              <p:cNvSpPr>
                <a:spLocks noChangeArrowheads="1"/>
              </p:cNvSpPr>
              <p:nvPr/>
            </p:nvSpPr>
            <p:spPr bwMode="auto">
              <a:xfrm rot="-3016640">
                <a:off x="3747" y="1399"/>
                <a:ext cx="233" cy="74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AutoShape 10"/>
              <p:cNvSpPr>
                <a:spLocks noChangeArrowheads="1"/>
              </p:cNvSpPr>
              <p:nvPr/>
            </p:nvSpPr>
            <p:spPr bwMode="auto">
              <a:xfrm rot="16200000">
                <a:off x="2251" y="1469"/>
                <a:ext cx="79" cy="173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Line 11"/>
              <p:cNvSpPr>
                <a:spLocks noChangeShapeType="1"/>
              </p:cNvSpPr>
              <p:nvPr/>
            </p:nvSpPr>
            <p:spPr bwMode="auto">
              <a:xfrm>
                <a:off x="3776" y="2770"/>
                <a:ext cx="9" cy="36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Rectangle 12"/>
              <p:cNvSpPr>
                <a:spLocks noChangeArrowheads="1"/>
              </p:cNvSpPr>
              <p:nvPr/>
            </p:nvSpPr>
            <p:spPr bwMode="auto">
              <a:xfrm>
                <a:off x="3756" y="2768"/>
                <a:ext cx="28" cy="183"/>
              </a:xfrm>
              <a:prstGeom prst="rect">
                <a:avLst/>
              </a:prstGeom>
              <a:solidFill>
                <a:srgbClr val="FF6600"/>
              </a:solidFill>
              <a:ln w="38100">
                <a:solidFill>
                  <a:srgbClr val="FF66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0" name="Group 13"/>
            <p:cNvGrpSpPr>
              <a:grpSpLocks/>
            </p:cNvGrpSpPr>
            <p:nvPr/>
          </p:nvGrpSpPr>
          <p:grpSpPr bwMode="auto">
            <a:xfrm rot="2573613" flipV="1">
              <a:off x="326" y="1814"/>
              <a:ext cx="1196" cy="1294"/>
              <a:chOff x="2204" y="1319"/>
              <a:chExt cx="1697" cy="1817"/>
            </a:xfrm>
          </p:grpSpPr>
          <p:sp>
            <p:nvSpPr>
              <p:cNvPr id="51" name="Rectangle 14"/>
              <p:cNvSpPr>
                <a:spLocks noChangeArrowheads="1"/>
              </p:cNvSpPr>
              <p:nvPr/>
            </p:nvSpPr>
            <p:spPr bwMode="auto">
              <a:xfrm>
                <a:off x="2383" y="1534"/>
                <a:ext cx="1321" cy="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Rectangle 15"/>
              <p:cNvSpPr>
                <a:spLocks noChangeArrowheads="1"/>
              </p:cNvSpPr>
              <p:nvPr/>
            </p:nvSpPr>
            <p:spPr bwMode="auto">
              <a:xfrm rot="16200000">
                <a:off x="3081" y="2253"/>
                <a:ext cx="1364" cy="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Oval 16"/>
              <p:cNvSpPr>
                <a:spLocks noChangeArrowheads="1"/>
              </p:cNvSpPr>
              <p:nvPr/>
            </p:nvSpPr>
            <p:spPr bwMode="auto">
              <a:xfrm rot="-2385805">
                <a:off x="3694" y="1486"/>
                <a:ext cx="129" cy="133"/>
              </a:xfrm>
              <a:prstGeom prst="ellips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Rectangle 17"/>
              <p:cNvSpPr>
                <a:spLocks noChangeArrowheads="1"/>
              </p:cNvSpPr>
              <p:nvPr/>
            </p:nvSpPr>
            <p:spPr bwMode="auto">
              <a:xfrm rot="-3016640">
                <a:off x="3747" y="1399"/>
                <a:ext cx="233" cy="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utoShape 18"/>
              <p:cNvSpPr>
                <a:spLocks noChangeArrowheads="1"/>
              </p:cNvSpPr>
              <p:nvPr/>
            </p:nvSpPr>
            <p:spPr bwMode="auto">
              <a:xfrm rot="16200000">
                <a:off x="2251" y="1469"/>
                <a:ext cx="79" cy="173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19"/>
              <p:cNvSpPr>
                <a:spLocks noChangeShapeType="1"/>
              </p:cNvSpPr>
              <p:nvPr/>
            </p:nvSpPr>
            <p:spPr bwMode="auto">
              <a:xfrm>
                <a:off x="3776" y="2770"/>
                <a:ext cx="9" cy="366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Rectangle 20"/>
              <p:cNvSpPr>
                <a:spLocks noChangeArrowheads="1"/>
              </p:cNvSpPr>
              <p:nvPr/>
            </p:nvSpPr>
            <p:spPr bwMode="auto">
              <a:xfrm>
                <a:off x="3758" y="2771"/>
                <a:ext cx="28" cy="183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" name="Rectangle 9"/>
          <p:cNvSpPr/>
          <p:nvPr/>
        </p:nvSpPr>
        <p:spPr>
          <a:xfrm>
            <a:off x="1374390" y="242582"/>
            <a:ext cx="25859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OH &gt; OA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022813" y="49588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.</a:t>
            </a:r>
            <a:endParaRPr lang="vi-VN" dirty="0"/>
          </a:p>
        </p:txBody>
      </p:sp>
      <p:sp>
        <p:nvSpPr>
          <p:cNvPr id="3" name="Rectangle 2"/>
          <p:cNvSpPr/>
          <p:nvPr/>
        </p:nvSpPr>
        <p:spPr>
          <a:xfrm>
            <a:off x="5704389" y="2921168"/>
            <a:ext cx="6545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.</a:t>
            </a:r>
            <a:endParaRPr lang="vi-VN" sz="6000" dirty="0">
              <a:solidFill>
                <a:srgbClr val="FF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352619" y="7894412"/>
            <a:ext cx="13776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90600" y="6060972"/>
            <a:ext cx="1684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56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37 0.01111 L 0.5566 0.0111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2000"/>
                                        <p:tgtEl>
                                          <p:spTgt spid="64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4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2000"/>
                                        <p:tgtEl>
                                          <p:spTgt spid="64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64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4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4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4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/>
      <p:bldP spid="64514" grpId="1"/>
      <p:bldP spid="64514" grpId="2"/>
      <p:bldP spid="64533" grpId="0" animBg="1"/>
      <p:bldP spid="64534" grpId="0" animBg="1"/>
      <p:bldP spid="64539" grpId="0"/>
      <p:bldP spid="64545" grpId="0" animBg="1"/>
      <p:bldP spid="64550" grpId="0" animBg="1"/>
      <p:bldP spid="64551" grpId="0"/>
      <p:bldP spid="47" grpId="0"/>
      <p:bldP spid="3" grpId="0"/>
      <p:bldP spid="38" grpId="0"/>
      <p:bldP spid="38" grpId="1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192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02579" flipH="1">
            <a:off x="23591" y="6563667"/>
            <a:ext cx="3833462" cy="3599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589;p47"/>
          <p:cNvPicPr preferRelativeResize="0"/>
          <p:nvPr/>
        </p:nvPicPr>
        <p:blipFill rotWithShape="1">
          <a:blip r:embed="rId4">
            <a:alphaModFix/>
          </a:blip>
          <a:srcRect l="21204"/>
          <a:stretch/>
        </p:blipFill>
        <p:spPr>
          <a:xfrm>
            <a:off x="14098624" y="5901826"/>
            <a:ext cx="4189376" cy="492316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88;p36"/>
          <p:cNvSpPr txBox="1">
            <a:spLocks noGrp="1"/>
          </p:cNvSpPr>
          <p:nvPr>
            <p:ph type="title"/>
          </p:nvPr>
        </p:nvSpPr>
        <p:spPr>
          <a:xfrm>
            <a:off x="2819400" y="2247900"/>
            <a:ext cx="12735600" cy="5058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60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I. </a:t>
            </a:r>
            <a:r>
              <a:rPr lang="vi-VN" sz="6000" b="1" dirty="0">
                <a:latin typeface="Times New Roman" panose="02020603050405020304" pitchFamily="18" charset="0"/>
                <a:ea typeface="SimSun" panose="02010600030101010101" pitchFamily="2" charset="-122"/>
              </a:rPr>
              <a:t>VỊ TRÍ TƯƠNG ĐỐI CỦA ĐƯỜNG THẲNG VÀ ĐƯỜNG TRÒN</a:t>
            </a:r>
            <a:endParaRPr sz="60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7286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7176114" y="3021030"/>
            <a:ext cx="656228" cy="6424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" name="Rounded Rectangle 9"/>
          <p:cNvSpPr/>
          <p:nvPr/>
        </p:nvSpPr>
        <p:spPr>
          <a:xfrm>
            <a:off x="16848000" y="2187850"/>
            <a:ext cx="656228" cy="6424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1277" name="Google Shape;1277;p35"/>
          <p:cNvPicPr preferRelativeResize="0"/>
          <p:nvPr/>
        </p:nvPicPr>
        <p:blipFill rotWithShape="1">
          <a:blip r:embed="rId3">
            <a:alphaModFix/>
          </a:blip>
          <a:srcRect l="21938" t="18565" r="21938" b="18565"/>
          <a:stretch/>
        </p:blipFill>
        <p:spPr>
          <a:xfrm rot="611685">
            <a:off x="15530148" y="8216621"/>
            <a:ext cx="1612324" cy="196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9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121" y="269161"/>
            <a:ext cx="1759610" cy="243159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1905000" y="1735021"/>
            <a:ext cx="251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HĐ1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60568" y="2729117"/>
            <a:ext cx="16315546" cy="3097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ts val="6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O.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O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a,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OH.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(O; OA)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(O; OA)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4400" y="5149998"/>
            <a:ext cx="5410200" cy="46417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5445051"/>
            <a:ext cx="5791200" cy="43466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" y="5213202"/>
            <a:ext cx="5029200" cy="465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9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7176114" y="3021030"/>
            <a:ext cx="656228" cy="6424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" name="Rounded Rectangle 9"/>
          <p:cNvSpPr/>
          <p:nvPr/>
        </p:nvSpPr>
        <p:spPr>
          <a:xfrm>
            <a:off x="16848000" y="2187850"/>
            <a:ext cx="656228" cy="6424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1277" name="Google Shape;1277;p35"/>
          <p:cNvPicPr preferRelativeResize="0"/>
          <p:nvPr/>
        </p:nvPicPr>
        <p:blipFill rotWithShape="1">
          <a:blip r:embed="rId3">
            <a:alphaModFix/>
          </a:blip>
          <a:srcRect l="21938" t="18565" r="21938" b="18565"/>
          <a:stretch/>
        </p:blipFill>
        <p:spPr>
          <a:xfrm rot="611685">
            <a:off x="15530148" y="8216621"/>
            <a:ext cx="1612324" cy="196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9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68736" y="423414"/>
            <a:ext cx="1759610" cy="243159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Text Box 2"/>
          <p:cNvSpPr txBox="1">
            <a:spLocks noChangeArrowheads="1"/>
          </p:cNvSpPr>
          <p:nvPr/>
        </p:nvSpPr>
        <p:spPr bwMode="auto">
          <a:xfrm>
            <a:off x="2857501" y="4384432"/>
            <a:ext cx="1281113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sym typeface="Wingdings" pitchFamily="2" charset="2"/>
              </a:rPr>
              <a:t></a:t>
            </a:r>
          </a:p>
        </p:txBody>
      </p:sp>
      <p:sp>
        <p:nvSpPr>
          <p:cNvPr id="123" name="Oval 21"/>
          <p:cNvSpPr>
            <a:spLocks noChangeArrowheads="1"/>
          </p:cNvSpPr>
          <p:nvPr/>
        </p:nvSpPr>
        <p:spPr bwMode="auto">
          <a:xfrm>
            <a:off x="3365547" y="1881289"/>
            <a:ext cx="5143500" cy="51435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700">
              <a:solidFill>
                <a:prstClr val="black"/>
              </a:solidFill>
              <a:latin typeface="Tahoma" pitchFamily="34" charset="0"/>
            </a:endParaRPr>
          </a:p>
        </p:txBody>
      </p:sp>
      <p:sp>
        <p:nvSpPr>
          <p:cNvPr id="124" name="Line 22"/>
          <p:cNvSpPr>
            <a:spLocks noChangeShapeType="1"/>
          </p:cNvSpPr>
          <p:nvPr/>
        </p:nvSpPr>
        <p:spPr bwMode="auto">
          <a:xfrm>
            <a:off x="2971800" y="5584582"/>
            <a:ext cx="8115300" cy="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5" name="Group 23"/>
          <p:cNvGrpSpPr>
            <a:grpSpLocks/>
          </p:cNvGrpSpPr>
          <p:nvPr/>
        </p:nvGrpSpPr>
        <p:grpSpPr bwMode="auto">
          <a:xfrm>
            <a:off x="2081675" y="5581100"/>
            <a:ext cx="8477250" cy="1143000"/>
            <a:chOff x="1008" y="2448"/>
            <a:chExt cx="4182" cy="576"/>
          </a:xfrm>
        </p:grpSpPr>
        <p:pic>
          <p:nvPicPr>
            <p:cNvPr id="126" name="Picture 24" descr="Picture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43196730">
              <a:off x="1008" y="2448"/>
              <a:ext cx="4182" cy="576"/>
            </a:xfrm>
            <a:prstGeom prst="rect">
              <a:avLst/>
            </a:prstGeom>
            <a:noFill/>
          </p:spPr>
        </p:pic>
        <p:sp>
          <p:nvSpPr>
            <p:cNvPr id="127" name="Text Box 25"/>
            <p:cNvSpPr txBox="1">
              <a:spLocks noChangeArrowheads="1"/>
            </p:cNvSpPr>
            <p:nvPr/>
          </p:nvSpPr>
          <p:spPr bwMode="auto">
            <a:xfrm rot="3270">
              <a:off x="1039" y="2616"/>
              <a:ext cx="33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15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</p:grpSp>
      <p:sp>
        <p:nvSpPr>
          <p:cNvPr id="128" name="Text Box 26"/>
          <p:cNvSpPr txBox="1">
            <a:spLocks noChangeArrowheads="1"/>
          </p:cNvSpPr>
          <p:nvPr/>
        </p:nvSpPr>
        <p:spPr bwMode="auto">
          <a:xfrm>
            <a:off x="5715000" y="3127133"/>
            <a:ext cx="800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00">
                <a:solidFill>
                  <a:prstClr val="black"/>
                </a:solidFill>
                <a:latin typeface="Tahoma" pitchFamily="34" charset="0"/>
              </a:rPr>
              <a:t> </a:t>
            </a:r>
            <a:r>
              <a:rPr lang="en-US" sz="3600">
                <a:solidFill>
                  <a:srgbClr val="FF0000"/>
                </a:solidFill>
                <a:latin typeface="Tahoma" pitchFamily="34" charset="0"/>
              </a:rPr>
              <a:t>O</a:t>
            </a:r>
          </a:p>
        </p:txBody>
      </p:sp>
      <p:sp>
        <p:nvSpPr>
          <p:cNvPr id="129" name="Text Box 27"/>
          <p:cNvSpPr txBox="1">
            <a:spLocks noChangeArrowheads="1"/>
          </p:cNvSpPr>
          <p:nvPr/>
        </p:nvSpPr>
        <p:spPr bwMode="auto">
          <a:xfrm>
            <a:off x="2628900" y="5070233"/>
            <a:ext cx="571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3333FF"/>
                </a:solidFill>
                <a:latin typeface="Times New Roman" pitchFamily="18" charset="0"/>
              </a:rPr>
              <a:t>a</a:t>
            </a:r>
          </a:p>
        </p:txBody>
      </p:sp>
      <p:grpSp>
        <p:nvGrpSpPr>
          <p:cNvPr id="130" name="Group 30"/>
          <p:cNvGrpSpPr>
            <a:grpSpLocks/>
          </p:cNvGrpSpPr>
          <p:nvPr/>
        </p:nvGrpSpPr>
        <p:grpSpPr bwMode="auto">
          <a:xfrm rot="5400000">
            <a:off x="2219390" y="3396781"/>
            <a:ext cx="8477250" cy="1143000"/>
            <a:chOff x="1008" y="2448"/>
            <a:chExt cx="4182" cy="576"/>
          </a:xfrm>
        </p:grpSpPr>
        <p:pic>
          <p:nvPicPr>
            <p:cNvPr id="131" name="Picture 31" descr="Picture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43196730">
              <a:off x="1008" y="2448"/>
              <a:ext cx="4182" cy="576"/>
            </a:xfrm>
            <a:prstGeom prst="rect">
              <a:avLst/>
            </a:prstGeom>
            <a:noFill/>
          </p:spPr>
        </p:pic>
        <p:sp>
          <p:nvSpPr>
            <p:cNvPr id="132" name="Text Box 32"/>
            <p:cNvSpPr txBox="1">
              <a:spLocks noChangeArrowheads="1"/>
            </p:cNvSpPr>
            <p:nvPr/>
          </p:nvSpPr>
          <p:spPr bwMode="auto">
            <a:xfrm rot="3270">
              <a:off x="1039" y="2616"/>
              <a:ext cx="33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15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</p:grpSp>
      <p:sp>
        <p:nvSpPr>
          <p:cNvPr id="133" name="Line 33"/>
          <p:cNvSpPr>
            <a:spLocks noChangeShapeType="1"/>
          </p:cNvSpPr>
          <p:nvPr/>
        </p:nvSpPr>
        <p:spPr bwMode="auto">
          <a:xfrm>
            <a:off x="5861273" y="4135893"/>
            <a:ext cx="42419" cy="2749354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Rectangle 38"/>
          <p:cNvSpPr>
            <a:spLocks noChangeArrowheads="1"/>
          </p:cNvSpPr>
          <p:nvPr/>
        </p:nvSpPr>
        <p:spPr bwMode="auto">
          <a:xfrm>
            <a:off x="5867400" y="5327407"/>
            <a:ext cx="228600" cy="228600"/>
          </a:xfrm>
          <a:prstGeom prst="rect">
            <a:avLst/>
          </a:prstGeom>
          <a:noFill/>
          <a:ln w="9525">
            <a:solidFill>
              <a:srgbClr val="C0504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5" name="Text Box 39"/>
          <p:cNvSpPr txBox="1">
            <a:spLocks noChangeArrowheads="1"/>
          </p:cNvSpPr>
          <p:nvPr/>
        </p:nvSpPr>
        <p:spPr bwMode="auto">
          <a:xfrm>
            <a:off x="5282768" y="5556007"/>
            <a:ext cx="8001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</a:rPr>
              <a:t>H</a:t>
            </a:r>
          </a:p>
        </p:txBody>
      </p:sp>
      <p:sp>
        <p:nvSpPr>
          <p:cNvPr id="136" name="AutoShape 40"/>
          <p:cNvSpPr>
            <a:spLocks noChangeArrowheads="1"/>
          </p:cNvSpPr>
          <p:nvPr/>
        </p:nvSpPr>
        <p:spPr bwMode="auto">
          <a:xfrm>
            <a:off x="5814020" y="4086185"/>
            <a:ext cx="114300" cy="114300"/>
          </a:xfrm>
          <a:prstGeom prst="flowChartConnector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7" name="Text Box 39"/>
          <p:cNvSpPr txBox="1">
            <a:spLocks noChangeArrowheads="1"/>
          </p:cNvSpPr>
          <p:nvPr/>
        </p:nvSpPr>
        <p:spPr bwMode="auto">
          <a:xfrm>
            <a:off x="5829300" y="6386036"/>
            <a:ext cx="8001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</a:rPr>
              <a:t>A</a:t>
            </a:r>
          </a:p>
        </p:txBody>
      </p:sp>
      <p:grpSp>
        <p:nvGrpSpPr>
          <p:cNvPr id="138" name="Group 4"/>
          <p:cNvGrpSpPr>
            <a:grpSpLocks/>
          </p:cNvGrpSpPr>
          <p:nvPr/>
        </p:nvGrpSpPr>
        <p:grpSpPr bwMode="auto">
          <a:xfrm rot="16200000">
            <a:off x="3204972" y="5606808"/>
            <a:ext cx="5237067" cy="3035784"/>
            <a:chOff x="326" y="1584"/>
            <a:chExt cx="2838" cy="1524"/>
          </a:xfrm>
        </p:grpSpPr>
        <p:grpSp>
          <p:nvGrpSpPr>
            <p:cNvPr id="139" name="Group 5"/>
            <p:cNvGrpSpPr>
              <a:grpSpLocks/>
            </p:cNvGrpSpPr>
            <p:nvPr/>
          </p:nvGrpSpPr>
          <p:grpSpPr bwMode="auto">
            <a:xfrm rot="13461929" flipV="1">
              <a:off x="1968" y="1584"/>
              <a:ext cx="1196" cy="1294"/>
              <a:chOff x="2204" y="1319"/>
              <a:chExt cx="1697" cy="1817"/>
            </a:xfrm>
          </p:grpSpPr>
          <p:sp>
            <p:nvSpPr>
              <p:cNvPr id="148" name="Rectangle 6"/>
              <p:cNvSpPr>
                <a:spLocks noChangeArrowheads="1"/>
              </p:cNvSpPr>
              <p:nvPr/>
            </p:nvSpPr>
            <p:spPr bwMode="auto">
              <a:xfrm>
                <a:off x="2383" y="1534"/>
                <a:ext cx="1321" cy="48"/>
              </a:xfrm>
              <a:prstGeom prst="rect">
                <a:avLst/>
              </a:prstGeom>
              <a:solidFill>
                <a:srgbClr val="4F81BD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49" name="Rectangle 7"/>
              <p:cNvSpPr>
                <a:spLocks noChangeArrowheads="1"/>
              </p:cNvSpPr>
              <p:nvPr/>
            </p:nvSpPr>
            <p:spPr bwMode="auto">
              <a:xfrm rot="16200000">
                <a:off x="3081" y="2253"/>
                <a:ext cx="1364" cy="64"/>
              </a:xfrm>
              <a:prstGeom prst="rect">
                <a:avLst/>
              </a:prstGeom>
              <a:solidFill>
                <a:srgbClr val="4F81BD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50" name="Oval 8"/>
              <p:cNvSpPr>
                <a:spLocks noChangeArrowheads="1"/>
              </p:cNvSpPr>
              <p:nvPr/>
            </p:nvSpPr>
            <p:spPr bwMode="auto">
              <a:xfrm rot="-2385805">
                <a:off x="3694" y="1486"/>
                <a:ext cx="129" cy="133"/>
              </a:xfrm>
              <a:prstGeom prst="ellipse">
                <a:avLst/>
              </a:prstGeom>
              <a:solidFill>
                <a:srgbClr val="EEECE1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51" name="Rectangle 9"/>
              <p:cNvSpPr>
                <a:spLocks noChangeArrowheads="1"/>
              </p:cNvSpPr>
              <p:nvPr/>
            </p:nvSpPr>
            <p:spPr bwMode="auto">
              <a:xfrm rot="-3016640">
                <a:off x="3747" y="1399"/>
                <a:ext cx="233" cy="74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52" name="AutoShape 10"/>
              <p:cNvSpPr>
                <a:spLocks noChangeArrowheads="1"/>
              </p:cNvSpPr>
              <p:nvPr/>
            </p:nvSpPr>
            <p:spPr bwMode="auto">
              <a:xfrm rot="16200000">
                <a:off x="2251" y="1469"/>
                <a:ext cx="79" cy="173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53" name="Line 11"/>
              <p:cNvSpPr>
                <a:spLocks noChangeShapeType="1"/>
              </p:cNvSpPr>
              <p:nvPr/>
            </p:nvSpPr>
            <p:spPr bwMode="auto">
              <a:xfrm>
                <a:off x="3776" y="2770"/>
                <a:ext cx="9" cy="366"/>
              </a:xfrm>
              <a:prstGeom prst="line">
                <a:avLst/>
              </a:prstGeom>
              <a:noFill/>
              <a:ln w="9525">
                <a:solidFill>
                  <a:srgbClr val="EEECE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54" name="Rectangle 12"/>
              <p:cNvSpPr>
                <a:spLocks noChangeArrowheads="1"/>
              </p:cNvSpPr>
              <p:nvPr/>
            </p:nvSpPr>
            <p:spPr bwMode="auto">
              <a:xfrm>
                <a:off x="3756" y="2768"/>
                <a:ext cx="28" cy="183"/>
              </a:xfrm>
              <a:prstGeom prst="rect">
                <a:avLst/>
              </a:prstGeom>
              <a:solidFill>
                <a:srgbClr val="FF6600"/>
              </a:solidFill>
              <a:ln w="38100">
                <a:solidFill>
                  <a:srgbClr val="FF66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140" name="Group 13"/>
            <p:cNvGrpSpPr>
              <a:grpSpLocks/>
            </p:cNvGrpSpPr>
            <p:nvPr/>
          </p:nvGrpSpPr>
          <p:grpSpPr bwMode="auto">
            <a:xfrm rot="2573613" flipV="1">
              <a:off x="326" y="1814"/>
              <a:ext cx="1196" cy="1294"/>
              <a:chOff x="2204" y="1319"/>
              <a:chExt cx="1697" cy="1817"/>
            </a:xfrm>
          </p:grpSpPr>
          <p:sp>
            <p:nvSpPr>
              <p:cNvPr id="141" name="Rectangle 14"/>
              <p:cNvSpPr>
                <a:spLocks noChangeArrowheads="1"/>
              </p:cNvSpPr>
              <p:nvPr/>
            </p:nvSpPr>
            <p:spPr bwMode="auto">
              <a:xfrm>
                <a:off x="2383" y="1534"/>
                <a:ext cx="1321" cy="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42" name="Rectangle 15"/>
              <p:cNvSpPr>
                <a:spLocks noChangeArrowheads="1"/>
              </p:cNvSpPr>
              <p:nvPr/>
            </p:nvSpPr>
            <p:spPr bwMode="auto">
              <a:xfrm rot="16200000">
                <a:off x="3081" y="2253"/>
                <a:ext cx="1364" cy="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43" name="Oval 16"/>
              <p:cNvSpPr>
                <a:spLocks noChangeArrowheads="1"/>
              </p:cNvSpPr>
              <p:nvPr/>
            </p:nvSpPr>
            <p:spPr bwMode="auto">
              <a:xfrm rot="-2385805">
                <a:off x="3694" y="1486"/>
                <a:ext cx="129" cy="133"/>
              </a:xfrm>
              <a:prstGeom prst="ellips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44" name="Rectangle 17"/>
              <p:cNvSpPr>
                <a:spLocks noChangeArrowheads="1"/>
              </p:cNvSpPr>
              <p:nvPr/>
            </p:nvSpPr>
            <p:spPr bwMode="auto">
              <a:xfrm rot="-3016640">
                <a:off x="3747" y="1399"/>
                <a:ext cx="233" cy="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45" name="AutoShape 18"/>
              <p:cNvSpPr>
                <a:spLocks noChangeArrowheads="1"/>
              </p:cNvSpPr>
              <p:nvPr/>
            </p:nvSpPr>
            <p:spPr bwMode="auto">
              <a:xfrm rot="16200000">
                <a:off x="2251" y="1469"/>
                <a:ext cx="79" cy="173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46" name="Line 19"/>
              <p:cNvSpPr>
                <a:spLocks noChangeShapeType="1"/>
              </p:cNvSpPr>
              <p:nvPr/>
            </p:nvSpPr>
            <p:spPr bwMode="auto">
              <a:xfrm>
                <a:off x="3776" y="2770"/>
                <a:ext cx="9" cy="366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47" name="Rectangle 20"/>
              <p:cNvSpPr>
                <a:spLocks noChangeArrowheads="1"/>
              </p:cNvSpPr>
              <p:nvPr/>
            </p:nvSpPr>
            <p:spPr bwMode="auto">
              <a:xfrm>
                <a:off x="3758" y="2771"/>
                <a:ext cx="28" cy="183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</p:grpSp>
      <p:sp>
        <p:nvSpPr>
          <p:cNvPr id="155" name="Rectangle 154"/>
          <p:cNvSpPr/>
          <p:nvPr/>
        </p:nvSpPr>
        <p:spPr>
          <a:xfrm>
            <a:off x="10858500" y="2251028"/>
            <a:ext cx="33409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OH &lt; OA</a:t>
            </a:r>
            <a:endParaRPr lang="vi-VN" sz="4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1560446" y="8315984"/>
            <a:ext cx="137765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1113587" y="8389386"/>
            <a:ext cx="157071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41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37 0.01111 L 0.5566 0.0111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9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  <p:bldP spid="122" grpId="1"/>
      <p:bldP spid="122" grpId="2"/>
      <p:bldP spid="123" grpId="0" animBg="1"/>
      <p:bldP spid="124" grpId="0" animBg="1"/>
      <p:bldP spid="129" grpId="0"/>
      <p:bldP spid="133" grpId="0" animBg="1"/>
      <p:bldP spid="134" grpId="0" animBg="1"/>
      <p:bldP spid="135" grpId="0"/>
      <p:bldP spid="137" grpId="0"/>
      <p:bldP spid="156" grpId="0"/>
      <p:bldP spid="156" grpId="1"/>
      <p:bldP spid="1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7176114" y="3021030"/>
            <a:ext cx="656228" cy="6424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" name="Rounded Rectangle 9"/>
          <p:cNvSpPr/>
          <p:nvPr/>
        </p:nvSpPr>
        <p:spPr>
          <a:xfrm>
            <a:off x="16848000" y="2187850"/>
            <a:ext cx="656228" cy="6424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1277" name="Google Shape;1277;p35"/>
          <p:cNvPicPr preferRelativeResize="0"/>
          <p:nvPr/>
        </p:nvPicPr>
        <p:blipFill rotWithShape="1">
          <a:blip r:embed="rId3">
            <a:alphaModFix/>
          </a:blip>
          <a:srcRect l="21938" t="18565" r="21938" b="18565"/>
          <a:stretch/>
        </p:blipFill>
        <p:spPr>
          <a:xfrm rot="611685">
            <a:off x="16369952" y="941412"/>
            <a:ext cx="1612324" cy="196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9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121" y="269161"/>
            <a:ext cx="1759610" cy="243159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7817969" y="1697203"/>
            <a:ext cx="55503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b) OH=OA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857501" y="3429000"/>
            <a:ext cx="1281113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00" b="1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sym typeface="Wingdings" pitchFamily="2" charset="2"/>
              </a:rPr>
              <a:t></a:t>
            </a:r>
          </a:p>
        </p:txBody>
      </p:sp>
      <p:sp>
        <p:nvSpPr>
          <p:cNvPr id="11" name="Oval 21"/>
          <p:cNvSpPr>
            <a:spLocks noChangeArrowheads="1"/>
          </p:cNvSpPr>
          <p:nvPr/>
        </p:nvSpPr>
        <p:spPr bwMode="auto">
          <a:xfrm>
            <a:off x="3964824" y="1174221"/>
            <a:ext cx="3655176" cy="3454929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700">
              <a:solidFill>
                <a:prstClr val="black"/>
              </a:solidFill>
              <a:latin typeface="Tahoma" pitchFamily="34" charset="0"/>
            </a:endParaRPr>
          </a:p>
        </p:txBody>
      </p:sp>
      <p:sp>
        <p:nvSpPr>
          <p:cNvPr id="12" name="Line 22"/>
          <p:cNvSpPr>
            <a:spLocks noChangeShapeType="1"/>
          </p:cNvSpPr>
          <p:nvPr/>
        </p:nvSpPr>
        <p:spPr bwMode="auto">
          <a:xfrm>
            <a:off x="2971800" y="4629150"/>
            <a:ext cx="8115300" cy="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23"/>
          <p:cNvGrpSpPr>
            <a:grpSpLocks/>
          </p:cNvGrpSpPr>
          <p:nvPr/>
        </p:nvGrpSpPr>
        <p:grpSpPr bwMode="auto">
          <a:xfrm>
            <a:off x="2995246" y="4641568"/>
            <a:ext cx="8477250" cy="1143000"/>
            <a:chOff x="1008" y="2448"/>
            <a:chExt cx="4182" cy="576"/>
          </a:xfrm>
        </p:grpSpPr>
        <p:pic>
          <p:nvPicPr>
            <p:cNvPr id="14" name="Picture 24" descr="Picture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43196730">
              <a:off x="1008" y="2448"/>
              <a:ext cx="4182" cy="576"/>
            </a:xfrm>
            <a:prstGeom prst="rect">
              <a:avLst/>
            </a:prstGeom>
            <a:noFill/>
          </p:spPr>
        </p:pic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 rot="3270">
              <a:off x="1039" y="2616"/>
              <a:ext cx="33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15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</p:grpSp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5715000" y="2774421"/>
            <a:ext cx="800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00">
                <a:solidFill>
                  <a:prstClr val="black"/>
                </a:solidFill>
                <a:latin typeface="Tahoma" pitchFamily="34" charset="0"/>
              </a:rPr>
              <a:t> </a:t>
            </a:r>
            <a:r>
              <a:rPr lang="en-US" sz="3600">
                <a:solidFill>
                  <a:srgbClr val="FF0000"/>
                </a:solidFill>
                <a:latin typeface="Tahoma" pitchFamily="34" charset="0"/>
              </a:rPr>
              <a:t>O</a:t>
            </a:r>
          </a:p>
        </p:txBody>
      </p:sp>
      <p:sp>
        <p:nvSpPr>
          <p:cNvPr id="17" name="Text Box 27"/>
          <p:cNvSpPr txBox="1">
            <a:spLocks noChangeArrowheads="1"/>
          </p:cNvSpPr>
          <p:nvPr/>
        </p:nvSpPr>
        <p:spPr bwMode="auto">
          <a:xfrm>
            <a:off x="2628900" y="4114801"/>
            <a:ext cx="571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3333FF"/>
                </a:solidFill>
                <a:latin typeface="Times New Roman" pitchFamily="18" charset="0"/>
              </a:rPr>
              <a:t>a</a:t>
            </a:r>
          </a:p>
        </p:txBody>
      </p:sp>
      <p:grpSp>
        <p:nvGrpSpPr>
          <p:cNvPr id="19" name="Group 30"/>
          <p:cNvGrpSpPr>
            <a:grpSpLocks/>
          </p:cNvGrpSpPr>
          <p:nvPr/>
        </p:nvGrpSpPr>
        <p:grpSpPr bwMode="auto">
          <a:xfrm rot="5400000">
            <a:off x="2239388" y="3173557"/>
            <a:ext cx="8477250" cy="1143000"/>
            <a:chOff x="1008" y="2448"/>
            <a:chExt cx="4182" cy="576"/>
          </a:xfrm>
        </p:grpSpPr>
        <p:pic>
          <p:nvPicPr>
            <p:cNvPr id="22" name="Picture 31" descr="Picture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43196730">
              <a:off x="1008" y="2448"/>
              <a:ext cx="4182" cy="576"/>
            </a:xfrm>
            <a:prstGeom prst="rect">
              <a:avLst/>
            </a:prstGeom>
            <a:noFill/>
          </p:spPr>
        </p:pic>
        <p:sp>
          <p:nvSpPr>
            <p:cNvPr id="23" name="Text Box 32"/>
            <p:cNvSpPr txBox="1">
              <a:spLocks noChangeArrowheads="1"/>
            </p:cNvSpPr>
            <p:nvPr/>
          </p:nvSpPr>
          <p:spPr bwMode="auto">
            <a:xfrm rot="3270">
              <a:off x="1039" y="2616"/>
              <a:ext cx="33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15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</p:grpSp>
      <p:sp>
        <p:nvSpPr>
          <p:cNvPr id="24" name="Line 33"/>
          <p:cNvSpPr>
            <a:spLocks noChangeShapeType="1"/>
          </p:cNvSpPr>
          <p:nvPr/>
        </p:nvSpPr>
        <p:spPr bwMode="auto">
          <a:xfrm>
            <a:off x="5863016" y="3238500"/>
            <a:ext cx="4383" cy="1389611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38"/>
          <p:cNvSpPr>
            <a:spLocks noChangeArrowheads="1"/>
          </p:cNvSpPr>
          <p:nvPr/>
        </p:nvSpPr>
        <p:spPr bwMode="auto">
          <a:xfrm>
            <a:off x="5867400" y="4974695"/>
            <a:ext cx="228600" cy="228600"/>
          </a:xfrm>
          <a:prstGeom prst="rect">
            <a:avLst/>
          </a:prstGeom>
          <a:noFill/>
          <a:ln w="9525">
            <a:solidFill>
              <a:srgbClr val="C0504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Text Box 39"/>
          <p:cNvSpPr txBox="1">
            <a:spLocks noChangeArrowheads="1"/>
          </p:cNvSpPr>
          <p:nvPr/>
        </p:nvSpPr>
        <p:spPr bwMode="auto">
          <a:xfrm>
            <a:off x="5143500" y="5209048"/>
            <a:ext cx="8001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</a:rPr>
              <a:t>H</a:t>
            </a:r>
          </a:p>
        </p:txBody>
      </p:sp>
      <p:sp>
        <p:nvSpPr>
          <p:cNvPr id="28" name="AutoShape 40"/>
          <p:cNvSpPr>
            <a:spLocks noChangeArrowheads="1"/>
          </p:cNvSpPr>
          <p:nvPr/>
        </p:nvSpPr>
        <p:spPr bwMode="auto">
          <a:xfrm>
            <a:off x="5786438" y="3253052"/>
            <a:ext cx="114300" cy="114300"/>
          </a:xfrm>
          <a:prstGeom prst="flowChartConnector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9" name="Text Box 39"/>
          <p:cNvSpPr txBox="1">
            <a:spLocks noChangeArrowheads="1"/>
          </p:cNvSpPr>
          <p:nvPr/>
        </p:nvSpPr>
        <p:spPr bwMode="auto">
          <a:xfrm>
            <a:off x="5983251" y="5254693"/>
            <a:ext cx="8001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</a:rPr>
              <a:t>A</a:t>
            </a:r>
          </a:p>
        </p:txBody>
      </p:sp>
      <p:grpSp>
        <p:nvGrpSpPr>
          <p:cNvPr id="30" name="Group 4"/>
          <p:cNvGrpSpPr>
            <a:grpSpLocks/>
          </p:cNvGrpSpPr>
          <p:nvPr/>
        </p:nvGrpSpPr>
        <p:grpSpPr bwMode="auto">
          <a:xfrm rot="16200000">
            <a:off x="4134540" y="4306075"/>
            <a:ext cx="3713285" cy="2076364"/>
            <a:chOff x="326" y="1584"/>
            <a:chExt cx="2838" cy="1524"/>
          </a:xfrm>
        </p:grpSpPr>
        <p:grpSp>
          <p:nvGrpSpPr>
            <p:cNvPr id="31" name="Group 5"/>
            <p:cNvGrpSpPr>
              <a:grpSpLocks/>
            </p:cNvGrpSpPr>
            <p:nvPr/>
          </p:nvGrpSpPr>
          <p:grpSpPr bwMode="auto">
            <a:xfrm rot="13461929" flipV="1">
              <a:off x="1968" y="1584"/>
              <a:ext cx="1196" cy="1294"/>
              <a:chOff x="2204" y="1319"/>
              <a:chExt cx="1697" cy="1817"/>
            </a:xfrm>
          </p:grpSpPr>
          <p:sp>
            <p:nvSpPr>
              <p:cNvPr id="40" name="Rectangle 6"/>
              <p:cNvSpPr>
                <a:spLocks noChangeArrowheads="1"/>
              </p:cNvSpPr>
              <p:nvPr/>
            </p:nvSpPr>
            <p:spPr bwMode="auto">
              <a:xfrm>
                <a:off x="2383" y="1534"/>
                <a:ext cx="1321" cy="48"/>
              </a:xfrm>
              <a:prstGeom prst="rect">
                <a:avLst/>
              </a:prstGeom>
              <a:solidFill>
                <a:srgbClr val="4F81BD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" name="Rectangle 7"/>
              <p:cNvSpPr>
                <a:spLocks noChangeArrowheads="1"/>
              </p:cNvSpPr>
              <p:nvPr/>
            </p:nvSpPr>
            <p:spPr bwMode="auto">
              <a:xfrm rot="16200000">
                <a:off x="3081" y="2253"/>
                <a:ext cx="1364" cy="64"/>
              </a:xfrm>
              <a:prstGeom prst="rect">
                <a:avLst/>
              </a:prstGeom>
              <a:solidFill>
                <a:srgbClr val="4F81BD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" name="Oval 8"/>
              <p:cNvSpPr>
                <a:spLocks noChangeArrowheads="1"/>
              </p:cNvSpPr>
              <p:nvPr/>
            </p:nvSpPr>
            <p:spPr bwMode="auto">
              <a:xfrm rot="-2385805">
                <a:off x="3694" y="1486"/>
                <a:ext cx="129" cy="133"/>
              </a:xfrm>
              <a:prstGeom prst="ellipse">
                <a:avLst/>
              </a:prstGeom>
              <a:solidFill>
                <a:srgbClr val="EEECE1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" name="Rectangle 9"/>
              <p:cNvSpPr>
                <a:spLocks noChangeArrowheads="1"/>
              </p:cNvSpPr>
              <p:nvPr/>
            </p:nvSpPr>
            <p:spPr bwMode="auto">
              <a:xfrm rot="-3016640">
                <a:off x="3747" y="1399"/>
                <a:ext cx="233" cy="74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" name="AutoShape 10"/>
              <p:cNvSpPr>
                <a:spLocks noChangeArrowheads="1"/>
              </p:cNvSpPr>
              <p:nvPr/>
            </p:nvSpPr>
            <p:spPr bwMode="auto">
              <a:xfrm rot="16200000">
                <a:off x="2251" y="1469"/>
                <a:ext cx="79" cy="173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" name="Line 11"/>
              <p:cNvSpPr>
                <a:spLocks noChangeShapeType="1"/>
              </p:cNvSpPr>
              <p:nvPr/>
            </p:nvSpPr>
            <p:spPr bwMode="auto">
              <a:xfrm>
                <a:off x="3776" y="2770"/>
                <a:ext cx="9" cy="366"/>
              </a:xfrm>
              <a:prstGeom prst="line">
                <a:avLst/>
              </a:prstGeom>
              <a:noFill/>
              <a:ln w="9525">
                <a:solidFill>
                  <a:srgbClr val="EEECE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6" name="Rectangle 12"/>
              <p:cNvSpPr>
                <a:spLocks noChangeArrowheads="1"/>
              </p:cNvSpPr>
              <p:nvPr/>
            </p:nvSpPr>
            <p:spPr bwMode="auto">
              <a:xfrm>
                <a:off x="3756" y="2768"/>
                <a:ext cx="28" cy="183"/>
              </a:xfrm>
              <a:prstGeom prst="rect">
                <a:avLst/>
              </a:prstGeom>
              <a:solidFill>
                <a:srgbClr val="FF6600"/>
              </a:solidFill>
              <a:ln w="38100">
                <a:solidFill>
                  <a:srgbClr val="FF66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32" name="Group 13"/>
            <p:cNvGrpSpPr>
              <a:grpSpLocks/>
            </p:cNvGrpSpPr>
            <p:nvPr/>
          </p:nvGrpSpPr>
          <p:grpSpPr bwMode="auto">
            <a:xfrm rot="2573613" flipV="1">
              <a:off x="326" y="1814"/>
              <a:ext cx="1196" cy="1294"/>
              <a:chOff x="2204" y="1319"/>
              <a:chExt cx="1697" cy="1817"/>
            </a:xfrm>
          </p:grpSpPr>
          <p:sp>
            <p:nvSpPr>
              <p:cNvPr id="33" name="Rectangle 14"/>
              <p:cNvSpPr>
                <a:spLocks noChangeArrowheads="1"/>
              </p:cNvSpPr>
              <p:nvPr/>
            </p:nvSpPr>
            <p:spPr bwMode="auto">
              <a:xfrm>
                <a:off x="2383" y="1534"/>
                <a:ext cx="1321" cy="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4" name="Rectangle 15"/>
              <p:cNvSpPr>
                <a:spLocks noChangeArrowheads="1"/>
              </p:cNvSpPr>
              <p:nvPr/>
            </p:nvSpPr>
            <p:spPr bwMode="auto">
              <a:xfrm rot="16200000">
                <a:off x="3081" y="2253"/>
                <a:ext cx="1364" cy="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5" name="Oval 16"/>
              <p:cNvSpPr>
                <a:spLocks noChangeArrowheads="1"/>
              </p:cNvSpPr>
              <p:nvPr/>
            </p:nvSpPr>
            <p:spPr bwMode="auto">
              <a:xfrm rot="-2385805">
                <a:off x="3694" y="1486"/>
                <a:ext cx="129" cy="133"/>
              </a:xfrm>
              <a:prstGeom prst="ellips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6" name="Rectangle 17"/>
              <p:cNvSpPr>
                <a:spLocks noChangeArrowheads="1"/>
              </p:cNvSpPr>
              <p:nvPr/>
            </p:nvSpPr>
            <p:spPr bwMode="auto">
              <a:xfrm rot="-3016640">
                <a:off x="3747" y="1399"/>
                <a:ext cx="233" cy="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" name="AutoShape 18"/>
              <p:cNvSpPr>
                <a:spLocks noChangeArrowheads="1"/>
              </p:cNvSpPr>
              <p:nvPr/>
            </p:nvSpPr>
            <p:spPr bwMode="auto">
              <a:xfrm rot="16200000">
                <a:off x="2251" y="1469"/>
                <a:ext cx="79" cy="173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8" name="Line 19"/>
              <p:cNvSpPr>
                <a:spLocks noChangeShapeType="1"/>
              </p:cNvSpPr>
              <p:nvPr/>
            </p:nvSpPr>
            <p:spPr bwMode="auto">
              <a:xfrm>
                <a:off x="3776" y="2770"/>
                <a:ext cx="9" cy="366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9" name="Rectangle 20"/>
              <p:cNvSpPr>
                <a:spLocks noChangeArrowheads="1"/>
              </p:cNvSpPr>
              <p:nvPr/>
            </p:nvSpPr>
            <p:spPr bwMode="auto">
              <a:xfrm>
                <a:off x="3758" y="2771"/>
                <a:ext cx="28" cy="183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</p:grpSp>
      <p:sp>
        <p:nvSpPr>
          <p:cNvPr id="48" name="Rectangle 47"/>
          <p:cNvSpPr/>
          <p:nvPr/>
        </p:nvSpPr>
        <p:spPr>
          <a:xfrm>
            <a:off x="1093020" y="8203142"/>
            <a:ext cx="1377658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86121" y="7625718"/>
            <a:ext cx="16230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H.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H.</a:t>
            </a:r>
            <a:endParaRPr lang="vi-VN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27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37 0.01111 L 0.5566 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9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9" grpId="0"/>
      <p:bldP spid="9" grpId="1"/>
      <p:bldP spid="9" grpId="2"/>
      <p:bldP spid="11" grpId="0" animBg="1"/>
      <p:bldP spid="12" grpId="0" animBg="1"/>
      <p:bldP spid="17" grpId="0"/>
      <p:bldP spid="24" grpId="0" animBg="1"/>
      <p:bldP spid="25" grpId="0" animBg="1"/>
      <p:bldP spid="26" grpId="0"/>
      <p:bldP spid="29" grpId="0"/>
      <p:bldP spid="48" grpId="0"/>
      <p:bldP spid="48" grpId="1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7176114" y="3021030"/>
            <a:ext cx="656228" cy="6424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" name="Rounded Rectangle 9"/>
          <p:cNvSpPr/>
          <p:nvPr/>
        </p:nvSpPr>
        <p:spPr>
          <a:xfrm>
            <a:off x="16848000" y="2187850"/>
            <a:ext cx="656228" cy="6424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1277" name="Google Shape;1277;p35"/>
          <p:cNvPicPr preferRelativeResize="0"/>
          <p:nvPr/>
        </p:nvPicPr>
        <p:blipFill rotWithShape="1">
          <a:blip r:embed="rId3">
            <a:alphaModFix/>
          </a:blip>
          <a:srcRect l="21938" t="18565" r="21938" b="18565"/>
          <a:stretch/>
        </p:blipFill>
        <p:spPr>
          <a:xfrm rot="611685">
            <a:off x="15530148" y="8216621"/>
            <a:ext cx="1612324" cy="196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9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7181" y="589440"/>
            <a:ext cx="1759610" cy="243159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6370393" y="1547103"/>
            <a:ext cx="55503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c) OH&gt;OA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434692" y="4225536"/>
            <a:ext cx="1281113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00" b="1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sym typeface="Wingdings" pitchFamily="2" charset="2"/>
              </a:rPr>
              <a:t></a:t>
            </a:r>
          </a:p>
        </p:txBody>
      </p:sp>
      <p:sp>
        <p:nvSpPr>
          <p:cNvPr id="11" name="Oval 21"/>
          <p:cNvSpPr>
            <a:spLocks noChangeArrowheads="1"/>
          </p:cNvSpPr>
          <p:nvPr/>
        </p:nvSpPr>
        <p:spPr bwMode="auto">
          <a:xfrm>
            <a:off x="4296091" y="2488784"/>
            <a:ext cx="2355114" cy="197507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700">
              <a:solidFill>
                <a:prstClr val="black"/>
              </a:solidFill>
              <a:latin typeface="Tahoma" pitchFamily="34" charset="0"/>
            </a:endParaRPr>
          </a:p>
        </p:txBody>
      </p:sp>
      <p:sp>
        <p:nvSpPr>
          <p:cNvPr id="12" name="Line 22"/>
          <p:cNvSpPr>
            <a:spLocks noChangeShapeType="1"/>
          </p:cNvSpPr>
          <p:nvPr/>
        </p:nvSpPr>
        <p:spPr bwMode="auto">
          <a:xfrm>
            <a:off x="2548991" y="5425686"/>
            <a:ext cx="8115300" cy="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23"/>
          <p:cNvGrpSpPr>
            <a:grpSpLocks/>
          </p:cNvGrpSpPr>
          <p:nvPr/>
        </p:nvGrpSpPr>
        <p:grpSpPr bwMode="auto">
          <a:xfrm>
            <a:off x="2121103" y="5413775"/>
            <a:ext cx="8477250" cy="1143000"/>
            <a:chOff x="1008" y="2448"/>
            <a:chExt cx="4182" cy="576"/>
          </a:xfrm>
        </p:grpSpPr>
        <p:pic>
          <p:nvPicPr>
            <p:cNvPr id="14" name="Picture 24" descr="Picture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43196730">
              <a:off x="1008" y="2448"/>
              <a:ext cx="4182" cy="576"/>
            </a:xfrm>
            <a:prstGeom prst="rect">
              <a:avLst/>
            </a:prstGeom>
            <a:noFill/>
          </p:spPr>
        </p:pic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 rot="3270">
              <a:off x="1039" y="2616"/>
              <a:ext cx="33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15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</p:grpSp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5292191" y="2968237"/>
            <a:ext cx="800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00">
                <a:solidFill>
                  <a:prstClr val="black"/>
                </a:solidFill>
                <a:latin typeface="Tahoma" pitchFamily="34" charset="0"/>
              </a:rPr>
              <a:t> </a:t>
            </a:r>
            <a:r>
              <a:rPr lang="en-US" sz="3600">
                <a:solidFill>
                  <a:srgbClr val="FF0000"/>
                </a:solidFill>
                <a:latin typeface="Tahoma" pitchFamily="34" charset="0"/>
              </a:rPr>
              <a:t>O</a:t>
            </a:r>
          </a:p>
        </p:txBody>
      </p:sp>
      <p:sp>
        <p:nvSpPr>
          <p:cNvPr id="17" name="Text Box 27"/>
          <p:cNvSpPr txBox="1">
            <a:spLocks noChangeArrowheads="1"/>
          </p:cNvSpPr>
          <p:nvPr/>
        </p:nvSpPr>
        <p:spPr bwMode="auto">
          <a:xfrm>
            <a:off x="2206091" y="4911337"/>
            <a:ext cx="571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3333FF"/>
                </a:solidFill>
                <a:latin typeface="Times New Roman" pitchFamily="18" charset="0"/>
              </a:rPr>
              <a:t>a</a:t>
            </a:r>
          </a:p>
        </p:txBody>
      </p:sp>
      <p:grpSp>
        <p:nvGrpSpPr>
          <p:cNvPr id="19" name="Group 30"/>
          <p:cNvGrpSpPr>
            <a:grpSpLocks/>
          </p:cNvGrpSpPr>
          <p:nvPr/>
        </p:nvGrpSpPr>
        <p:grpSpPr bwMode="auto">
          <a:xfrm rot="5400000">
            <a:off x="1785970" y="3705225"/>
            <a:ext cx="8477250" cy="1143000"/>
            <a:chOff x="1008" y="2448"/>
            <a:chExt cx="4182" cy="576"/>
          </a:xfrm>
        </p:grpSpPr>
        <p:pic>
          <p:nvPicPr>
            <p:cNvPr id="22" name="Picture 31" descr="Picture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43196730">
              <a:off x="1008" y="2448"/>
              <a:ext cx="4182" cy="576"/>
            </a:xfrm>
            <a:prstGeom prst="rect">
              <a:avLst/>
            </a:prstGeom>
            <a:noFill/>
          </p:spPr>
        </p:pic>
        <p:sp>
          <p:nvSpPr>
            <p:cNvPr id="23" name="Text Box 32"/>
            <p:cNvSpPr txBox="1">
              <a:spLocks noChangeArrowheads="1"/>
            </p:cNvSpPr>
            <p:nvPr/>
          </p:nvSpPr>
          <p:spPr bwMode="auto">
            <a:xfrm rot="3270">
              <a:off x="1039" y="2616"/>
              <a:ext cx="33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15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</p:grpSp>
      <p:sp>
        <p:nvSpPr>
          <p:cNvPr id="24" name="Line 33"/>
          <p:cNvSpPr>
            <a:spLocks noChangeShapeType="1"/>
          </p:cNvSpPr>
          <p:nvPr/>
        </p:nvSpPr>
        <p:spPr bwMode="auto">
          <a:xfrm flipH="1">
            <a:off x="5444591" y="3539736"/>
            <a:ext cx="4761" cy="1857375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38"/>
          <p:cNvSpPr>
            <a:spLocks noChangeArrowheads="1"/>
          </p:cNvSpPr>
          <p:nvPr/>
        </p:nvSpPr>
        <p:spPr bwMode="auto">
          <a:xfrm>
            <a:off x="5444591" y="5168511"/>
            <a:ext cx="228600" cy="228600"/>
          </a:xfrm>
          <a:prstGeom prst="rect">
            <a:avLst/>
          </a:prstGeom>
          <a:noFill/>
          <a:ln w="9525">
            <a:solidFill>
              <a:srgbClr val="C0504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Text Box 39"/>
          <p:cNvSpPr txBox="1">
            <a:spLocks noChangeArrowheads="1"/>
          </p:cNvSpPr>
          <p:nvPr/>
        </p:nvSpPr>
        <p:spPr bwMode="auto">
          <a:xfrm>
            <a:off x="4720691" y="5402864"/>
            <a:ext cx="8001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</a:rPr>
              <a:t>H</a:t>
            </a:r>
          </a:p>
        </p:txBody>
      </p:sp>
      <p:sp>
        <p:nvSpPr>
          <p:cNvPr id="28" name="AutoShape 40"/>
          <p:cNvSpPr>
            <a:spLocks noChangeArrowheads="1"/>
          </p:cNvSpPr>
          <p:nvPr/>
        </p:nvSpPr>
        <p:spPr bwMode="auto">
          <a:xfrm>
            <a:off x="5363629" y="3446868"/>
            <a:ext cx="114300" cy="114300"/>
          </a:xfrm>
          <a:prstGeom prst="flowChartConnector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9" name="Text Box 39"/>
          <p:cNvSpPr txBox="1">
            <a:spLocks noChangeArrowheads="1"/>
          </p:cNvSpPr>
          <p:nvPr/>
        </p:nvSpPr>
        <p:spPr bwMode="auto">
          <a:xfrm>
            <a:off x="6610873" y="4110472"/>
            <a:ext cx="8001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</a:rPr>
              <a:t>A</a:t>
            </a:r>
          </a:p>
        </p:txBody>
      </p:sp>
      <p:grpSp>
        <p:nvGrpSpPr>
          <p:cNvPr id="30" name="Group 4"/>
          <p:cNvGrpSpPr>
            <a:grpSpLocks/>
          </p:cNvGrpSpPr>
          <p:nvPr/>
        </p:nvGrpSpPr>
        <p:grpSpPr bwMode="auto">
          <a:xfrm rot="16200000">
            <a:off x="4676351" y="4007899"/>
            <a:ext cx="1688880" cy="1000288"/>
            <a:chOff x="326" y="1584"/>
            <a:chExt cx="2838" cy="1524"/>
          </a:xfrm>
        </p:grpSpPr>
        <p:grpSp>
          <p:nvGrpSpPr>
            <p:cNvPr id="31" name="Group 5"/>
            <p:cNvGrpSpPr>
              <a:grpSpLocks/>
            </p:cNvGrpSpPr>
            <p:nvPr/>
          </p:nvGrpSpPr>
          <p:grpSpPr bwMode="auto">
            <a:xfrm rot="13461929" flipV="1">
              <a:off x="1968" y="1584"/>
              <a:ext cx="1196" cy="1294"/>
              <a:chOff x="2204" y="1319"/>
              <a:chExt cx="1697" cy="1817"/>
            </a:xfrm>
          </p:grpSpPr>
          <p:sp>
            <p:nvSpPr>
              <p:cNvPr id="40" name="Rectangle 6"/>
              <p:cNvSpPr>
                <a:spLocks noChangeArrowheads="1"/>
              </p:cNvSpPr>
              <p:nvPr/>
            </p:nvSpPr>
            <p:spPr bwMode="auto">
              <a:xfrm>
                <a:off x="2383" y="1534"/>
                <a:ext cx="1321" cy="48"/>
              </a:xfrm>
              <a:prstGeom prst="rect">
                <a:avLst/>
              </a:prstGeom>
              <a:solidFill>
                <a:srgbClr val="4F81BD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" name="Rectangle 7"/>
              <p:cNvSpPr>
                <a:spLocks noChangeArrowheads="1"/>
              </p:cNvSpPr>
              <p:nvPr/>
            </p:nvSpPr>
            <p:spPr bwMode="auto">
              <a:xfrm rot="16200000">
                <a:off x="3081" y="2253"/>
                <a:ext cx="1364" cy="64"/>
              </a:xfrm>
              <a:prstGeom prst="rect">
                <a:avLst/>
              </a:prstGeom>
              <a:solidFill>
                <a:srgbClr val="4F81BD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" name="Oval 8"/>
              <p:cNvSpPr>
                <a:spLocks noChangeArrowheads="1"/>
              </p:cNvSpPr>
              <p:nvPr/>
            </p:nvSpPr>
            <p:spPr bwMode="auto">
              <a:xfrm rot="-2385805">
                <a:off x="3694" y="1486"/>
                <a:ext cx="129" cy="133"/>
              </a:xfrm>
              <a:prstGeom prst="ellipse">
                <a:avLst/>
              </a:prstGeom>
              <a:solidFill>
                <a:srgbClr val="EEECE1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" name="Rectangle 9"/>
              <p:cNvSpPr>
                <a:spLocks noChangeArrowheads="1"/>
              </p:cNvSpPr>
              <p:nvPr/>
            </p:nvSpPr>
            <p:spPr bwMode="auto">
              <a:xfrm rot="-3016640">
                <a:off x="3747" y="1399"/>
                <a:ext cx="233" cy="74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" name="AutoShape 10"/>
              <p:cNvSpPr>
                <a:spLocks noChangeArrowheads="1"/>
              </p:cNvSpPr>
              <p:nvPr/>
            </p:nvSpPr>
            <p:spPr bwMode="auto">
              <a:xfrm rot="16200000">
                <a:off x="2251" y="1469"/>
                <a:ext cx="79" cy="173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" name="Line 11"/>
              <p:cNvSpPr>
                <a:spLocks noChangeShapeType="1"/>
              </p:cNvSpPr>
              <p:nvPr/>
            </p:nvSpPr>
            <p:spPr bwMode="auto">
              <a:xfrm>
                <a:off x="3776" y="2770"/>
                <a:ext cx="9" cy="366"/>
              </a:xfrm>
              <a:prstGeom prst="line">
                <a:avLst/>
              </a:prstGeom>
              <a:noFill/>
              <a:ln w="9525">
                <a:solidFill>
                  <a:srgbClr val="EEECE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6" name="Rectangle 12"/>
              <p:cNvSpPr>
                <a:spLocks noChangeArrowheads="1"/>
              </p:cNvSpPr>
              <p:nvPr/>
            </p:nvSpPr>
            <p:spPr bwMode="auto">
              <a:xfrm>
                <a:off x="3756" y="2768"/>
                <a:ext cx="28" cy="183"/>
              </a:xfrm>
              <a:prstGeom prst="rect">
                <a:avLst/>
              </a:prstGeom>
              <a:solidFill>
                <a:srgbClr val="FF6600"/>
              </a:solidFill>
              <a:ln w="38100">
                <a:solidFill>
                  <a:srgbClr val="FF66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32" name="Group 13"/>
            <p:cNvGrpSpPr>
              <a:grpSpLocks/>
            </p:cNvGrpSpPr>
            <p:nvPr/>
          </p:nvGrpSpPr>
          <p:grpSpPr bwMode="auto">
            <a:xfrm rot="2573613" flipV="1">
              <a:off x="326" y="1814"/>
              <a:ext cx="1196" cy="1294"/>
              <a:chOff x="2204" y="1319"/>
              <a:chExt cx="1697" cy="1817"/>
            </a:xfrm>
          </p:grpSpPr>
          <p:sp>
            <p:nvSpPr>
              <p:cNvPr id="33" name="Rectangle 14"/>
              <p:cNvSpPr>
                <a:spLocks noChangeArrowheads="1"/>
              </p:cNvSpPr>
              <p:nvPr/>
            </p:nvSpPr>
            <p:spPr bwMode="auto">
              <a:xfrm>
                <a:off x="2383" y="1534"/>
                <a:ext cx="1321" cy="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4" name="Rectangle 15"/>
              <p:cNvSpPr>
                <a:spLocks noChangeArrowheads="1"/>
              </p:cNvSpPr>
              <p:nvPr/>
            </p:nvSpPr>
            <p:spPr bwMode="auto">
              <a:xfrm rot="16200000">
                <a:off x="3081" y="2253"/>
                <a:ext cx="1364" cy="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5" name="Oval 16"/>
              <p:cNvSpPr>
                <a:spLocks noChangeArrowheads="1"/>
              </p:cNvSpPr>
              <p:nvPr/>
            </p:nvSpPr>
            <p:spPr bwMode="auto">
              <a:xfrm rot="-2385805">
                <a:off x="3694" y="1486"/>
                <a:ext cx="129" cy="133"/>
              </a:xfrm>
              <a:prstGeom prst="ellips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6" name="Rectangle 17"/>
              <p:cNvSpPr>
                <a:spLocks noChangeArrowheads="1"/>
              </p:cNvSpPr>
              <p:nvPr/>
            </p:nvSpPr>
            <p:spPr bwMode="auto">
              <a:xfrm rot="-3016640">
                <a:off x="3747" y="1399"/>
                <a:ext cx="233" cy="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" name="AutoShape 18"/>
              <p:cNvSpPr>
                <a:spLocks noChangeArrowheads="1"/>
              </p:cNvSpPr>
              <p:nvPr/>
            </p:nvSpPr>
            <p:spPr bwMode="auto">
              <a:xfrm rot="16200000">
                <a:off x="2251" y="1469"/>
                <a:ext cx="79" cy="173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8" name="Line 19"/>
              <p:cNvSpPr>
                <a:spLocks noChangeShapeType="1"/>
              </p:cNvSpPr>
              <p:nvPr/>
            </p:nvSpPr>
            <p:spPr bwMode="auto">
              <a:xfrm>
                <a:off x="3776" y="2770"/>
                <a:ext cx="9" cy="366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9" name="Rectangle 20"/>
              <p:cNvSpPr>
                <a:spLocks noChangeArrowheads="1"/>
              </p:cNvSpPr>
              <p:nvPr/>
            </p:nvSpPr>
            <p:spPr bwMode="auto">
              <a:xfrm>
                <a:off x="3758" y="2771"/>
                <a:ext cx="28" cy="183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</p:grpSp>
      <p:sp>
        <p:nvSpPr>
          <p:cNvPr id="48" name="Rectangle 47"/>
          <p:cNvSpPr/>
          <p:nvPr/>
        </p:nvSpPr>
        <p:spPr>
          <a:xfrm>
            <a:off x="8600004" y="5755370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281580" y="3717704"/>
            <a:ext cx="6545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.</a:t>
            </a:r>
            <a:endParaRPr kumimoji="0" lang="vi-VN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69838" y="8281268"/>
            <a:ext cx="137765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003028" y="8135020"/>
            <a:ext cx="16840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68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37 0.01111 L 0.5566 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9" grpId="0"/>
      <p:bldP spid="9" grpId="1"/>
      <p:bldP spid="9" grpId="2"/>
      <p:bldP spid="11" grpId="0" animBg="1"/>
      <p:bldP spid="12" grpId="0" animBg="1"/>
      <p:bldP spid="17" grpId="0"/>
      <p:bldP spid="24" grpId="0" animBg="1"/>
      <p:bldP spid="25" grpId="0" animBg="1"/>
      <p:bldP spid="26" grpId="0"/>
      <p:bldP spid="29" grpId="0"/>
      <p:bldP spid="49" grpId="0"/>
      <p:bldP spid="50" grpId="0"/>
      <p:bldP spid="50" grpId="1"/>
      <p:bldP spid="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rammar Subject for Elementary - 4th Grade: Ordering Adjectives by Slidesgo">
  <a:themeElements>
    <a:clrScheme name="Simple Light">
      <a:dk1>
        <a:srgbClr val="191919"/>
      </a:dk1>
      <a:lt1>
        <a:srgbClr val="FFFFFF"/>
      </a:lt1>
      <a:dk2>
        <a:srgbClr val="EB9B2E"/>
      </a:dk2>
      <a:lt2>
        <a:srgbClr val="FCB5A8"/>
      </a:lt2>
      <a:accent1>
        <a:srgbClr val="FD9889"/>
      </a:accent1>
      <a:accent2>
        <a:srgbClr val="A0E5EF"/>
      </a:accent2>
      <a:accent3>
        <a:srgbClr val="4FBED2"/>
      </a:accent3>
      <a:accent4>
        <a:srgbClr val="D67634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Grammar Subject for Elementary - 4th Grade: Ordering Adjectives by Slidesgo">
  <a:themeElements>
    <a:clrScheme name="Simple Light">
      <a:dk1>
        <a:srgbClr val="191919"/>
      </a:dk1>
      <a:lt1>
        <a:srgbClr val="FFFFFF"/>
      </a:lt1>
      <a:dk2>
        <a:srgbClr val="EB9B2E"/>
      </a:dk2>
      <a:lt2>
        <a:srgbClr val="FCB5A8"/>
      </a:lt2>
      <a:accent1>
        <a:srgbClr val="FD9889"/>
      </a:accent1>
      <a:accent2>
        <a:srgbClr val="A0E5EF"/>
      </a:accent2>
      <a:accent3>
        <a:srgbClr val="4FBED2"/>
      </a:accent3>
      <a:accent4>
        <a:srgbClr val="D67634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1423</TotalTime>
  <Words>2807</Words>
  <Application>Microsoft Office PowerPoint</Application>
  <PresentationFormat>Custom</PresentationFormat>
  <Paragraphs>234</Paragraphs>
  <Slides>41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61" baseType="lpstr">
      <vt:lpstr>Open Sans</vt:lpstr>
      <vt:lpstr>Montserrat</vt:lpstr>
      <vt:lpstr>.VnTime</vt:lpstr>
      <vt:lpstr>Wingdings</vt:lpstr>
      <vt:lpstr>Arial</vt:lpstr>
      <vt:lpstr>Maven Pro SemiBold</vt:lpstr>
      <vt:lpstr>VNI-Times</vt:lpstr>
      <vt:lpstr>Gochi Hand</vt:lpstr>
      <vt:lpstr>Calibri</vt:lpstr>
      <vt:lpstr>Tahoma</vt:lpstr>
      <vt:lpstr>Times New Roman</vt:lpstr>
      <vt:lpstr>Bellota Text</vt:lpstr>
      <vt:lpstr>Garamond</vt:lpstr>
      <vt:lpstr>Railey</vt:lpstr>
      <vt:lpstr>Cambria Math</vt:lpstr>
      <vt:lpstr>DM Sans</vt:lpstr>
      <vt:lpstr>Office Theme</vt:lpstr>
      <vt:lpstr>Grammar Subject for Elementary - 4th Grade: Ordering Adjectives by Slidesgo</vt:lpstr>
      <vt:lpstr>1_Grammar Subject for Elementary - 4th Grade: Ordering Adjectives by Slidesgo</vt:lpstr>
      <vt:lpstr>Equation</vt:lpstr>
      <vt:lpstr>PowerPoint Presentation</vt:lpstr>
      <vt:lpstr>PowerPoint Presentation</vt:lpstr>
      <vt:lpstr>PowerPoint Presentation</vt:lpstr>
      <vt:lpstr>PowerPoint Presentation</vt:lpstr>
      <vt:lpstr>I. VỊ TRÍ TƯƠNG ĐỐI CỦA ĐƯỜNG THẲNG VÀ ĐƯỜNG TRÒN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Giải</vt:lpstr>
      <vt:lpstr>PowerPoint Presentation</vt:lpstr>
      <vt:lpstr>Luyện tập 2 ( HS thực hiện cá nhân trong thời gian 4 phút)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12</cp:revision>
  <dcterms:created xsi:type="dcterms:W3CDTF">2006-08-16T00:00:00Z</dcterms:created>
  <dcterms:modified xsi:type="dcterms:W3CDTF">2025-03-24T07:09:35Z</dcterms:modified>
  <dc:identifier>DAFD8QqN0sk</dc:identifier>
</cp:coreProperties>
</file>