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sldIdLst>
    <p:sldId id="257" r:id="rId2"/>
    <p:sldId id="347" r:id="rId3"/>
    <p:sldId id="348" r:id="rId4"/>
    <p:sldId id="349" r:id="rId5"/>
    <p:sldId id="269" r:id="rId6"/>
    <p:sldId id="264" r:id="rId7"/>
    <p:sldId id="270" r:id="rId8"/>
    <p:sldId id="344" r:id="rId9"/>
    <p:sldId id="275" r:id="rId10"/>
    <p:sldId id="345" r:id="rId11"/>
    <p:sldId id="346" r:id="rId12"/>
    <p:sldId id="299" r:id="rId13"/>
    <p:sldId id="350" r:id="rId14"/>
    <p:sldId id="351" r:id="rId15"/>
    <p:sldId id="352" r:id="rId16"/>
    <p:sldId id="256" r:id="rId17"/>
  </p:sldIdLst>
  <p:sldSz cx="18288000" cy="10287000"/>
  <p:notesSz cx="6858000" cy="9144000"/>
  <p:embeddedFontLst>
    <p:embeddedFont>
      <p:font typeface="Cambria Math" panose="02040503050406030204" pitchFamily="18" charset="0"/>
      <p:regular r:id="rId19"/>
    </p:embeddedFont>
  </p:embeddedFontLst>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8" algn="l" defTabSz="914378" rtl="0" eaLnBrk="1" latinLnBrk="0" hangingPunct="1">
      <a:defRPr sz="1800" kern="1200">
        <a:solidFill>
          <a:schemeClr val="tx1"/>
        </a:solidFill>
        <a:latin typeface="+mn-lt"/>
        <a:ea typeface="+mn-ea"/>
        <a:cs typeface="+mn-cs"/>
      </a:defRPr>
    </a:lvl4pPr>
    <a:lvl5pPr marL="1828757" algn="l" defTabSz="914378" rtl="0" eaLnBrk="1" latinLnBrk="0" hangingPunct="1">
      <a:defRPr sz="1800" kern="1200">
        <a:solidFill>
          <a:schemeClr val="tx1"/>
        </a:solidFill>
        <a:latin typeface="+mn-lt"/>
        <a:ea typeface="+mn-ea"/>
        <a:cs typeface="+mn-cs"/>
      </a:defRPr>
    </a:lvl5pPr>
    <a:lvl6pPr marL="2285946" algn="l" defTabSz="914378" rtl="0" eaLnBrk="1" latinLnBrk="0" hangingPunct="1">
      <a:defRPr sz="1800" kern="1200">
        <a:solidFill>
          <a:schemeClr val="tx1"/>
        </a:solidFill>
        <a:latin typeface="+mn-lt"/>
        <a:ea typeface="+mn-ea"/>
        <a:cs typeface="+mn-cs"/>
      </a:defRPr>
    </a:lvl6pPr>
    <a:lvl7pPr marL="2743135" algn="l" defTabSz="914378" rtl="0" eaLnBrk="1" latinLnBrk="0" hangingPunct="1">
      <a:defRPr sz="1800" kern="1200">
        <a:solidFill>
          <a:schemeClr val="tx1"/>
        </a:solidFill>
        <a:latin typeface="+mn-lt"/>
        <a:ea typeface="+mn-ea"/>
        <a:cs typeface="+mn-cs"/>
      </a:defRPr>
    </a:lvl7pPr>
    <a:lvl8pPr marL="3200323" algn="l" defTabSz="914378" rtl="0" eaLnBrk="1" latinLnBrk="0" hangingPunct="1">
      <a:defRPr sz="1800" kern="1200">
        <a:solidFill>
          <a:schemeClr val="tx1"/>
        </a:solidFill>
        <a:latin typeface="+mn-lt"/>
        <a:ea typeface="+mn-ea"/>
        <a:cs typeface="+mn-cs"/>
      </a:defRPr>
    </a:lvl8pPr>
    <a:lvl9pPr marL="3657514"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276f84b60a509f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ECFF"/>
    <a:srgbClr val="66FFFF"/>
    <a:srgbClr val="66FF99"/>
    <a:srgbClr val="FCF4E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3" autoAdjust="0"/>
    <p:restoredTop sz="94622" autoAdjust="0"/>
  </p:normalViewPr>
  <p:slideViewPr>
    <p:cSldViewPr>
      <p:cViewPr varScale="1">
        <p:scale>
          <a:sx n="46" d="100"/>
          <a:sy n="46" d="100"/>
        </p:scale>
        <p:origin x="89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F93D6-07A2-48DC-B376-94939A9B1526}"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02F0F-036C-4593-9B03-D0A9A417BB42}" type="slidenum">
              <a:rPr lang="en-US" smtClean="0"/>
              <a:t>‹#›</a:t>
            </a:fld>
            <a:endParaRPr lang="en-US"/>
          </a:p>
        </p:txBody>
      </p:sp>
    </p:spTree>
    <p:extLst>
      <p:ext uri="{BB962C8B-B14F-4D97-AF65-F5344CB8AC3E}">
        <p14:creationId xmlns:p14="http://schemas.microsoft.com/office/powerpoint/2010/main" val="3747047295"/>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8" algn="l" defTabSz="914378" rtl="0" eaLnBrk="1" latinLnBrk="0" hangingPunct="1">
      <a:defRPr sz="1200" kern="1200">
        <a:solidFill>
          <a:schemeClr val="tx1"/>
        </a:solidFill>
        <a:latin typeface="+mn-lt"/>
        <a:ea typeface="+mn-ea"/>
        <a:cs typeface="+mn-cs"/>
      </a:defRPr>
    </a:lvl4pPr>
    <a:lvl5pPr marL="1828757" algn="l" defTabSz="914378" rtl="0" eaLnBrk="1" latinLnBrk="0" hangingPunct="1">
      <a:defRPr sz="1200" kern="1200">
        <a:solidFill>
          <a:schemeClr val="tx1"/>
        </a:solidFill>
        <a:latin typeface="+mn-lt"/>
        <a:ea typeface="+mn-ea"/>
        <a:cs typeface="+mn-cs"/>
      </a:defRPr>
    </a:lvl5pPr>
    <a:lvl6pPr marL="2285946" algn="l" defTabSz="914378" rtl="0" eaLnBrk="1" latinLnBrk="0" hangingPunct="1">
      <a:defRPr sz="1200" kern="1200">
        <a:solidFill>
          <a:schemeClr val="tx1"/>
        </a:solidFill>
        <a:latin typeface="+mn-lt"/>
        <a:ea typeface="+mn-ea"/>
        <a:cs typeface="+mn-cs"/>
      </a:defRPr>
    </a:lvl6pPr>
    <a:lvl7pPr marL="2743135" algn="l" defTabSz="914378" rtl="0" eaLnBrk="1" latinLnBrk="0" hangingPunct="1">
      <a:defRPr sz="1200" kern="1200">
        <a:solidFill>
          <a:schemeClr val="tx1"/>
        </a:solidFill>
        <a:latin typeface="+mn-lt"/>
        <a:ea typeface="+mn-ea"/>
        <a:cs typeface="+mn-cs"/>
      </a:defRPr>
    </a:lvl7pPr>
    <a:lvl8pPr marL="3200323" algn="l" defTabSz="914378" rtl="0" eaLnBrk="1" latinLnBrk="0" hangingPunct="1">
      <a:defRPr sz="1200" kern="1200">
        <a:solidFill>
          <a:schemeClr val="tx1"/>
        </a:solidFill>
        <a:latin typeface="+mn-lt"/>
        <a:ea typeface="+mn-ea"/>
        <a:cs typeface="+mn-cs"/>
      </a:defRPr>
    </a:lvl8pPr>
    <a:lvl9pPr marL="3657514" algn="l" defTabSz="91437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15" indent="0" algn="ctr">
              <a:buNone/>
              <a:defRPr>
                <a:solidFill>
                  <a:schemeClr val="tx1">
                    <a:tint val="75000"/>
                  </a:schemeClr>
                </a:solidFill>
              </a:defRPr>
            </a:lvl2pPr>
            <a:lvl3pPr marL="1632832" indent="0" algn="ctr">
              <a:buNone/>
              <a:defRPr>
                <a:solidFill>
                  <a:schemeClr val="tx1">
                    <a:tint val="75000"/>
                  </a:schemeClr>
                </a:solidFill>
              </a:defRPr>
            </a:lvl3pPr>
            <a:lvl4pPr marL="2449246" indent="0" algn="ctr">
              <a:buNone/>
              <a:defRPr>
                <a:solidFill>
                  <a:schemeClr val="tx1">
                    <a:tint val="75000"/>
                  </a:schemeClr>
                </a:solidFill>
              </a:defRPr>
            </a:lvl4pPr>
            <a:lvl5pPr marL="3265661" indent="0" algn="ctr">
              <a:buNone/>
              <a:defRPr>
                <a:solidFill>
                  <a:schemeClr val="tx1">
                    <a:tint val="75000"/>
                  </a:schemeClr>
                </a:solidFill>
              </a:defRPr>
            </a:lvl5pPr>
            <a:lvl6pPr marL="4082078" indent="0" algn="ctr">
              <a:buNone/>
              <a:defRPr>
                <a:solidFill>
                  <a:schemeClr val="tx1">
                    <a:tint val="75000"/>
                  </a:schemeClr>
                </a:solidFill>
              </a:defRPr>
            </a:lvl6pPr>
            <a:lvl7pPr marL="4898493" indent="0" algn="ctr">
              <a:buNone/>
              <a:defRPr>
                <a:solidFill>
                  <a:schemeClr val="tx1">
                    <a:tint val="75000"/>
                  </a:schemeClr>
                </a:solidFill>
              </a:defRPr>
            </a:lvl7pPr>
            <a:lvl8pPr marL="5714908" indent="0" algn="ctr">
              <a:buNone/>
              <a:defRPr>
                <a:solidFill>
                  <a:schemeClr val="tx1">
                    <a:tint val="75000"/>
                  </a:schemeClr>
                </a:solidFill>
              </a:defRPr>
            </a:lvl8pPr>
            <a:lvl9pPr marL="65313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367097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181898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657413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548269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444626" y="4360072"/>
            <a:ext cx="15544800" cy="2250281"/>
          </a:xfrm>
        </p:spPr>
        <p:txBody>
          <a:bodyPr anchor="b"/>
          <a:lstStyle>
            <a:lvl1pPr marL="0" indent="0">
              <a:buNone/>
              <a:defRPr sz="3600">
                <a:solidFill>
                  <a:schemeClr val="tx1">
                    <a:tint val="75000"/>
                  </a:schemeClr>
                </a:solidFill>
              </a:defRPr>
            </a:lvl1pPr>
            <a:lvl2pPr marL="816415" indent="0">
              <a:buNone/>
              <a:defRPr sz="3200">
                <a:solidFill>
                  <a:schemeClr val="tx1">
                    <a:tint val="75000"/>
                  </a:schemeClr>
                </a:solidFill>
              </a:defRPr>
            </a:lvl2pPr>
            <a:lvl3pPr marL="1632832" indent="0">
              <a:buNone/>
              <a:defRPr sz="2900">
                <a:solidFill>
                  <a:schemeClr val="tx1">
                    <a:tint val="75000"/>
                  </a:schemeClr>
                </a:solidFill>
              </a:defRPr>
            </a:lvl3pPr>
            <a:lvl4pPr marL="2449246" indent="0">
              <a:buNone/>
              <a:defRPr sz="2500">
                <a:solidFill>
                  <a:schemeClr val="tx1">
                    <a:tint val="75000"/>
                  </a:schemeClr>
                </a:solidFill>
              </a:defRPr>
            </a:lvl4pPr>
            <a:lvl5pPr marL="3265661" indent="0">
              <a:buNone/>
              <a:defRPr sz="2500">
                <a:solidFill>
                  <a:schemeClr val="tx1">
                    <a:tint val="75000"/>
                  </a:schemeClr>
                </a:solidFill>
              </a:defRPr>
            </a:lvl5pPr>
            <a:lvl6pPr marL="4082078" indent="0">
              <a:buNone/>
              <a:defRPr sz="2500">
                <a:solidFill>
                  <a:schemeClr val="tx1">
                    <a:tint val="75000"/>
                  </a:schemeClr>
                </a:solidFill>
              </a:defRPr>
            </a:lvl6pPr>
            <a:lvl7pPr marL="4898493" indent="0">
              <a:buNone/>
              <a:defRPr sz="2500">
                <a:solidFill>
                  <a:schemeClr val="tx1">
                    <a:tint val="75000"/>
                  </a:schemeClr>
                </a:solidFill>
              </a:defRPr>
            </a:lvl7pPr>
            <a:lvl8pPr marL="5714908" indent="0">
              <a:buNone/>
              <a:defRPr sz="2500">
                <a:solidFill>
                  <a:schemeClr val="tx1">
                    <a:tint val="75000"/>
                  </a:schemeClr>
                </a:solidFill>
              </a:defRPr>
            </a:lvl8pPr>
            <a:lvl9pPr marL="6531325"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44029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913675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415" indent="0">
              <a:buNone/>
              <a:defRPr sz="3600" b="1"/>
            </a:lvl2pPr>
            <a:lvl3pPr marL="1632832" indent="0">
              <a:buNone/>
              <a:defRPr sz="3200" b="1"/>
            </a:lvl3pPr>
            <a:lvl4pPr marL="2449246" indent="0">
              <a:buNone/>
              <a:defRPr sz="2900" b="1"/>
            </a:lvl4pPr>
            <a:lvl5pPr marL="3265661" indent="0">
              <a:buNone/>
              <a:defRPr sz="2900" b="1"/>
            </a:lvl5pPr>
            <a:lvl6pPr marL="4082078" indent="0">
              <a:buNone/>
              <a:defRPr sz="2900" b="1"/>
            </a:lvl6pPr>
            <a:lvl7pPr marL="4898493" indent="0">
              <a:buNone/>
              <a:defRPr sz="2900" b="1"/>
            </a:lvl7pPr>
            <a:lvl8pPr marL="5714908" indent="0">
              <a:buNone/>
              <a:defRPr sz="2900" b="1"/>
            </a:lvl8pPr>
            <a:lvl9pPr marL="6531325" indent="0">
              <a:buNone/>
              <a:defRPr sz="29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2671"/>
            <a:ext cx="8083550" cy="959643"/>
          </a:xfrm>
        </p:spPr>
        <p:txBody>
          <a:bodyPr anchor="b"/>
          <a:lstStyle>
            <a:lvl1pPr marL="0" indent="0">
              <a:buNone/>
              <a:defRPr sz="4300" b="1"/>
            </a:lvl1pPr>
            <a:lvl2pPr marL="816415" indent="0">
              <a:buNone/>
              <a:defRPr sz="3600" b="1"/>
            </a:lvl2pPr>
            <a:lvl3pPr marL="1632832" indent="0">
              <a:buNone/>
              <a:defRPr sz="3200" b="1"/>
            </a:lvl3pPr>
            <a:lvl4pPr marL="2449246" indent="0">
              <a:buNone/>
              <a:defRPr sz="2900" b="1"/>
            </a:lvl4pPr>
            <a:lvl5pPr marL="3265661" indent="0">
              <a:buNone/>
              <a:defRPr sz="2900" b="1"/>
            </a:lvl5pPr>
            <a:lvl6pPr marL="4082078" indent="0">
              <a:buNone/>
              <a:defRPr sz="2900" b="1"/>
            </a:lvl6pPr>
            <a:lvl7pPr marL="4898493" indent="0">
              <a:buNone/>
              <a:defRPr sz="2900" b="1"/>
            </a:lvl7pPr>
            <a:lvl8pPr marL="5714908" indent="0">
              <a:buNone/>
              <a:defRPr sz="2900" b="1"/>
            </a:lvl8pPr>
            <a:lvl9pPr marL="6531325" indent="0">
              <a:buNone/>
              <a:defRPr sz="2900" b="1"/>
            </a:lvl9pPr>
          </a:lstStyle>
          <a:p>
            <a:pPr lvl="0"/>
            <a:r>
              <a:rPr lang="en-US"/>
              <a:t>Click to edit Master text styles</a:t>
            </a:r>
          </a:p>
        </p:txBody>
      </p:sp>
      <p:sp>
        <p:nvSpPr>
          <p:cNvPr id="6" name="Content Placeholder 5"/>
          <p:cNvSpPr>
            <a:spLocks noGrp="1"/>
          </p:cNvSpPr>
          <p:nvPr>
            <p:ph sz="quarter" idx="4"/>
          </p:nvPr>
        </p:nvSpPr>
        <p:spPr>
          <a:xfrm>
            <a:off x="9290053"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679660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219732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167834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5"/>
            <a:ext cx="6016626" cy="1743075"/>
          </a:xfrm>
        </p:spPr>
        <p:txBody>
          <a:bodyPr anchor="b"/>
          <a:lstStyle>
            <a:lvl1pPr algn="l">
              <a:defRPr sz="3600" b="1"/>
            </a:lvl1pPr>
          </a:lstStyle>
          <a:p>
            <a:r>
              <a:rPr lang="en-US"/>
              <a:t>Click to edit Master title style</a:t>
            </a:r>
          </a:p>
        </p:txBody>
      </p:sp>
      <p:sp>
        <p:nvSpPr>
          <p:cNvPr id="3" name="Content Placeholder 2"/>
          <p:cNvSpPr>
            <a:spLocks noGrp="1"/>
          </p:cNvSpPr>
          <p:nvPr>
            <p:ph idx="1"/>
          </p:nvPr>
        </p:nvSpPr>
        <p:spPr>
          <a:xfrm>
            <a:off x="7150100" y="409577"/>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2"/>
            <a:ext cx="6016626" cy="7036595"/>
          </a:xfrm>
        </p:spPr>
        <p:txBody>
          <a:bodyPr/>
          <a:lstStyle>
            <a:lvl1pPr marL="0" indent="0">
              <a:buNone/>
              <a:defRPr sz="2500"/>
            </a:lvl1pPr>
            <a:lvl2pPr marL="816415" indent="0">
              <a:buNone/>
              <a:defRPr sz="2100"/>
            </a:lvl2pPr>
            <a:lvl3pPr marL="1632832" indent="0">
              <a:buNone/>
              <a:defRPr sz="1800"/>
            </a:lvl3pPr>
            <a:lvl4pPr marL="2449246" indent="0">
              <a:buNone/>
              <a:defRPr sz="1600"/>
            </a:lvl4pPr>
            <a:lvl5pPr marL="3265661" indent="0">
              <a:buNone/>
              <a:defRPr sz="1600"/>
            </a:lvl5pPr>
            <a:lvl6pPr marL="4082078" indent="0">
              <a:buNone/>
              <a:defRPr sz="1600"/>
            </a:lvl6pPr>
            <a:lvl7pPr marL="4898493" indent="0">
              <a:buNone/>
              <a:defRPr sz="1600"/>
            </a:lvl7pPr>
            <a:lvl8pPr marL="5714908" indent="0">
              <a:buNone/>
              <a:defRPr sz="1600"/>
            </a:lvl8pPr>
            <a:lvl9pPr marL="6531325"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387058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15" indent="0">
              <a:buNone/>
              <a:defRPr sz="5000"/>
            </a:lvl2pPr>
            <a:lvl3pPr marL="1632832" indent="0">
              <a:buNone/>
              <a:defRPr sz="4300"/>
            </a:lvl3pPr>
            <a:lvl4pPr marL="2449246" indent="0">
              <a:buNone/>
              <a:defRPr sz="3600"/>
            </a:lvl4pPr>
            <a:lvl5pPr marL="3265661" indent="0">
              <a:buNone/>
              <a:defRPr sz="3600"/>
            </a:lvl5pPr>
            <a:lvl6pPr marL="4082078" indent="0">
              <a:buNone/>
              <a:defRPr sz="3600"/>
            </a:lvl6pPr>
            <a:lvl7pPr marL="4898493" indent="0">
              <a:buNone/>
              <a:defRPr sz="3600"/>
            </a:lvl7pPr>
            <a:lvl8pPr marL="5714908" indent="0">
              <a:buNone/>
              <a:defRPr sz="3600"/>
            </a:lvl8pPr>
            <a:lvl9pPr marL="6531325" indent="0">
              <a:buNone/>
              <a:defRPr sz="36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415" indent="0">
              <a:buNone/>
              <a:defRPr sz="2100"/>
            </a:lvl2pPr>
            <a:lvl3pPr marL="1632832" indent="0">
              <a:buNone/>
              <a:defRPr sz="1800"/>
            </a:lvl3pPr>
            <a:lvl4pPr marL="2449246" indent="0">
              <a:buNone/>
              <a:defRPr sz="1600"/>
            </a:lvl4pPr>
            <a:lvl5pPr marL="3265661" indent="0">
              <a:buNone/>
              <a:defRPr sz="1600"/>
            </a:lvl5pPr>
            <a:lvl6pPr marL="4082078" indent="0">
              <a:buNone/>
              <a:defRPr sz="1600"/>
            </a:lvl6pPr>
            <a:lvl7pPr marL="4898493" indent="0">
              <a:buNone/>
              <a:defRPr sz="1600"/>
            </a:lvl7pPr>
            <a:lvl8pPr marL="5714908" indent="0">
              <a:buNone/>
              <a:defRPr sz="1600"/>
            </a:lvl8pPr>
            <a:lvl9pPr marL="6531325"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139896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163283" tIns="81642" rIns="163283" bIns="81642"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163283" tIns="81642" rIns="163283" bIns="81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163283" tIns="81642" rIns="163283" bIns="81642" rtlCol="0" anchor="ctr"/>
          <a:lstStyle>
            <a:lvl1pPr algn="l">
              <a:defRPr sz="2100">
                <a:solidFill>
                  <a:schemeClr val="tx1">
                    <a:tint val="75000"/>
                  </a:schemeClr>
                </a:solidFill>
              </a:defRPr>
            </a:lvl1pPr>
          </a:lstStyle>
          <a:p>
            <a:fld id="{1D8BD707-D9CF-40AE-B4C6-C98DA3205C09}" type="datetimeFigureOut">
              <a:rPr lang="en-US" smtClean="0"/>
              <a:pPr/>
              <a:t>3/24/2025</a:t>
            </a:fld>
            <a:endParaRPr lang="en-US"/>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163283" tIns="81642" rIns="163283" bIns="81642"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163283" tIns="81642" rIns="163283" bIns="81642" rtlCol="0" anchor="ctr"/>
          <a:lstStyle>
            <a:lvl1pPr algn="r">
              <a:defRPr sz="21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14170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defTabSz="1632832" rtl="0" eaLnBrk="1" latinLnBrk="0" hangingPunct="1">
        <a:spcBef>
          <a:spcPct val="0"/>
        </a:spcBef>
        <a:buNone/>
        <a:defRPr sz="7900" kern="1200">
          <a:solidFill>
            <a:schemeClr val="tx1"/>
          </a:solidFill>
          <a:latin typeface="+mj-lt"/>
          <a:ea typeface="+mj-ea"/>
          <a:cs typeface="+mj-cs"/>
        </a:defRPr>
      </a:lvl1pPr>
    </p:titleStyle>
    <p:bodyStyle>
      <a:lvl1pPr marL="612313" indent="-612313" algn="l" defTabSz="1632832"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675" indent="-510260" algn="l" defTabSz="1632832"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039" indent="-408207" algn="l" defTabSz="1632832"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7454"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869"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0286"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700"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3115"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532" indent="-408207" algn="l" defTabSz="1632832"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832" rtl="0" eaLnBrk="1" latinLnBrk="0" hangingPunct="1">
        <a:defRPr sz="3200" kern="1200">
          <a:solidFill>
            <a:schemeClr val="tx1"/>
          </a:solidFill>
          <a:latin typeface="+mn-lt"/>
          <a:ea typeface="+mn-ea"/>
          <a:cs typeface="+mn-cs"/>
        </a:defRPr>
      </a:lvl1pPr>
      <a:lvl2pPr marL="816415" algn="l" defTabSz="1632832" rtl="0" eaLnBrk="1" latinLnBrk="0" hangingPunct="1">
        <a:defRPr sz="3200" kern="1200">
          <a:solidFill>
            <a:schemeClr val="tx1"/>
          </a:solidFill>
          <a:latin typeface="+mn-lt"/>
          <a:ea typeface="+mn-ea"/>
          <a:cs typeface="+mn-cs"/>
        </a:defRPr>
      </a:lvl2pPr>
      <a:lvl3pPr marL="1632832" algn="l" defTabSz="1632832" rtl="0" eaLnBrk="1" latinLnBrk="0" hangingPunct="1">
        <a:defRPr sz="3200" kern="1200">
          <a:solidFill>
            <a:schemeClr val="tx1"/>
          </a:solidFill>
          <a:latin typeface="+mn-lt"/>
          <a:ea typeface="+mn-ea"/>
          <a:cs typeface="+mn-cs"/>
        </a:defRPr>
      </a:lvl3pPr>
      <a:lvl4pPr marL="2449246" algn="l" defTabSz="1632832" rtl="0" eaLnBrk="1" latinLnBrk="0" hangingPunct="1">
        <a:defRPr sz="3200" kern="1200">
          <a:solidFill>
            <a:schemeClr val="tx1"/>
          </a:solidFill>
          <a:latin typeface="+mn-lt"/>
          <a:ea typeface="+mn-ea"/>
          <a:cs typeface="+mn-cs"/>
        </a:defRPr>
      </a:lvl4pPr>
      <a:lvl5pPr marL="3265661" algn="l" defTabSz="1632832" rtl="0" eaLnBrk="1" latinLnBrk="0" hangingPunct="1">
        <a:defRPr sz="3200" kern="1200">
          <a:solidFill>
            <a:schemeClr val="tx1"/>
          </a:solidFill>
          <a:latin typeface="+mn-lt"/>
          <a:ea typeface="+mn-ea"/>
          <a:cs typeface="+mn-cs"/>
        </a:defRPr>
      </a:lvl5pPr>
      <a:lvl6pPr marL="4082078" algn="l" defTabSz="1632832" rtl="0" eaLnBrk="1" latinLnBrk="0" hangingPunct="1">
        <a:defRPr sz="3200" kern="1200">
          <a:solidFill>
            <a:schemeClr val="tx1"/>
          </a:solidFill>
          <a:latin typeface="+mn-lt"/>
          <a:ea typeface="+mn-ea"/>
          <a:cs typeface="+mn-cs"/>
        </a:defRPr>
      </a:lvl6pPr>
      <a:lvl7pPr marL="4898493" algn="l" defTabSz="1632832" rtl="0" eaLnBrk="1" latinLnBrk="0" hangingPunct="1">
        <a:defRPr sz="3200" kern="1200">
          <a:solidFill>
            <a:schemeClr val="tx1"/>
          </a:solidFill>
          <a:latin typeface="+mn-lt"/>
          <a:ea typeface="+mn-ea"/>
          <a:cs typeface="+mn-cs"/>
        </a:defRPr>
      </a:lvl7pPr>
      <a:lvl8pPr marL="5714908" algn="l" defTabSz="1632832" rtl="0" eaLnBrk="1" latinLnBrk="0" hangingPunct="1">
        <a:defRPr sz="3200" kern="1200">
          <a:solidFill>
            <a:schemeClr val="tx1"/>
          </a:solidFill>
          <a:latin typeface="+mn-lt"/>
          <a:ea typeface="+mn-ea"/>
          <a:cs typeface="+mn-cs"/>
        </a:defRPr>
      </a:lvl8pPr>
      <a:lvl9pPr marL="6531325" algn="l" defTabSz="1632832"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34390" y="2247900"/>
            <a:ext cx="13674348" cy="3785650"/>
          </a:xfrm>
          <a:prstGeom prst="rect">
            <a:avLst/>
          </a:prstGeom>
          <a:noFill/>
        </p:spPr>
        <p:txBody>
          <a:bodyPr wrap="square" lIns="91439" tIns="45719" rIns="91439" bIns="45719"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BÀI GIẢNG HÔM NAY.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9" y="452462"/>
            <a:ext cx="13093646" cy="553996"/>
          </a:xfrm>
          <a:prstGeom prst="rect">
            <a:avLst/>
          </a:prstGeom>
        </p:spPr>
        <p:txBody>
          <a:bodyPr wrap="none" lIns="91439" tIns="45719" rIns="91439" bIns="45719">
            <a:spAutoFit/>
          </a:bodyPr>
          <a:lstStyle/>
          <a:p>
            <a:pPr algn="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 8/2/2023) </a:t>
            </a:r>
            <a:r>
              <a:rPr lang="en-US" sz="3000" dirty="0" err="1">
                <a:latin typeface="Times New Roman" pitchFamily="18" charset="0"/>
                <a:cs typeface="Times New Roman" pitchFamily="18" charset="0"/>
              </a:rPr>
              <a:t>như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35" y="1562100"/>
            <a:ext cx="9565106" cy="77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455" y="1562100"/>
            <a:ext cx="10554798"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06646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638300"/>
            <a:ext cx="13487400" cy="2862322"/>
          </a:xfrm>
          <a:prstGeom prst="rect">
            <a:avLst/>
          </a:prstGeom>
        </p:spPr>
        <p:txBody>
          <a:bodyPr wrap="square">
            <a:spAutoFit/>
          </a:bodyPr>
          <a:lstStyle/>
          <a:p>
            <a:pPr algn="ctr">
              <a:lnSpc>
                <a:spcPct val="150000"/>
              </a:lnSpc>
            </a:pPr>
            <a:r>
              <a:rPr lang="en-US" sz="3000" b="1" dirty="0">
                <a:latin typeface="Times New Roman" pitchFamily="18" charset="0"/>
                <a:cs typeface="Times New Roman" pitchFamily="18" charset="0"/>
              </a:rPr>
              <a:t>NHIỆM VỤ HỌC TẬP</a:t>
            </a:r>
            <a:endParaRPr lang="en-US" sz="3000" dirty="0">
              <a:latin typeface="Times New Roman" pitchFamily="18" charset="0"/>
              <a:cs typeface="Times New Roman" pitchFamily="18" charset="0"/>
            </a:endParaRPr>
          </a:p>
          <a:p>
            <a:pPr marL="457200" indent="-457200">
              <a:lnSpc>
                <a:spcPct val="150000"/>
              </a:lnSpc>
              <a:buFontTx/>
              <a:buChar char="-"/>
            </a:pPr>
            <a:r>
              <a:rPr lang="en-US" sz="3000" dirty="0" err="1">
                <a:latin typeface="Times New Roman" pitchFamily="18" charset="0"/>
                <a:cs typeface="Times New Roman" pitchFamily="18" charset="0"/>
              </a:rPr>
              <a:t>Nhóm</a:t>
            </a:r>
            <a:r>
              <a:rPr lang="en-US" sz="3000" dirty="0">
                <a:latin typeface="Times New Roman" pitchFamily="18" charset="0"/>
                <a:cs typeface="Times New Roman" pitchFamily="18" charset="0"/>
              </a:rPr>
              <a:t> 1,2: </a:t>
            </a:r>
            <a:r>
              <a:rPr lang="en-US" sz="3000" dirty="0" err="1">
                <a:latin typeface="Times New Roman" pitchFamily="18" charset="0"/>
                <a:cs typeface="Times New Roman" pitchFamily="18" charset="0"/>
              </a:rPr>
              <a:t>Thực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án</a:t>
            </a:r>
            <a:r>
              <a:rPr lang="en-US" sz="3000" dirty="0">
                <a:latin typeface="Times New Roman" pitchFamily="18" charset="0"/>
                <a:cs typeface="Times New Roman" pitchFamily="18" charset="0"/>
              </a:rPr>
              <a:t> 1, </a:t>
            </a:r>
          </a:p>
          <a:p>
            <a:pPr marL="457200" indent="-457200">
              <a:lnSpc>
                <a:spcPct val="150000"/>
              </a:lnSpc>
              <a:buFontTx/>
              <a:buChar char="-"/>
            </a:pPr>
            <a:r>
              <a:rPr lang="en-US" sz="3000" dirty="0" err="1">
                <a:latin typeface="Times New Roman" pitchFamily="18" charset="0"/>
                <a:cs typeface="Times New Roman" pitchFamily="18" charset="0"/>
              </a:rPr>
              <a:t>Nhóm</a:t>
            </a:r>
            <a:r>
              <a:rPr lang="en-US" sz="3000" dirty="0">
                <a:latin typeface="Times New Roman" pitchFamily="18" charset="0"/>
                <a:cs typeface="Times New Roman" pitchFamily="18" charset="0"/>
              </a:rPr>
              <a:t> 3,4: </a:t>
            </a:r>
            <a:r>
              <a:rPr lang="en-US" sz="3000" dirty="0" err="1">
                <a:latin typeface="Times New Roman" pitchFamily="18" charset="0"/>
                <a:cs typeface="Times New Roman" pitchFamily="18" charset="0"/>
              </a:rPr>
              <a:t>Thực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án</a:t>
            </a:r>
            <a:r>
              <a:rPr lang="en-US" sz="3000" dirty="0">
                <a:latin typeface="Times New Roman" pitchFamily="18" charset="0"/>
                <a:cs typeface="Times New Roman" pitchFamily="18" charset="0"/>
              </a:rPr>
              <a:t> 2 </a:t>
            </a:r>
          </a:p>
          <a:p>
            <a:pPr marL="457200" indent="-457200">
              <a:lnSpc>
                <a:spcPct val="150000"/>
              </a:lnSpc>
              <a:buFontTx/>
              <a:buChar char="-"/>
            </a:pPr>
            <a:r>
              <a:rPr lang="en-US" sz="3000" dirty="0" err="1">
                <a:latin typeface="Times New Roman" pitchFamily="18" charset="0"/>
                <a:cs typeface="Times New Roman" pitchFamily="18" charset="0"/>
              </a:rPr>
              <a:t>Đại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nhóm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trước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97892440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0" y="952500"/>
            <a:ext cx="17373600" cy="8577153"/>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2" name="Rectangle 1"/>
          <p:cNvSpPr/>
          <p:nvPr/>
        </p:nvSpPr>
        <p:spPr>
          <a:xfrm>
            <a:off x="762000" y="1126307"/>
            <a:ext cx="17145000" cy="7017304"/>
          </a:xfrm>
          <a:prstGeom prst="rect">
            <a:avLst/>
          </a:prstGeom>
        </p:spPr>
        <p:txBody>
          <a:bodyPr wrap="square" lIns="91439" tIns="45719" rIns="91439" bIns="45719">
            <a:spAutoFit/>
          </a:bodyPr>
          <a:lstStyle/>
          <a:p>
            <a:pPr algn="just">
              <a:lnSpc>
                <a:spcPct val="150000"/>
              </a:lnSpc>
            </a:pPr>
            <a:r>
              <a:rPr lang="nl-NL" sz="3000" b="1" dirty="0">
                <a:solidFill>
                  <a:srgbClr val="FF0000"/>
                </a:solidFill>
                <a:latin typeface="Times New Roman" pitchFamily="18" charset="0"/>
                <a:cs typeface="Times New Roman" pitchFamily="18" charset="0"/>
              </a:rPr>
              <a:t>Dự án 1. Giải:</a:t>
            </a:r>
            <a:endParaRPr lang="en-US" sz="3000" b="1" dirty="0">
              <a:solidFill>
                <a:srgbClr val="FF0000"/>
              </a:solidFill>
              <a:latin typeface="Times New Roman" pitchFamily="18" charset="0"/>
              <a:cs typeface="Times New Roman" pitchFamily="18" charset="0"/>
            </a:endParaRPr>
          </a:p>
          <a:p>
            <a:pPr algn="just">
              <a:lnSpc>
                <a:spcPct val="150000"/>
              </a:lnSpc>
            </a:pP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VPBank</a:t>
            </a:r>
            <a:r>
              <a:rPr lang="en-US" sz="3000" dirty="0">
                <a:latin typeface="Times New Roman" pitchFamily="18" charset="0"/>
                <a:cs typeface="Times New Roman" pitchFamily="18" charset="0"/>
              </a:rPr>
              <a:t>:  300 . 9,3% = 27,9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a:t>
            </a: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SCB:  A = 300 . 9,95% = 29,85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a:t>
            </a: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MSB:  300 . 9,8% = 29,4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a:t>
            </a: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TECHCOMBANK:  300 . 9,5% = 28,5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a:t>
            </a: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OCB:  300 . 9,3% = 27,9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a:t>
            </a: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SACOMBANK:  300 . 9,1% = 27,3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a:t>
            </a:r>
          </a:p>
          <a:p>
            <a:pPr marL="457200" indent="-457200" algn="just">
              <a:lnSpc>
                <a:spcPct val="150000"/>
              </a:lnSpc>
              <a:buFontTx/>
              <a:buChar char="-"/>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AGRIBANK: 300 . 7,4% = 22,2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a:t>
            </a:r>
          </a:p>
          <a:p>
            <a:pPr marL="457200" indent="-457200" algn="just">
              <a:lnSpc>
                <a:spcPct val="150000"/>
              </a:lnSpc>
              <a:buFontTx/>
              <a:buChar char="-"/>
            </a:pP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15238416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81100"/>
            <a:ext cx="17526000" cy="2169825"/>
          </a:xfrm>
          <a:prstGeom prst="rect">
            <a:avLst/>
          </a:prstGeom>
        </p:spPr>
        <p:txBody>
          <a:bodyPr wrap="square">
            <a:spAutoFit/>
          </a:bodyPr>
          <a:lstStyle/>
          <a:p>
            <a:pPr>
              <a:lnSpc>
                <a:spcPct val="150000"/>
              </a:lnSpc>
            </a:pPr>
            <a:r>
              <a:rPr lang="en-US" sz="3000" b="1" dirty="0" err="1">
                <a:solidFill>
                  <a:srgbClr val="FF0000"/>
                </a:solidFill>
                <a:latin typeface="Times New Roman" pitchFamily="18" charset="0"/>
                <a:cs typeface="Times New Roman" pitchFamily="18" charset="0"/>
              </a:rPr>
              <a:t>Dựa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án</a:t>
            </a:r>
            <a:r>
              <a:rPr lang="en-US" sz="3000" b="1" dirty="0">
                <a:solidFill>
                  <a:srgbClr val="FF0000"/>
                </a:solidFill>
                <a:latin typeface="Times New Roman" pitchFamily="18" charset="0"/>
                <a:cs typeface="Times New Roman" pitchFamily="18" charset="0"/>
              </a:rPr>
              <a:t> 2.</a:t>
            </a:r>
          </a:p>
          <a:p>
            <a:r>
              <a:rPr lang="en-US" sz="3000" b="1" dirty="0" err="1">
                <a:latin typeface="Times New Roman" pitchFamily="18" charset="0"/>
                <a:cs typeface="Times New Roman" pitchFamily="18" charset="0"/>
              </a:rPr>
              <a:t>Lời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giải</a:t>
            </a:r>
            <a:r>
              <a:rPr lang="en-US" sz="3000" b="1"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r>
              <a:rPr lang="en-US" sz="3000" dirty="0" err="1">
                <a:latin typeface="Times New Roman" pitchFamily="18" charset="0"/>
                <a:cs typeface="Times New Roman" pitchFamily="18" charset="0"/>
              </a:rPr>
              <a:t>Dựa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ta </a:t>
            </a:r>
            <a:r>
              <a:rPr lang="en-US" sz="3000" dirty="0" err="1">
                <a:latin typeface="Times New Roman" pitchFamily="18" charset="0"/>
                <a:cs typeface="Times New Roman" pitchFamily="18" charset="0"/>
              </a:rPr>
              <a:t>thấy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SCB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a:t>
            </a:r>
          </a:p>
          <a:p>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hai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kép</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393367349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39031" y="1485900"/>
            <a:ext cx="17744169" cy="347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30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Bài</a:t>
            </a:r>
            <a:r>
              <a:rPr kumimoji="0" lang="en-US" sz="3000" b="1"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3000" b="1"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toán</a:t>
            </a:r>
            <a:r>
              <a:rPr kumimoji="0" lang="en-US" sz="30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Bác</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Hưng</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muốn</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gửi</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tiết</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kiệm</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300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triệu</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đồng</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kì</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hạn</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12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tháng</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ở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ngân</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hàng</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SCB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ngân</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hàng</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có</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lãi</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suất</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cao</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nhất</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9,95%).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Hỏi</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sau</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2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năm</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bác</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Hưng</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nhận</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được</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số</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tiền</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cả</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gốc</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lẫn</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lãi</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là</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bao</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30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nhiêu</a:t>
            </a:r>
            <a:r>
              <a:rPr kumimoji="0" lang="en-US" sz="3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vi-VN" sz="3000" b="0" i="0" u="none" strike="noStrike" cap="none" normalizeH="0" baseline="0" dirty="0">
                <a:ln>
                  <a:noFill/>
                </a:ln>
                <a:solidFill>
                  <a:srgbClr val="000000"/>
                </a:solidFill>
                <a:effectLst/>
                <a:latin typeface="Times New Roman" pitchFamily="18" charset="0"/>
                <a:cs typeface="Times New Roman" pitchFamily="18" charset="0"/>
              </a:rPr>
              <a:t>Giả sử số vốn không thay đổi </a:t>
            </a:r>
            <a:r>
              <a:rPr kumimoji="0" lang="en-US" sz="3000" b="0" i="0" u="none" strike="noStrike" cap="none" normalizeH="0" baseline="0" dirty="0" err="1">
                <a:ln>
                  <a:noFill/>
                </a:ln>
                <a:solidFill>
                  <a:srgbClr val="000000"/>
                </a:solidFill>
                <a:effectLst/>
                <a:latin typeface="Times New Roman" pitchFamily="18" charset="0"/>
                <a:cs typeface="Times New Roman" pitchFamily="18" charset="0"/>
              </a:rPr>
              <a:t>và</a:t>
            </a:r>
            <a:r>
              <a:rPr kumimoji="0" lang="en-US" sz="3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a:ln>
                  <a:noFill/>
                </a:ln>
                <a:solidFill>
                  <a:srgbClr val="000000"/>
                </a:solidFill>
                <a:effectLst/>
                <a:latin typeface="Times New Roman" pitchFamily="18" charset="0"/>
                <a:cs typeface="Times New Roman" pitchFamily="18" charset="0"/>
              </a:rPr>
              <a:t>bác</a:t>
            </a:r>
            <a:r>
              <a:rPr kumimoji="0" lang="en-US" sz="3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a:ln>
                  <a:noFill/>
                </a:ln>
                <a:solidFill>
                  <a:srgbClr val="000000"/>
                </a:solidFill>
                <a:effectLst/>
                <a:latin typeface="Times New Roman" pitchFamily="18" charset="0"/>
                <a:cs typeface="Times New Roman" pitchFamily="18" charset="0"/>
              </a:rPr>
              <a:t>Hưng</a:t>
            </a:r>
            <a:r>
              <a:rPr kumimoji="0" lang="en-US" sz="3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a:ln>
                  <a:noFill/>
                </a:ln>
                <a:solidFill>
                  <a:srgbClr val="000000"/>
                </a:solidFill>
                <a:effectLst/>
                <a:latin typeface="Times New Roman" pitchFamily="18" charset="0"/>
                <a:cs typeface="Times New Roman" pitchFamily="18" charset="0"/>
              </a:rPr>
              <a:t>muốn</a:t>
            </a:r>
            <a:r>
              <a:rPr kumimoji="0" lang="en-US" sz="3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a:ln>
                  <a:noFill/>
                </a:ln>
                <a:solidFill>
                  <a:srgbClr val="000000"/>
                </a:solidFill>
                <a:effectLst/>
                <a:latin typeface="Times New Roman" pitchFamily="18" charset="0"/>
                <a:cs typeface="Times New Roman" pitchFamily="18" charset="0"/>
              </a:rPr>
              <a:t>đầu</a:t>
            </a:r>
            <a:r>
              <a:rPr kumimoji="0" lang="en-US" sz="3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a:ln>
                  <a:noFill/>
                </a:ln>
                <a:solidFill>
                  <a:srgbClr val="000000"/>
                </a:solidFill>
                <a:effectLst/>
                <a:latin typeface="Times New Roman" pitchFamily="18" charset="0"/>
                <a:cs typeface="Times New Roman" pitchFamily="18" charset="0"/>
              </a:rPr>
              <a:t>tư</a:t>
            </a:r>
            <a:r>
              <a:rPr kumimoji="0" lang="en-US" sz="3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a:ln>
                  <a:noFill/>
                </a:ln>
                <a:solidFill>
                  <a:srgbClr val="000000"/>
                </a:solidFill>
                <a:effectLst/>
                <a:latin typeface="Times New Roman" pitchFamily="18" charset="0"/>
                <a:cs typeface="Times New Roman" pitchFamily="18" charset="0"/>
              </a:rPr>
              <a:t>để</a:t>
            </a:r>
            <a:r>
              <a:rPr kumimoji="0" lang="en-US" sz="3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a:ln>
                  <a:noFill/>
                </a:ln>
                <a:solidFill>
                  <a:srgbClr val="000000"/>
                </a:solidFill>
                <a:effectLst/>
                <a:latin typeface="Times New Roman" pitchFamily="18" charset="0"/>
                <a:cs typeface="Times New Roman" pitchFamily="18" charset="0"/>
              </a:rPr>
              <a:t>tăng</a:t>
            </a:r>
            <a:r>
              <a:rPr kumimoji="0" lang="en-US" sz="3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a:ln>
                  <a:noFill/>
                </a:ln>
                <a:solidFill>
                  <a:srgbClr val="000000"/>
                </a:solidFill>
                <a:effectLst/>
                <a:latin typeface="Times New Roman" pitchFamily="18" charset="0"/>
                <a:cs typeface="Times New Roman" pitchFamily="18" charset="0"/>
              </a:rPr>
              <a:t>gấp</a:t>
            </a:r>
            <a:r>
              <a:rPr kumimoji="0" lang="en-US" sz="3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a:ln>
                  <a:noFill/>
                </a:ln>
                <a:solidFill>
                  <a:srgbClr val="000000"/>
                </a:solidFill>
                <a:effectLst/>
                <a:latin typeface="Times New Roman" pitchFamily="18" charset="0"/>
                <a:cs typeface="Times New Roman" pitchFamily="18" charset="0"/>
              </a:rPr>
              <a:t>đôi</a:t>
            </a:r>
            <a:r>
              <a:rPr kumimoji="0" lang="en-US" sz="3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a:ln>
                  <a:noFill/>
                </a:ln>
                <a:solidFill>
                  <a:srgbClr val="000000"/>
                </a:solidFill>
                <a:effectLst/>
                <a:latin typeface="Times New Roman" pitchFamily="18" charset="0"/>
                <a:cs typeface="Times New Roman" pitchFamily="18" charset="0"/>
              </a:rPr>
              <a:t>số</a:t>
            </a:r>
            <a:r>
              <a:rPr kumimoji="0" lang="en-US" sz="3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a:ln>
                  <a:noFill/>
                </a:ln>
                <a:solidFill>
                  <a:srgbClr val="000000"/>
                </a:solidFill>
                <a:effectLst/>
                <a:latin typeface="Times New Roman" pitchFamily="18" charset="0"/>
                <a:cs typeface="Times New Roman" pitchFamily="18" charset="0"/>
              </a:rPr>
              <a:t>tiền</a:t>
            </a:r>
            <a:r>
              <a:rPr kumimoji="0" lang="en-US" sz="3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a:ln>
                  <a:noFill/>
                </a:ln>
                <a:solidFill>
                  <a:srgbClr val="000000"/>
                </a:solidFill>
                <a:effectLst/>
                <a:latin typeface="Times New Roman" pitchFamily="18" charset="0"/>
                <a:cs typeface="Times New Roman" pitchFamily="18" charset="0"/>
              </a:rPr>
              <a:t>của</a:t>
            </a:r>
            <a:r>
              <a:rPr kumimoji="0" lang="en-US" sz="3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a:ln>
                  <a:noFill/>
                </a:ln>
                <a:solidFill>
                  <a:srgbClr val="000000"/>
                </a:solidFill>
                <a:effectLst/>
                <a:latin typeface="Times New Roman" pitchFamily="18" charset="0"/>
                <a:cs typeface="Times New Roman" pitchFamily="18" charset="0"/>
              </a:rPr>
              <a:t>mình</a:t>
            </a:r>
            <a:r>
              <a:rPr kumimoji="0" lang="en-US" sz="3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3000" b="0" i="0" u="none" strike="noStrike" cap="none" normalizeH="0" baseline="0" dirty="0" err="1">
                <a:ln>
                  <a:noFill/>
                </a:ln>
                <a:solidFill>
                  <a:srgbClr val="000000"/>
                </a:solidFill>
                <a:effectLst/>
                <a:latin typeface="Times New Roman" pitchFamily="18" charset="0"/>
                <a:cs typeface="Times New Roman" pitchFamily="18" charset="0"/>
              </a:rPr>
              <a:t>sau</a:t>
            </a:r>
            <a:r>
              <a:rPr kumimoji="0" lang="en-US" sz="3000" b="0" i="0" u="none" strike="noStrike" cap="none" normalizeH="0" baseline="0" dirty="0">
                <a:ln>
                  <a:noFill/>
                </a:ln>
                <a:solidFill>
                  <a:srgbClr val="000000"/>
                </a:solidFill>
                <a:effectLst/>
                <a:latin typeface="Times New Roman" pitchFamily="18" charset="0"/>
                <a:cs typeface="Times New Roman" pitchFamily="18" charset="0"/>
              </a:rPr>
              <a:t> </a:t>
            </a:r>
            <a:r>
              <a:rPr lang="en-US" sz="3000" dirty="0">
                <a:latin typeface="Times New Roman" pitchFamily="18" charset="0"/>
                <a:cs typeface="Times New Roman" pitchFamily="18" charset="0"/>
              </a:rPr>
              <a:t>6 </a:t>
            </a:r>
            <a:r>
              <a:rPr lang="en-US" sz="3000" dirty="0" err="1">
                <a:latin typeface="Times New Roman" pitchFamily="18" charset="0"/>
                <a:cs typeface="Times New Roman" pitchFamily="18" charset="0"/>
              </a:rPr>
              <a:t>năm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kép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khoản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bao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nhiêu</a:t>
            </a:r>
            <a:r>
              <a:rPr lang="en-US" sz="3000" dirty="0">
                <a:latin typeface="Times New Roman" pitchFamily="18" charset="0"/>
                <a:cs typeface="Times New Roman" pitchFamily="18" charset="0"/>
              </a:rPr>
              <a:t>?</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6858000" y="0"/>
            <a:ext cx="5029200" cy="11811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33CC"/>
                </a:solidFill>
                <a:latin typeface="Times New Roman" pitchFamily="18" charset="0"/>
                <a:cs typeface="Times New Roman" pitchFamily="18" charset="0"/>
              </a:rPr>
              <a:t>VẬN DỤNG</a:t>
            </a:r>
          </a:p>
        </p:txBody>
      </p:sp>
      <p:sp>
        <p:nvSpPr>
          <p:cNvPr id="7" name="Rectangle 6"/>
          <p:cNvSpPr/>
          <p:nvPr/>
        </p:nvSpPr>
        <p:spPr>
          <a:xfrm>
            <a:off x="1295400" y="4983816"/>
            <a:ext cx="13487400" cy="1477328"/>
          </a:xfrm>
          <a:prstGeom prst="rect">
            <a:avLst/>
          </a:prstGeom>
        </p:spPr>
        <p:txBody>
          <a:bodyPr wrap="square">
            <a:spAutoFit/>
          </a:bodyPr>
          <a:lstStyle/>
          <a:p>
            <a:pPr algn="ctr">
              <a:lnSpc>
                <a:spcPct val="150000"/>
              </a:lnSpc>
            </a:pPr>
            <a:r>
              <a:rPr lang="en-US" sz="3000" b="1" dirty="0">
                <a:latin typeface="Times New Roman" pitchFamily="18" charset="0"/>
                <a:cs typeface="Times New Roman" pitchFamily="18" charset="0"/>
              </a:rPr>
              <a:t>HOẠT ĐỘNG NHÓM (2 </a:t>
            </a:r>
            <a:r>
              <a:rPr lang="en-US" sz="3000" b="1" dirty="0" err="1">
                <a:latin typeface="Times New Roman" pitchFamily="18" charset="0"/>
                <a:cs typeface="Times New Roman" pitchFamily="18" charset="0"/>
              </a:rPr>
              <a:t>bàn</a:t>
            </a:r>
            <a:r>
              <a:rPr lang="en-US" sz="3000" b="1"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457200" indent="-457200">
              <a:lnSpc>
                <a:spcPct val="150000"/>
              </a:lnSpc>
              <a:buFontTx/>
              <a:buChar char="-"/>
            </a:pPr>
            <a:r>
              <a:rPr lang="en-US" sz="3000" dirty="0" err="1">
                <a:latin typeface="Times New Roman" pitchFamily="18" charset="0"/>
                <a:cs typeface="Times New Roman" pitchFamily="18" charset="0"/>
              </a:rPr>
              <a:t>Đại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nhóm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trước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lớp</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13123655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4" name="Rectangle 43"/>
              <p:cNvSpPr/>
              <p:nvPr/>
            </p:nvSpPr>
            <p:spPr>
              <a:xfrm>
                <a:off x="381000" y="495300"/>
                <a:ext cx="17526000" cy="9485482"/>
              </a:xfrm>
              <a:prstGeom prst="rect">
                <a:avLst/>
              </a:prstGeom>
            </p:spPr>
            <p:txBody>
              <a:bodyPr wrap="square">
                <a:spAutoFit/>
              </a:bodyPr>
              <a:lstStyle/>
              <a:p>
                <a:pPr>
                  <a:lnSpc>
                    <a:spcPct val="150000"/>
                  </a:lnSpc>
                </a:pPr>
                <a:r>
                  <a:rPr lang="vi-VN" sz="3200" dirty="0">
                    <a:latin typeface="Times New Roman" pitchFamily="18" charset="0"/>
                    <a:cs typeface="Times New Roman" pitchFamily="18" charset="0"/>
                  </a:rPr>
                  <a:t>* Quy tắc   trong tài chính là quy tắc tính nhẩm dùng để ước tính khoảng thời gian cần thiết để số vốn đầu tư ban đầu có thể tăng lên gấp đôi dựa vào mức lãi suất hàng năm cố định.</a:t>
                </a:r>
              </a:p>
              <a:p>
                <a:pPr>
                  <a:lnSpc>
                    <a:spcPct val="150000"/>
                  </a:lnSpc>
                </a:pPr>
                <a:r>
                  <a:rPr lang="vi-VN" sz="3200" dirty="0">
                    <a:latin typeface="Times New Roman" pitchFamily="18" charset="0"/>
                    <a:cs typeface="Times New Roman" pitchFamily="18" charset="0"/>
                  </a:rPr>
                  <a:t>+ Công thức tính: </a:t>
                </a:r>
                <a14:m>
                  <m:oMath xmlns:m="http://schemas.openxmlformats.org/officeDocument/2006/math">
                    <m:r>
                      <a:rPr lang="en-US" sz="3200" b="0" i="1" smtClean="0">
                        <a:latin typeface="Cambria Math"/>
                        <a:cs typeface="Times New Roman" pitchFamily="18" charset="0"/>
                      </a:rPr>
                      <m:t>𝑡</m:t>
                    </m:r>
                    <m:r>
                      <a:rPr lang="en-US" sz="3200" b="0" i="1" smtClean="0">
                        <a:latin typeface="Cambria Math"/>
                        <a:cs typeface="Times New Roman" pitchFamily="18" charset="0"/>
                      </a:rPr>
                      <m:t>=</m:t>
                    </m:r>
                    <m:f>
                      <m:fPr>
                        <m:ctrlPr>
                          <a:rPr lang="en-US" sz="3200" b="0" i="1" smtClean="0">
                            <a:latin typeface="Cambria Math" panose="02040503050406030204" pitchFamily="18" charset="0"/>
                            <a:cs typeface="Times New Roman" pitchFamily="18" charset="0"/>
                          </a:rPr>
                        </m:ctrlPr>
                      </m:fPr>
                      <m:num>
                        <m:r>
                          <a:rPr lang="en-US" sz="3200" b="0" i="1" smtClean="0">
                            <a:latin typeface="Cambria Math"/>
                            <a:cs typeface="Times New Roman" pitchFamily="18" charset="0"/>
                          </a:rPr>
                          <m:t>72</m:t>
                        </m:r>
                      </m:num>
                      <m:den>
                        <m:r>
                          <a:rPr lang="en-US" sz="3200" b="0" i="1" smtClean="0">
                            <a:latin typeface="Cambria Math"/>
                            <a:cs typeface="Times New Roman" pitchFamily="18" charset="0"/>
                          </a:rPr>
                          <m:t>𝑟</m:t>
                        </m:r>
                      </m:den>
                    </m:f>
                  </m:oMath>
                </a14:m>
                <a:endParaRPr lang="vi-VN" sz="3200" dirty="0">
                  <a:latin typeface="Times New Roman" pitchFamily="18" charset="0"/>
                  <a:cs typeface="Times New Roman" pitchFamily="18" charset="0"/>
                </a:endParaRPr>
              </a:p>
              <a:p>
                <a:pPr>
                  <a:lnSpc>
                    <a:spcPct val="150000"/>
                  </a:lnSpc>
                </a:pPr>
                <a:r>
                  <a:rPr lang="vi-VN" sz="3200" dirty="0">
                    <a:latin typeface="Times New Roman" pitchFamily="18" charset="0"/>
                    <a:cs typeface="Times New Roman" pitchFamily="18" charset="0"/>
                  </a:rPr>
                  <a:t> Trong đó</a:t>
                </a:r>
                <a:r>
                  <a:rPr lang="en-US" sz="3200" dirty="0">
                    <a:latin typeface="Times New Roman" pitchFamily="18" charset="0"/>
                    <a:cs typeface="Times New Roman" pitchFamily="18" charset="0"/>
                  </a:rPr>
                  <a:t> t</a:t>
                </a:r>
                <a:r>
                  <a:rPr lang="vi-VN" sz="3200" dirty="0">
                    <a:latin typeface="Times New Roman" pitchFamily="18" charset="0"/>
                    <a:cs typeface="Times New Roman" pitchFamily="18" charset="0"/>
                  </a:rPr>
                  <a:t> là thời gian tính bằng năm;</a:t>
                </a:r>
                <a:r>
                  <a:rPr lang="en-US" sz="3200" dirty="0">
                    <a:latin typeface="Times New Roman" pitchFamily="18" charset="0"/>
                    <a:cs typeface="Times New Roman" pitchFamily="18" charset="0"/>
                  </a:rPr>
                  <a:t> r% </a:t>
                </a:r>
                <a:r>
                  <a:rPr lang="vi-VN" sz="3200" dirty="0">
                    <a:latin typeface="Times New Roman" pitchFamily="18" charset="0"/>
                    <a:cs typeface="Times New Roman" pitchFamily="18" charset="0"/>
                  </a:rPr>
                  <a:t>mỗi năm là lãi suất kép (tức là cứ sau mỗi năm số tiền lãi của năm đó lại cộng vào số tiền gốc cũ để được số tiền gốc mới, dùng để tính lãi cho năm tiếp theo).</a:t>
                </a:r>
              </a:p>
              <a:p>
                <a:pPr>
                  <a:lnSpc>
                    <a:spcPct val="150000"/>
                  </a:lnSpc>
                </a:pPr>
                <a:r>
                  <a:rPr lang="vi-VN" sz="3200" dirty="0">
                    <a:latin typeface="Times New Roman" pitchFamily="18" charset="0"/>
                    <a:cs typeface="Times New Roman" pitchFamily="18" charset="0"/>
                  </a:rPr>
                  <a:t>+ Sau 2 năm bác Hưng nhận được số tiền cả gốc lẫn lãi là:</a:t>
                </a:r>
                <a:r>
                  <a:rPr lang="en-US" sz="3200" dirty="0">
                    <a:latin typeface="Times New Roman" pitchFamily="18" charset="0"/>
                    <a:cs typeface="Times New Roman" pitchFamily="18" charset="0"/>
                  </a:rPr>
                  <a:t> </a:t>
                </a:r>
              </a:p>
              <a:p>
                <a:pPr>
                  <a:lnSpc>
                    <a:spcPct val="150000"/>
                  </a:lnSpc>
                </a:pPr>
                <a:r>
                  <a:rPr lang="vi-VN" sz="3200" dirty="0">
                    <a:latin typeface="Times New Roman" pitchFamily="18" charset="0"/>
                    <a:cs typeface="Times New Roman" pitchFamily="18" charset="0"/>
                  </a:rPr>
                  <a:t>Số tiền lãi bác Hưng nhận được sau một năm là:</a:t>
                </a: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9,95% x 300 = 29,85 (</a:t>
                </a:r>
                <a:r>
                  <a:rPr lang="en-US" sz="3200" dirty="0" err="1">
                    <a:solidFill>
                      <a:srgbClr val="FF0000"/>
                    </a:solidFill>
                    <a:latin typeface="Times New Roman" pitchFamily="18" charset="0"/>
                    <a:cs typeface="Times New Roman" pitchFamily="18" charset="0"/>
                  </a:rPr>
                  <a:t>triệu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đồng</a:t>
                </a:r>
                <a:r>
                  <a:rPr lang="en-US" sz="3200" dirty="0">
                    <a:solidFill>
                      <a:srgbClr val="FF0000"/>
                    </a:solidFill>
                    <a:latin typeface="Times New Roman" pitchFamily="18" charset="0"/>
                    <a:cs typeface="Times New Roman" pitchFamily="18" charset="0"/>
                  </a:rPr>
                  <a:t>)</a:t>
                </a:r>
              </a:p>
              <a:p>
                <a:pPr>
                  <a:lnSpc>
                    <a:spcPct val="150000"/>
                  </a:lnSpc>
                </a:pPr>
                <a:r>
                  <a:rPr lang="vi-VN" sz="3200" dirty="0">
                    <a:latin typeface="Times New Roman" pitchFamily="18" charset="0"/>
                    <a:cs typeface="Times New Roman" pitchFamily="18" charset="0"/>
                  </a:rPr>
                  <a:t>Số tiền cả gốc lẫn lãi bác Hưng nhận được sau một năm là:</a:t>
                </a: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300 + 29,85 = 329,85 </a:t>
                </a:r>
                <a:r>
                  <a:rPr lang="vi-VN" sz="3200" dirty="0">
                    <a:solidFill>
                      <a:srgbClr val="FF0000"/>
                    </a:solidFill>
                    <a:latin typeface="Times New Roman" pitchFamily="18" charset="0"/>
                    <a:cs typeface="Times New Roman" pitchFamily="18" charset="0"/>
                  </a:rPr>
                  <a:t>(triệu đồng)</a:t>
                </a:r>
              </a:p>
              <a:p>
                <a:pPr>
                  <a:lnSpc>
                    <a:spcPct val="150000"/>
                  </a:lnSpc>
                </a:pPr>
                <a:r>
                  <a:rPr lang="vi-VN" sz="3200" dirty="0">
                    <a:latin typeface="Times New Roman" pitchFamily="18" charset="0"/>
                    <a:cs typeface="Times New Roman" pitchFamily="18" charset="0"/>
                  </a:rPr>
                  <a:t>Số tiền lãi bác Hưng nhận được sau hai năm là:</a:t>
                </a: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9,95% x 329,85 = 32,820075 </a:t>
                </a:r>
                <a:r>
                  <a:rPr lang="vi-VN" sz="3200" dirty="0">
                    <a:solidFill>
                      <a:srgbClr val="FF0000"/>
                    </a:solidFill>
                    <a:latin typeface="Times New Roman" pitchFamily="18" charset="0"/>
                    <a:cs typeface="Times New Roman" pitchFamily="18" charset="0"/>
                  </a:rPr>
                  <a:t>(triệu đồng)</a:t>
                </a:r>
              </a:p>
              <a:p>
                <a:pPr>
                  <a:lnSpc>
                    <a:spcPct val="150000"/>
                  </a:lnSpc>
                </a:pPr>
                <a:r>
                  <a:rPr lang="vi-VN" sz="3200" dirty="0">
                    <a:latin typeface="Times New Roman" pitchFamily="18" charset="0"/>
                    <a:cs typeface="Times New Roman" pitchFamily="18" charset="0"/>
                  </a:rPr>
                  <a:t>Số tiền cả gốc lẫn lãi bác Hưng nhận được sau hai năm là:</a:t>
                </a: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329,85 + 32,820075 = 362,67008 </a:t>
                </a:r>
                <a:r>
                  <a:rPr lang="vi-VN" sz="3200" dirty="0">
                    <a:solidFill>
                      <a:srgbClr val="FF0000"/>
                    </a:solidFill>
                    <a:latin typeface="Times New Roman" pitchFamily="18" charset="0"/>
                    <a:cs typeface="Times New Roman" pitchFamily="18" charset="0"/>
                  </a:rPr>
                  <a:t>(triệu đồng)</a:t>
                </a:r>
              </a:p>
              <a:p>
                <a:pPr>
                  <a:lnSpc>
                    <a:spcPct val="150000"/>
                  </a:lnSpc>
                </a:pPr>
                <a:r>
                  <a:rPr lang="vi-VN" sz="3200" dirty="0">
                    <a:latin typeface="Times New Roman" pitchFamily="18" charset="0"/>
                    <a:cs typeface="Times New Roman" pitchFamily="18" charset="0"/>
                  </a:rPr>
                  <a:t>+) Theo Quy tắc  , lãi suất kép cho khoản đầu tư để số tiền của bác Hưng tăng gấp đôi trong 6  năm là:</a:t>
                </a:r>
                <a:r>
                  <a:rPr lang="en-US" sz="3200" dirty="0">
                    <a:latin typeface="Times New Roman" pitchFamily="18" charset="0"/>
                    <a:cs typeface="Times New Roman" pitchFamily="18" charset="0"/>
                  </a:rPr>
                  <a:t>  </a:t>
                </a:r>
                <a14:m>
                  <m:oMath xmlns:m="http://schemas.openxmlformats.org/officeDocument/2006/math">
                    <m:r>
                      <a:rPr lang="en-US" sz="3200" b="0" i="1" smtClean="0">
                        <a:solidFill>
                          <a:srgbClr val="FF0000"/>
                        </a:solidFill>
                        <a:latin typeface="Cambria Math"/>
                        <a:cs typeface="Times New Roman" pitchFamily="18" charset="0"/>
                      </a:rPr>
                      <m:t>𝑟</m:t>
                    </m:r>
                    <m:r>
                      <a:rPr lang="en-US" sz="3200" b="0" i="1" smtClean="0">
                        <a:solidFill>
                          <a:srgbClr val="FF0000"/>
                        </a:solidFill>
                        <a:latin typeface="Cambria Math"/>
                        <a:cs typeface="Times New Roman" pitchFamily="18" charset="0"/>
                      </a:rPr>
                      <m:t>=</m:t>
                    </m:r>
                    <m:f>
                      <m:fPr>
                        <m:ctrlPr>
                          <a:rPr lang="en-US" sz="3200" b="0" i="1" smtClean="0">
                            <a:solidFill>
                              <a:srgbClr val="FF0000"/>
                            </a:solidFill>
                            <a:latin typeface="Cambria Math" panose="02040503050406030204" pitchFamily="18" charset="0"/>
                            <a:cs typeface="Times New Roman" pitchFamily="18" charset="0"/>
                          </a:rPr>
                        </m:ctrlPr>
                      </m:fPr>
                      <m:num>
                        <m:r>
                          <a:rPr lang="en-US" sz="3200" b="0" i="1" smtClean="0">
                            <a:solidFill>
                              <a:srgbClr val="FF0000"/>
                            </a:solidFill>
                            <a:latin typeface="Cambria Math"/>
                            <a:cs typeface="Times New Roman" pitchFamily="18" charset="0"/>
                          </a:rPr>
                          <m:t>72</m:t>
                        </m:r>
                      </m:num>
                      <m:den>
                        <m:r>
                          <a:rPr lang="en-US" sz="3200" b="0" i="1" smtClean="0">
                            <a:solidFill>
                              <a:srgbClr val="FF0000"/>
                            </a:solidFill>
                            <a:latin typeface="Cambria Math"/>
                            <a:cs typeface="Times New Roman" pitchFamily="18" charset="0"/>
                          </a:rPr>
                          <m:t>6</m:t>
                        </m:r>
                      </m:den>
                    </m:f>
                  </m:oMath>
                </a14:m>
                <a:r>
                  <a:rPr lang="en-US" sz="3200" dirty="0">
                    <a:solidFill>
                      <a:srgbClr val="FF0000"/>
                    </a:solidFill>
                    <a:latin typeface="Times New Roman" pitchFamily="18" charset="0"/>
                    <a:cs typeface="Times New Roman" pitchFamily="18" charset="0"/>
                  </a:rPr>
                  <a:t>=12%</a:t>
                </a:r>
                <a:r>
                  <a:rPr lang="vi-VN" sz="3200" dirty="0">
                    <a:solidFill>
                      <a:srgbClr val="FF0000"/>
                    </a:solidFill>
                    <a:latin typeface="Times New Roman" pitchFamily="18" charset="0"/>
                    <a:cs typeface="Times New Roman" pitchFamily="18" charset="0"/>
                  </a:rPr>
                  <a:t> (một năm)</a:t>
                </a:r>
              </a:p>
            </p:txBody>
          </p:sp>
        </mc:Choice>
        <mc:Fallback xmlns="">
          <p:sp>
            <p:nvSpPr>
              <p:cNvPr id="44" name="Rectangle 43"/>
              <p:cNvSpPr>
                <a:spLocks noRot="1" noChangeAspect="1" noMove="1" noResize="1" noEditPoints="1" noAdjustHandles="1" noChangeArrowheads="1" noChangeShapeType="1" noTextEdit="1"/>
              </p:cNvSpPr>
              <p:nvPr/>
            </p:nvSpPr>
            <p:spPr>
              <a:xfrm>
                <a:off x="381000" y="495300"/>
                <a:ext cx="17526000" cy="9485482"/>
              </a:xfrm>
              <a:prstGeom prst="rect">
                <a:avLst/>
              </a:prstGeom>
              <a:blipFill rotWithShape="1">
                <a:blip r:embed="rId2"/>
                <a:stretch>
                  <a:fillRect l="-904" r="-696"/>
                </a:stretch>
              </a:blipFill>
            </p:spPr>
            <p:txBody>
              <a:bodyPr/>
              <a:lstStyle/>
              <a:p>
                <a:r>
                  <a:rPr lang="en-US">
                    <a:noFill/>
                  </a:rPr>
                  <a:t> </a:t>
                </a:r>
              </a:p>
            </p:txBody>
          </p:sp>
        </mc:Fallback>
      </mc:AlternateContent>
    </p:spTree>
    <p:extLst>
      <p:ext uri="{BB962C8B-B14F-4D97-AF65-F5344CB8AC3E}">
        <p14:creationId xmlns:p14="http://schemas.microsoft.com/office/powerpoint/2010/main" val="67409090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Google Shape;3579;p53"/>
          <p:cNvSpPr txBox="1">
            <a:spLocks/>
          </p:cNvSpPr>
          <p:nvPr/>
        </p:nvSpPr>
        <p:spPr>
          <a:xfrm>
            <a:off x="4420170" y="1213057"/>
            <a:ext cx="9183388" cy="947831"/>
          </a:xfrm>
          <a:prstGeom prst="rect">
            <a:avLst/>
          </a:prstGeom>
        </p:spPr>
        <p:txBody>
          <a:bodyPr spcFirstLastPara="1" wrap="square" lIns="91421" tIns="91421" rIns="91421" bIns="91421"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200" b="1" dirty="0">
                <a:latin typeface="Arial" panose="020B0604020202020204" pitchFamily="34" charset="0"/>
                <a:cs typeface="Arial" panose="020B0604020202020204" pitchFamily="34" charset="0"/>
              </a:rPr>
              <a:t>HƯỚNG DẪN VỀ NHÀ</a:t>
            </a:r>
          </a:p>
        </p:txBody>
      </p:sp>
      <p:sp>
        <p:nvSpPr>
          <p:cNvPr id="93" name="Google Shape;3586;p53"/>
          <p:cNvSpPr/>
          <p:nvPr/>
        </p:nvSpPr>
        <p:spPr>
          <a:xfrm>
            <a:off x="2957647" y="4809691"/>
            <a:ext cx="1813418" cy="1716278"/>
          </a:xfrm>
          <a:prstGeom prst="rect">
            <a:avLst/>
          </a:prstGeom>
          <a:solidFill>
            <a:srgbClr val="F28749"/>
          </a:solidFill>
          <a:ln>
            <a:noFill/>
          </a:ln>
        </p:spPr>
        <p:txBody>
          <a:bodyPr spcFirstLastPara="1" wrap="square" lIns="91421" tIns="91421" rIns="91421" bIns="91421" anchor="ctr" anchorCtr="0">
            <a:noAutofit/>
          </a:bodyPr>
          <a:lstStyle/>
          <a:p>
            <a:endParaRPr sz="4500">
              <a:latin typeface="Arial" panose="020B0604020202020204" pitchFamily="34" charset="0"/>
              <a:cs typeface="Arial" panose="020B0604020202020204" pitchFamily="34" charset="0"/>
            </a:endParaRPr>
          </a:p>
        </p:txBody>
      </p:sp>
      <p:sp>
        <p:nvSpPr>
          <p:cNvPr id="94" name="Google Shape;3587;p53"/>
          <p:cNvSpPr/>
          <p:nvPr/>
        </p:nvSpPr>
        <p:spPr>
          <a:xfrm>
            <a:off x="7834442" y="4809691"/>
            <a:ext cx="1905000" cy="1699994"/>
          </a:xfrm>
          <a:prstGeom prst="rect">
            <a:avLst/>
          </a:prstGeom>
          <a:solidFill>
            <a:srgbClr val="F28749"/>
          </a:solidFill>
          <a:ln>
            <a:noFill/>
          </a:ln>
        </p:spPr>
        <p:txBody>
          <a:bodyPr spcFirstLastPara="1" wrap="square" lIns="91421" tIns="91421" rIns="91421" bIns="91421" anchor="ctr" anchorCtr="0">
            <a:noAutofit/>
          </a:bodyPr>
          <a:lstStyle/>
          <a:p>
            <a:endParaRPr sz="4500">
              <a:latin typeface="Arial" panose="020B0604020202020204" pitchFamily="34" charset="0"/>
              <a:cs typeface="Arial" panose="020B0604020202020204" pitchFamily="34" charset="0"/>
            </a:endParaRPr>
          </a:p>
        </p:txBody>
      </p:sp>
      <p:sp>
        <p:nvSpPr>
          <p:cNvPr id="95" name="Google Shape;3588;p53"/>
          <p:cNvSpPr/>
          <p:nvPr/>
        </p:nvSpPr>
        <p:spPr>
          <a:xfrm>
            <a:off x="12802829" y="4809691"/>
            <a:ext cx="1965818" cy="1699994"/>
          </a:xfrm>
          <a:prstGeom prst="rect">
            <a:avLst/>
          </a:prstGeom>
          <a:solidFill>
            <a:srgbClr val="F28749"/>
          </a:solidFill>
          <a:ln>
            <a:noFill/>
          </a:ln>
        </p:spPr>
        <p:txBody>
          <a:bodyPr spcFirstLastPara="1" wrap="square" lIns="91421" tIns="91421" rIns="91421" bIns="91421" anchor="ctr" anchorCtr="0">
            <a:noAutofit/>
          </a:bodyPr>
          <a:lstStyle/>
          <a:p>
            <a:endParaRPr sz="4500">
              <a:latin typeface="Arial" panose="020B0604020202020204" pitchFamily="34" charset="0"/>
              <a:cs typeface="Arial" panose="020B0604020202020204" pitchFamily="34" charset="0"/>
            </a:endParaRPr>
          </a:p>
        </p:txBody>
      </p:sp>
      <p:sp>
        <p:nvSpPr>
          <p:cNvPr id="96" name="Google Shape;3592;p53"/>
          <p:cNvSpPr txBox="1">
            <a:spLocks/>
          </p:cNvSpPr>
          <p:nvPr/>
        </p:nvSpPr>
        <p:spPr>
          <a:xfrm>
            <a:off x="3345729" y="2597622"/>
            <a:ext cx="1002818" cy="774227"/>
          </a:xfrm>
          <a:prstGeom prst="rect">
            <a:avLst/>
          </a:prstGeom>
          <a:solidFill>
            <a:schemeClr val="accent2"/>
          </a:solidFill>
          <a:ln>
            <a:noFill/>
          </a:ln>
        </p:spPr>
        <p:txBody>
          <a:bodyPr spcFirstLastPara="1" vert="horz" wrap="square" lIns="91421" tIns="91421" rIns="91421" bIns="91421"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1</a:t>
            </a:r>
          </a:p>
        </p:txBody>
      </p:sp>
      <p:cxnSp>
        <p:nvCxnSpPr>
          <p:cNvPr id="97" name="Google Shape;3593;p53"/>
          <p:cNvCxnSpPr>
            <a:stCxn id="96" idx="2"/>
            <a:endCxn id="93" idx="0"/>
          </p:cNvCxnSpPr>
          <p:nvPr/>
        </p:nvCxnSpPr>
        <p:spPr>
          <a:xfrm>
            <a:off x="3847139" y="3371852"/>
            <a:ext cx="17218" cy="1437839"/>
          </a:xfrm>
          <a:prstGeom prst="straightConnector1">
            <a:avLst/>
          </a:prstGeom>
          <a:noFill/>
          <a:ln w="9525" cap="flat" cmpd="sng">
            <a:solidFill>
              <a:schemeClr val="dk1"/>
            </a:solidFill>
            <a:prstDash val="solid"/>
            <a:round/>
            <a:headEnd type="none" w="med" len="med"/>
            <a:tailEnd type="none" w="med" len="med"/>
          </a:ln>
        </p:spPr>
      </p:cxnSp>
      <p:sp>
        <p:nvSpPr>
          <p:cNvPr id="98" name="Google Shape;3594;p53"/>
          <p:cNvSpPr txBox="1">
            <a:spLocks/>
          </p:cNvSpPr>
          <p:nvPr/>
        </p:nvSpPr>
        <p:spPr>
          <a:xfrm>
            <a:off x="8305046" y="2595172"/>
            <a:ext cx="978112" cy="774227"/>
          </a:xfrm>
          <a:prstGeom prst="rect">
            <a:avLst/>
          </a:prstGeom>
          <a:solidFill>
            <a:schemeClr val="accent2"/>
          </a:solidFill>
          <a:ln>
            <a:noFill/>
          </a:ln>
        </p:spPr>
        <p:txBody>
          <a:bodyPr spcFirstLastPara="1" vert="horz" wrap="square" lIns="91421" tIns="91421" rIns="91421" bIns="91421"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2</a:t>
            </a:r>
          </a:p>
        </p:txBody>
      </p:sp>
      <p:cxnSp>
        <p:nvCxnSpPr>
          <p:cNvPr id="99" name="Google Shape;3595;p53"/>
          <p:cNvCxnSpPr>
            <a:stCxn id="98" idx="2"/>
            <a:endCxn id="94" idx="0"/>
          </p:cNvCxnSpPr>
          <p:nvPr/>
        </p:nvCxnSpPr>
        <p:spPr>
          <a:xfrm flipH="1">
            <a:off x="8786947" y="3369398"/>
            <a:ext cx="7162" cy="1440293"/>
          </a:xfrm>
          <a:prstGeom prst="straightConnector1">
            <a:avLst/>
          </a:prstGeom>
          <a:noFill/>
          <a:ln w="9525" cap="flat" cmpd="sng">
            <a:solidFill>
              <a:schemeClr val="dk1"/>
            </a:solidFill>
            <a:prstDash val="solid"/>
            <a:round/>
            <a:headEnd type="none" w="med" len="med"/>
            <a:tailEnd type="none" w="med" len="med"/>
          </a:ln>
        </p:spPr>
      </p:cxnSp>
      <p:sp>
        <p:nvSpPr>
          <p:cNvPr id="100" name="Google Shape;3596;p53"/>
          <p:cNvSpPr txBox="1">
            <a:spLocks/>
          </p:cNvSpPr>
          <p:nvPr/>
        </p:nvSpPr>
        <p:spPr>
          <a:xfrm>
            <a:off x="13352415" y="2647050"/>
            <a:ext cx="825170" cy="724799"/>
          </a:xfrm>
          <a:prstGeom prst="rect">
            <a:avLst/>
          </a:prstGeom>
          <a:solidFill>
            <a:schemeClr val="accent2"/>
          </a:solidFill>
          <a:ln>
            <a:noFill/>
          </a:ln>
        </p:spPr>
        <p:txBody>
          <a:bodyPr spcFirstLastPara="1" vert="horz" wrap="square" lIns="91421" tIns="91421" rIns="91421" bIns="91421"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b="1" dirty="0">
                <a:latin typeface="Arial" panose="020B0604020202020204" pitchFamily="34" charset="0"/>
                <a:cs typeface="Arial" panose="020B0604020202020204" pitchFamily="34" charset="0"/>
              </a:rPr>
              <a:t>3</a:t>
            </a:r>
          </a:p>
        </p:txBody>
      </p:sp>
      <p:cxnSp>
        <p:nvCxnSpPr>
          <p:cNvPr id="101" name="Google Shape;3597;p53"/>
          <p:cNvCxnSpPr>
            <a:stCxn id="100" idx="2"/>
            <a:endCxn id="95" idx="0"/>
          </p:cNvCxnSpPr>
          <p:nvPr/>
        </p:nvCxnSpPr>
        <p:spPr>
          <a:xfrm>
            <a:off x="13764998" y="3371852"/>
            <a:ext cx="20736" cy="1437839"/>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3600;p53"/>
          <p:cNvCxnSpPr>
            <a:stCxn id="93" idx="3"/>
            <a:endCxn id="94" idx="1"/>
          </p:cNvCxnSpPr>
          <p:nvPr/>
        </p:nvCxnSpPr>
        <p:spPr>
          <a:xfrm flipV="1">
            <a:off x="4771065" y="5659685"/>
            <a:ext cx="3063382" cy="8142"/>
          </a:xfrm>
          <a:prstGeom prst="straightConnector1">
            <a:avLst/>
          </a:prstGeom>
          <a:noFill/>
          <a:ln w="9525" cap="flat" cmpd="sng">
            <a:solidFill>
              <a:schemeClr val="dk1"/>
            </a:solidFill>
            <a:prstDash val="solid"/>
            <a:round/>
            <a:headEnd type="none" w="med" len="med"/>
            <a:tailEnd type="none" w="med" len="med"/>
          </a:ln>
        </p:spPr>
      </p:cxnSp>
      <p:cxnSp>
        <p:nvCxnSpPr>
          <p:cNvPr id="103" name="Google Shape;3601;p53"/>
          <p:cNvCxnSpPr>
            <a:stCxn id="94" idx="3"/>
            <a:endCxn id="95" idx="1"/>
          </p:cNvCxnSpPr>
          <p:nvPr/>
        </p:nvCxnSpPr>
        <p:spPr>
          <a:xfrm>
            <a:off x="9739447" y="5659685"/>
            <a:ext cx="3063382" cy="0"/>
          </a:xfrm>
          <a:prstGeom prst="straightConnector1">
            <a:avLst/>
          </a:prstGeom>
          <a:noFill/>
          <a:ln w="9525" cap="flat" cmpd="sng">
            <a:solidFill>
              <a:schemeClr val="dk1"/>
            </a:solidFill>
            <a:prstDash val="solid"/>
            <a:round/>
            <a:headEnd type="none" w="med" len="med"/>
            <a:tailEnd type="none" w="med" len="med"/>
          </a:ln>
        </p:spPr>
      </p:cxnSp>
      <p:grpSp>
        <p:nvGrpSpPr>
          <p:cNvPr id="104" name="Google Shape;3603;p53"/>
          <p:cNvGrpSpPr/>
          <p:nvPr/>
        </p:nvGrpSpPr>
        <p:grpSpPr>
          <a:xfrm>
            <a:off x="8015267" y="5069454"/>
            <a:ext cx="1602286" cy="1124763"/>
            <a:chOff x="5464800" y="2634600"/>
            <a:chExt cx="446425" cy="397650"/>
          </a:xfrm>
        </p:grpSpPr>
        <p:sp>
          <p:nvSpPr>
            <p:cNvPr id="105" name="Google Shape;3604;p53"/>
            <p:cNvSpPr/>
            <p:nvPr/>
          </p:nvSpPr>
          <p:spPr>
            <a:xfrm>
              <a:off x="5538875" y="2937900"/>
              <a:ext cx="57650" cy="44350"/>
            </a:xfrm>
            <a:custGeom>
              <a:avLst/>
              <a:gdLst/>
              <a:ahLst/>
              <a:cxnLst/>
              <a:rect l="l" t="t" r="r" b="b"/>
              <a:pathLst>
                <a:path w="2306" h="1774" extrusionOk="0">
                  <a:moveTo>
                    <a:pt x="1900" y="0"/>
                  </a:moveTo>
                  <a:lnTo>
                    <a:pt x="533" y="101"/>
                  </a:lnTo>
                  <a:lnTo>
                    <a:pt x="1" y="1039"/>
                  </a:lnTo>
                  <a:lnTo>
                    <a:pt x="1" y="1140"/>
                  </a:lnTo>
                  <a:lnTo>
                    <a:pt x="26" y="1241"/>
                  </a:lnTo>
                  <a:lnTo>
                    <a:pt x="77" y="1317"/>
                  </a:lnTo>
                  <a:lnTo>
                    <a:pt x="127" y="1393"/>
                  </a:lnTo>
                  <a:lnTo>
                    <a:pt x="254" y="1520"/>
                  </a:lnTo>
                  <a:lnTo>
                    <a:pt x="406" y="1621"/>
                  </a:lnTo>
                  <a:lnTo>
                    <a:pt x="583" y="1672"/>
                  </a:lnTo>
                  <a:lnTo>
                    <a:pt x="786" y="1722"/>
                  </a:lnTo>
                  <a:lnTo>
                    <a:pt x="963" y="1748"/>
                  </a:lnTo>
                  <a:lnTo>
                    <a:pt x="1141" y="1773"/>
                  </a:lnTo>
                  <a:lnTo>
                    <a:pt x="1318" y="1748"/>
                  </a:lnTo>
                  <a:lnTo>
                    <a:pt x="1495" y="1722"/>
                  </a:lnTo>
                  <a:lnTo>
                    <a:pt x="1698" y="1672"/>
                  </a:lnTo>
                  <a:lnTo>
                    <a:pt x="1900" y="1596"/>
                  </a:lnTo>
                  <a:lnTo>
                    <a:pt x="2078" y="1494"/>
                  </a:lnTo>
                  <a:lnTo>
                    <a:pt x="2204" y="1368"/>
                  </a:lnTo>
                  <a:lnTo>
                    <a:pt x="2255" y="1292"/>
                  </a:lnTo>
                  <a:lnTo>
                    <a:pt x="2306" y="1216"/>
                  </a:lnTo>
                  <a:lnTo>
                    <a:pt x="2306" y="1140"/>
                  </a:lnTo>
                  <a:lnTo>
                    <a:pt x="2306" y="1039"/>
                  </a:lnTo>
                  <a:lnTo>
                    <a:pt x="2280" y="709"/>
                  </a:lnTo>
                  <a:lnTo>
                    <a:pt x="1900" y="0"/>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06" name="Google Shape;3605;p53"/>
            <p:cNvSpPr/>
            <p:nvPr/>
          </p:nvSpPr>
          <p:spPr>
            <a:xfrm>
              <a:off x="5529375" y="2963850"/>
              <a:ext cx="77925" cy="62075"/>
            </a:xfrm>
            <a:custGeom>
              <a:avLst/>
              <a:gdLst/>
              <a:ahLst/>
              <a:cxnLst/>
              <a:rect l="l" t="t" r="r" b="b"/>
              <a:pathLst>
                <a:path w="3117" h="2483" extrusionOk="0">
                  <a:moveTo>
                    <a:pt x="381" y="1"/>
                  </a:moveTo>
                  <a:lnTo>
                    <a:pt x="178" y="51"/>
                  </a:lnTo>
                  <a:lnTo>
                    <a:pt x="1" y="1571"/>
                  </a:lnTo>
                  <a:lnTo>
                    <a:pt x="178" y="2483"/>
                  </a:lnTo>
                  <a:lnTo>
                    <a:pt x="2888" y="2483"/>
                  </a:lnTo>
                  <a:lnTo>
                    <a:pt x="3116" y="1242"/>
                  </a:lnTo>
                  <a:lnTo>
                    <a:pt x="2888" y="51"/>
                  </a:lnTo>
                  <a:lnTo>
                    <a:pt x="2686" y="1"/>
                  </a:lnTo>
                  <a:lnTo>
                    <a:pt x="2432" y="178"/>
                  </a:lnTo>
                  <a:lnTo>
                    <a:pt x="2154" y="305"/>
                  </a:lnTo>
                  <a:lnTo>
                    <a:pt x="1850" y="406"/>
                  </a:lnTo>
                  <a:lnTo>
                    <a:pt x="1546" y="431"/>
                  </a:lnTo>
                  <a:lnTo>
                    <a:pt x="1217" y="406"/>
                  </a:lnTo>
                  <a:lnTo>
                    <a:pt x="938" y="305"/>
                  </a:lnTo>
                  <a:lnTo>
                    <a:pt x="634" y="178"/>
                  </a:lnTo>
                  <a:lnTo>
                    <a:pt x="381" y="1"/>
                  </a:lnTo>
                  <a:close/>
                </a:path>
              </a:pathLst>
            </a:custGeom>
            <a:solidFill>
              <a:srgbClr val="F54F4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07" name="Google Shape;3606;p53"/>
            <p:cNvSpPr/>
            <p:nvPr/>
          </p:nvSpPr>
          <p:spPr>
            <a:xfrm>
              <a:off x="5478725" y="2969550"/>
              <a:ext cx="55125" cy="56375"/>
            </a:xfrm>
            <a:custGeom>
              <a:avLst/>
              <a:gdLst/>
              <a:ahLst/>
              <a:cxnLst/>
              <a:rect l="l" t="t" r="r" b="b"/>
              <a:pathLst>
                <a:path w="2205" h="2255" extrusionOk="0">
                  <a:moveTo>
                    <a:pt x="2103" y="1"/>
                  </a:moveTo>
                  <a:lnTo>
                    <a:pt x="938" y="304"/>
                  </a:lnTo>
                  <a:lnTo>
                    <a:pt x="760" y="355"/>
                  </a:lnTo>
                  <a:lnTo>
                    <a:pt x="609" y="431"/>
                  </a:lnTo>
                  <a:lnTo>
                    <a:pt x="482" y="507"/>
                  </a:lnTo>
                  <a:lnTo>
                    <a:pt x="381" y="608"/>
                  </a:lnTo>
                  <a:lnTo>
                    <a:pt x="305" y="710"/>
                  </a:lnTo>
                  <a:lnTo>
                    <a:pt x="229" y="862"/>
                  </a:lnTo>
                  <a:lnTo>
                    <a:pt x="178" y="1014"/>
                  </a:lnTo>
                  <a:lnTo>
                    <a:pt x="127" y="1191"/>
                  </a:lnTo>
                  <a:lnTo>
                    <a:pt x="51" y="1723"/>
                  </a:lnTo>
                  <a:lnTo>
                    <a:pt x="1" y="1875"/>
                  </a:lnTo>
                  <a:lnTo>
                    <a:pt x="1" y="1976"/>
                  </a:lnTo>
                  <a:lnTo>
                    <a:pt x="1" y="2027"/>
                  </a:lnTo>
                  <a:lnTo>
                    <a:pt x="26" y="2052"/>
                  </a:lnTo>
                  <a:lnTo>
                    <a:pt x="77" y="2077"/>
                  </a:lnTo>
                  <a:lnTo>
                    <a:pt x="153" y="2077"/>
                  </a:lnTo>
                  <a:lnTo>
                    <a:pt x="203" y="2255"/>
                  </a:lnTo>
                  <a:lnTo>
                    <a:pt x="2204" y="2255"/>
                  </a:lnTo>
                  <a:lnTo>
                    <a:pt x="2204" y="330"/>
                  </a:lnTo>
                  <a:lnTo>
                    <a:pt x="2103" y="1"/>
                  </a:lnTo>
                  <a:close/>
                </a:path>
              </a:pathLst>
            </a:custGeom>
            <a:solidFill>
              <a:schemeClr val="lt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08" name="Google Shape;3607;p53"/>
            <p:cNvSpPr/>
            <p:nvPr/>
          </p:nvSpPr>
          <p:spPr>
            <a:xfrm>
              <a:off x="5529375" y="2963850"/>
              <a:ext cx="20300" cy="13950"/>
            </a:xfrm>
            <a:custGeom>
              <a:avLst/>
              <a:gdLst/>
              <a:ahLst/>
              <a:cxnLst/>
              <a:rect l="l" t="t" r="r" b="b"/>
              <a:pathLst>
                <a:path w="812" h="558" extrusionOk="0">
                  <a:moveTo>
                    <a:pt x="381" y="1"/>
                  </a:moveTo>
                  <a:lnTo>
                    <a:pt x="178" y="51"/>
                  </a:lnTo>
                  <a:lnTo>
                    <a:pt x="1" y="330"/>
                  </a:lnTo>
                  <a:lnTo>
                    <a:pt x="178" y="558"/>
                  </a:lnTo>
                  <a:lnTo>
                    <a:pt x="355" y="507"/>
                  </a:lnTo>
                  <a:lnTo>
                    <a:pt x="533" y="482"/>
                  </a:lnTo>
                  <a:lnTo>
                    <a:pt x="710" y="406"/>
                  </a:lnTo>
                  <a:lnTo>
                    <a:pt x="761" y="355"/>
                  </a:lnTo>
                  <a:lnTo>
                    <a:pt x="811" y="279"/>
                  </a:lnTo>
                  <a:lnTo>
                    <a:pt x="659" y="1"/>
                  </a:lnTo>
                  <a:close/>
                </a:path>
              </a:pathLst>
            </a:custGeom>
            <a:solidFill>
              <a:srgbClr val="F54F4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09" name="Google Shape;3608;p53"/>
            <p:cNvSpPr/>
            <p:nvPr/>
          </p:nvSpPr>
          <p:spPr>
            <a:xfrm>
              <a:off x="5601575" y="2965125"/>
              <a:ext cx="62700" cy="60800"/>
            </a:xfrm>
            <a:custGeom>
              <a:avLst/>
              <a:gdLst/>
              <a:ahLst/>
              <a:cxnLst/>
              <a:rect l="l" t="t" r="r" b="b"/>
              <a:pathLst>
                <a:path w="2508" h="2432" extrusionOk="0">
                  <a:moveTo>
                    <a:pt x="0" y="0"/>
                  </a:moveTo>
                  <a:lnTo>
                    <a:pt x="0" y="2432"/>
                  </a:lnTo>
                  <a:lnTo>
                    <a:pt x="2508" y="2432"/>
                  </a:lnTo>
                  <a:lnTo>
                    <a:pt x="2330" y="1469"/>
                  </a:lnTo>
                  <a:lnTo>
                    <a:pt x="2280" y="1292"/>
                  </a:lnTo>
                  <a:lnTo>
                    <a:pt x="2229" y="1115"/>
                  </a:lnTo>
                  <a:lnTo>
                    <a:pt x="2128" y="937"/>
                  </a:lnTo>
                  <a:lnTo>
                    <a:pt x="2027" y="811"/>
                  </a:lnTo>
                  <a:lnTo>
                    <a:pt x="1875" y="659"/>
                  </a:lnTo>
                  <a:lnTo>
                    <a:pt x="1723" y="557"/>
                  </a:lnTo>
                  <a:lnTo>
                    <a:pt x="1571" y="456"/>
                  </a:lnTo>
                  <a:lnTo>
                    <a:pt x="1393" y="405"/>
                  </a:lnTo>
                  <a:lnTo>
                    <a:pt x="0" y="0"/>
                  </a:lnTo>
                  <a:close/>
                </a:path>
              </a:pathLst>
            </a:custGeom>
            <a:solidFill>
              <a:schemeClr val="lt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0" name="Google Shape;3609;p53"/>
            <p:cNvSpPr/>
            <p:nvPr/>
          </p:nvSpPr>
          <p:spPr>
            <a:xfrm>
              <a:off x="5711125" y="2644100"/>
              <a:ext cx="105125" cy="107650"/>
            </a:xfrm>
            <a:custGeom>
              <a:avLst/>
              <a:gdLst/>
              <a:ahLst/>
              <a:cxnLst/>
              <a:rect l="l" t="t" r="r" b="b"/>
              <a:pathLst>
                <a:path w="4205" h="4306" extrusionOk="0">
                  <a:moveTo>
                    <a:pt x="228" y="0"/>
                  </a:moveTo>
                  <a:lnTo>
                    <a:pt x="152" y="25"/>
                  </a:lnTo>
                  <a:lnTo>
                    <a:pt x="101" y="76"/>
                  </a:lnTo>
                  <a:lnTo>
                    <a:pt x="51" y="177"/>
                  </a:lnTo>
                  <a:lnTo>
                    <a:pt x="25" y="279"/>
                  </a:lnTo>
                  <a:lnTo>
                    <a:pt x="0" y="507"/>
                  </a:lnTo>
                  <a:lnTo>
                    <a:pt x="0" y="709"/>
                  </a:lnTo>
                  <a:lnTo>
                    <a:pt x="25" y="3014"/>
                  </a:lnTo>
                  <a:lnTo>
                    <a:pt x="51" y="3115"/>
                  </a:lnTo>
                  <a:lnTo>
                    <a:pt x="76" y="3191"/>
                  </a:lnTo>
                  <a:lnTo>
                    <a:pt x="101" y="3242"/>
                  </a:lnTo>
                  <a:lnTo>
                    <a:pt x="152" y="3318"/>
                  </a:lnTo>
                  <a:lnTo>
                    <a:pt x="228" y="3369"/>
                  </a:lnTo>
                  <a:lnTo>
                    <a:pt x="279" y="3394"/>
                  </a:lnTo>
                  <a:lnTo>
                    <a:pt x="355" y="3419"/>
                  </a:lnTo>
                  <a:lnTo>
                    <a:pt x="456" y="3445"/>
                  </a:lnTo>
                  <a:lnTo>
                    <a:pt x="1748" y="3470"/>
                  </a:lnTo>
                  <a:lnTo>
                    <a:pt x="1824" y="3495"/>
                  </a:lnTo>
                  <a:lnTo>
                    <a:pt x="1900" y="3521"/>
                  </a:lnTo>
                  <a:lnTo>
                    <a:pt x="2786" y="4280"/>
                  </a:lnTo>
                  <a:lnTo>
                    <a:pt x="2862" y="4306"/>
                  </a:lnTo>
                  <a:lnTo>
                    <a:pt x="2913" y="4280"/>
                  </a:lnTo>
                  <a:lnTo>
                    <a:pt x="2989" y="4230"/>
                  </a:lnTo>
                  <a:lnTo>
                    <a:pt x="2989" y="4154"/>
                  </a:lnTo>
                  <a:lnTo>
                    <a:pt x="3065" y="3799"/>
                  </a:lnTo>
                  <a:lnTo>
                    <a:pt x="3065" y="3698"/>
                  </a:lnTo>
                  <a:lnTo>
                    <a:pt x="3141" y="3597"/>
                  </a:lnTo>
                  <a:lnTo>
                    <a:pt x="3217" y="3546"/>
                  </a:lnTo>
                  <a:lnTo>
                    <a:pt x="3318" y="3521"/>
                  </a:lnTo>
                  <a:lnTo>
                    <a:pt x="3926" y="3521"/>
                  </a:lnTo>
                  <a:lnTo>
                    <a:pt x="4078" y="3470"/>
                  </a:lnTo>
                  <a:lnTo>
                    <a:pt x="4128" y="3445"/>
                  </a:lnTo>
                  <a:lnTo>
                    <a:pt x="4179" y="3394"/>
                  </a:lnTo>
                  <a:lnTo>
                    <a:pt x="4204" y="3318"/>
                  </a:lnTo>
                  <a:lnTo>
                    <a:pt x="4204" y="3242"/>
                  </a:lnTo>
                  <a:lnTo>
                    <a:pt x="4204" y="405"/>
                  </a:lnTo>
                  <a:lnTo>
                    <a:pt x="4204" y="329"/>
                  </a:lnTo>
                  <a:lnTo>
                    <a:pt x="4179" y="253"/>
                  </a:lnTo>
                  <a:lnTo>
                    <a:pt x="4128" y="177"/>
                  </a:lnTo>
                  <a:lnTo>
                    <a:pt x="4078" y="127"/>
                  </a:lnTo>
                  <a:lnTo>
                    <a:pt x="4027" y="76"/>
                  </a:lnTo>
                  <a:lnTo>
                    <a:pt x="3951" y="25"/>
                  </a:lnTo>
                  <a:lnTo>
                    <a:pt x="3875" y="0"/>
                  </a:lnTo>
                  <a:close/>
                </a:path>
              </a:pathLst>
            </a:custGeom>
            <a:solidFill>
              <a:schemeClr val="lt1"/>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1" name="Google Shape;3610;p53"/>
            <p:cNvSpPr/>
            <p:nvPr/>
          </p:nvSpPr>
          <p:spPr>
            <a:xfrm>
              <a:off x="5562950" y="2644100"/>
              <a:ext cx="106400" cy="107650"/>
            </a:xfrm>
            <a:custGeom>
              <a:avLst/>
              <a:gdLst/>
              <a:ahLst/>
              <a:cxnLst/>
              <a:rect l="l" t="t" r="r" b="b"/>
              <a:pathLst>
                <a:path w="4256" h="4306" extrusionOk="0">
                  <a:moveTo>
                    <a:pt x="431" y="0"/>
                  </a:moveTo>
                  <a:lnTo>
                    <a:pt x="330" y="152"/>
                  </a:lnTo>
                  <a:lnTo>
                    <a:pt x="254" y="152"/>
                  </a:lnTo>
                  <a:lnTo>
                    <a:pt x="178" y="203"/>
                  </a:lnTo>
                  <a:lnTo>
                    <a:pt x="127" y="228"/>
                  </a:lnTo>
                  <a:lnTo>
                    <a:pt x="76" y="304"/>
                  </a:lnTo>
                  <a:lnTo>
                    <a:pt x="26" y="456"/>
                  </a:lnTo>
                  <a:lnTo>
                    <a:pt x="0" y="608"/>
                  </a:lnTo>
                  <a:lnTo>
                    <a:pt x="51" y="3141"/>
                  </a:lnTo>
                  <a:lnTo>
                    <a:pt x="76" y="3242"/>
                  </a:lnTo>
                  <a:lnTo>
                    <a:pt x="76" y="3318"/>
                  </a:lnTo>
                  <a:lnTo>
                    <a:pt x="127" y="3369"/>
                  </a:lnTo>
                  <a:lnTo>
                    <a:pt x="178" y="3445"/>
                  </a:lnTo>
                  <a:lnTo>
                    <a:pt x="228" y="3495"/>
                  </a:lnTo>
                  <a:lnTo>
                    <a:pt x="304" y="3521"/>
                  </a:lnTo>
                  <a:lnTo>
                    <a:pt x="380" y="3546"/>
                  </a:lnTo>
                  <a:lnTo>
                    <a:pt x="456" y="3571"/>
                  </a:lnTo>
                  <a:lnTo>
                    <a:pt x="912" y="3571"/>
                  </a:lnTo>
                  <a:lnTo>
                    <a:pt x="988" y="3647"/>
                  </a:lnTo>
                  <a:lnTo>
                    <a:pt x="1039" y="3723"/>
                  </a:lnTo>
                  <a:lnTo>
                    <a:pt x="1064" y="3825"/>
                  </a:lnTo>
                  <a:lnTo>
                    <a:pt x="963" y="4179"/>
                  </a:lnTo>
                  <a:lnTo>
                    <a:pt x="988" y="4255"/>
                  </a:lnTo>
                  <a:lnTo>
                    <a:pt x="1039" y="4306"/>
                  </a:lnTo>
                  <a:lnTo>
                    <a:pt x="1115" y="4306"/>
                  </a:lnTo>
                  <a:lnTo>
                    <a:pt x="1191" y="4280"/>
                  </a:lnTo>
                  <a:lnTo>
                    <a:pt x="2204" y="3571"/>
                  </a:lnTo>
                  <a:lnTo>
                    <a:pt x="2280" y="3546"/>
                  </a:lnTo>
                  <a:lnTo>
                    <a:pt x="2356" y="3521"/>
                  </a:lnTo>
                  <a:lnTo>
                    <a:pt x="3597" y="3546"/>
                  </a:lnTo>
                  <a:lnTo>
                    <a:pt x="3774" y="3521"/>
                  </a:lnTo>
                  <a:lnTo>
                    <a:pt x="3926" y="3495"/>
                  </a:lnTo>
                  <a:lnTo>
                    <a:pt x="4002" y="3445"/>
                  </a:lnTo>
                  <a:lnTo>
                    <a:pt x="4053" y="3419"/>
                  </a:lnTo>
                  <a:lnTo>
                    <a:pt x="4078" y="3343"/>
                  </a:lnTo>
                  <a:lnTo>
                    <a:pt x="4078" y="3267"/>
                  </a:lnTo>
                  <a:lnTo>
                    <a:pt x="4255" y="3115"/>
                  </a:lnTo>
                  <a:lnTo>
                    <a:pt x="4255" y="405"/>
                  </a:lnTo>
                  <a:lnTo>
                    <a:pt x="4255" y="329"/>
                  </a:lnTo>
                  <a:lnTo>
                    <a:pt x="4230" y="253"/>
                  </a:lnTo>
                  <a:lnTo>
                    <a:pt x="4179" y="177"/>
                  </a:lnTo>
                  <a:lnTo>
                    <a:pt x="4129" y="127"/>
                  </a:lnTo>
                  <a:lnTo>
                    <a:pt x="4078" y="76"/>
                  </a:lnTo>
                  <a:lnTo>
                    <a:pt x="4002" y="25"/>
                  </a:lnTo>
                  <a:lnTo>
                    <a:pt x="3926" y="0"/>
                  </a:lnTo>
                  <a:close/>
                </a:path>
              </a:pathLst>
            </a:custGeom>
            <a:solidFill>
              <a:schemeClr val="lt1"/>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2" name="Google Shape;3611;p53"/>
            <p:cNvSpPr/>
            <p:nvPr/>
          </p:nvSpPr>
          <p:spPr>
            <a:xfrm>
              <a:off x="5720600" y="2783400"/>
              <a:ext cx="182400" cy="198850"/>
            </a:xfrm>
            <a:custGeom>
              <a:avLst/>
              <a:gdLst/>
              <a:ahLst/>
              <a:cxnLst/>
              <a:rect l="l" t="t" r="r" b="b"/>
              <a:pathLst>
                <a:path w="7296" h="7954" extrusionOk="0">
                  <a:moveTo>
                    <a:pt x="3800" y="0"/>
                  </a:moveTo>
                  <a:lnTo>
                    <a:pt x="3522" y="25"/>
                  </a:lnTo>
                  <a:lnTo>
                    <a:pt x="3319" y="51"/>
                  </a:lnTo>
                  <a:lnTo>
                    <a:pt x="3116" y="76"/>
                  </a:lnTo>
                  <a:lnTo>
                    <a:pt x="2939" y="127"/>
                  </a:lnTo>
                  <a:lnTo>
                    <a:pt x="2787" y="177"/>
                  </a:lnTo>
                  <a:lnTo>
                    <a:pt x="2610" y="253"/>
                  </a:lnTo>
                  <a:lnTo>
                    <a:pt x="2458" y="355"/>
                  </a:lnTo>
                  <a:lnTo>
                    <a:pt x="2179" y="557"/>
                  </a:lnTo>
                  <a:lnTo>
                    <a:pt x="2128" y="583"/>
                  </a:lnTo>
                  <a:lnTo>
                    <a:pt x="1951" y="608"/>
                  </a:lnTo>
                  <a:lnTo>
                    <a:pt x="1799" y="633"/>
                  </a:lnTo>
                  <a:lnTo>
                    <a:pt x="1647" y="659"/>
                  </a:lnTo>
                  <a:lnTo>
                    <a:pt x="1495" y="709"/>
                  </a:lnTo>
                  <a:lnTo>
                    <a:pt x="1369" y="785"/>
                  </a:lnTo>
                  <a:lnTo>
                    <a:pt x="1242" y="887"/>
                  </a:lnTo>
                  <a:lnTo>
                    <a:pt x="1141" y="963"/>
                  </a:lnTo>
                  <a:lnTo>
                    <a:pt x="1039" y="1089"/>
                  </a:lnTo>
                  <a:lnTo>
                    <a:pt x="938" y="1191"/>
                  </a:lnTo>
                  <a:lnTo>
                    <a:pt x="862" y="1317"/>
                  </a:lnTo>
                  <a:lnTo>
                    <a:pt x="811" y="1469"/>
                  </a:lnTo>
                  <a:lnTo>
                    <a:pt x="761" y="1596"/>
                  </a:lnTo>
                  <a:lnTo>
                    <a:pt x="710" y="1748"/>
                  </a:lnTo>
                  <a:lnTo>
                    <a:pt x="710" y="1900"/>
                  </a:lnTo>
                  <a:lnTo>
                    <a:pt x="710" y="2077"/>
                  </a:lnTo>
                  <a:lnTo>
                    <a:pt x="735" y="2229"/>
                  </a:lnTo>
                  <a:lnTo>
                    <a:pt x="735" y="2254"/>
                  </a:lnTo>
                  <a:lnTo>
                    <a:pt x="710" y="2280"/>
                  </a:lnTo>
                  <a:lnTo>
                    <a:pt x="583" y="2432"/>
                  </a:lnTo>
                  <a:lnTo>
                    <a:pt x="482" y="2558"/>
                  </a:lnTo>
                  <a:lnTo>
                    <a:pt x="406" y="2736"/>
                  </a:lnTo>
                  <a:lnTo>
                    <a:pt x="330" y="2888"/>
                  </a:lnTo>
                  <a:lnTo>
                    <a:pt x="280" y="3065"/>
                  </a:lnTo>
                  <a:lnTo>
                    <a:pt x="229" y="3242"/>
                  </a:lnTo>
                  <a:lnTo>
                    <a:pt x="204" y="3445"/>
                  </a:lnTo>
                  <a:lnTo>
                    <a:pt x="178" y="3647"/>
                  </a:lnTo>
                  <a:lnTo>
                    <a:pt x="204" y="3926"/>
                  </a:lnTo>
                  <a:lnTo>
                    <a:pt x="254" y="4179"/>
                  </a:lnTo>
                  <a:lnTo>
                    <a:pt x="330" y="4433"/>
                  </a:lnTo>
                  <a:lnTo>
                    <a:pt x="431" y="4660"/>
                  </a:lnTo>
                  <a:lnTo>
                    <a:pt x="457" y="4711"/>
                  </a:lnTo>
                  <a:lnTo>
                    <a:pt x="431" y="4736"/>
                  </a:lnTo>
                  <a:lnTo>
                    <a:pt x="305" y="4888"/>
                  </a:lnTo>
                  <a:lnTo>
                    <a:pt x="229" y="5040"/>
                  </a:lnTo>
                  <a:lnTo>
                    <a:pt x="153" y="5218"/>
                  </a:lnTo>
                  <a:lnTo>
                    <a:pt x="77" y="5420"/>
                  </a:lnTo>
                  <a:lnTo>
                    <a:pt x="52" y="5598"/>
                  </a:lnTo>
                  <a:lnTo>
                    <a:pt x="26" y="5800"/>
                  </a:lnTo>
                  <a:lnTo>
                    <a:pt x="1" y="6231"/>
                  </a:lnTo>
                  <a:lnTo>
                    <a:pt x="26" y="6433"/>
                  </a:lnTo>
                  <a:lnTo>
                    <a:pt x="77" y="6661"/>
                  </a:lnTo>
                  <a:lnTo>
                    <a:pt x="153" y="6915"/>
                  </a:lnTo>
                  <a:lnTo>
                    <a:pt x="254" y="7168"/>
                  </a:lnTo>
                  <a:lnTo>
                    <a:pt x="356" y="7396"/>
                  </a:lnTo>
                  <a:lnTo>
                    <a:pt x="482" y="7598"/>
                  </a:lnTo>
                  <a:lnTo>
                    <a:pt x="609" y="7801"/>
                  </a:lnTo>
                  <a:lnTo>
                    <a:pt x="735" y="7953"/>
                  </a:lnTo>
                  <a:lnTo>
                    <a:pt x="6637" y="7877"/>
                  </a:lnTo>
                  <a:lnTo>
                    <a:pt x="6738" y="7750"/>
                  </a:lnTo>
                  <a:lnTo>
                    <a:pt x="6839" y="7598"/>
                  </a:lnTo>
                  <a:lnTo>
                    <a:pt x="7017" y="7269"/>
                  </a:lnTo>
                  <a:lnTo>
                    <a:pt x="7169" y="6915"/>
                  </a:lnTo>
                  <a:lnTo>
                    <a:pt x="7245" y="6535"/>
                  </a:lnTo>
                  <a:lnTo>
                    <a:pt x="7295" y="6155"/>
                  </a:lnTo>
                  <a:lnTo>
                    <a:pt x="7295" y="5775"/>
                  </a:lnTo>
                  <a:lnTo>
                    <a:pt x="7270" y="5598"/>
                  </a:lnTo>
                  <a:lnTo>
                    <a:pt x="7219" y="5420"/>
                  </a:lnTo>
                  <a:lnTo>
                    <a:pt x="7169" y="5268"/>
                  </a:lnTo>
                  <a:lnTo>
                    <a:pt x="7093" y="5142"/>
                  </a:lnTo>
                  <a:lnTo>
                    <a:pt x="6966" y="4914"/>
                  </a:lnTo>
                  <a:lnTo>
                    <a:pt x="6789" y="4736"/>
                  </a:lnTo>
                  <a:lnTo>
                    <a:pt x="6789" y="4686"/>
                  </a:lnTo>
                  <a:lnTo>
                    <a:pt x="6789" y="4635"/>
                  </a:lnTo>
                  <a:lnTo>
                    <a:pt x="6890" y="4407"/>
                  </a:lnTo>
                  <a:lnTo>
                    <a:pt x="6966" y="4179"/>
                  </a:lnTo>
                  <a:lnTo>
                    <a:pt x="7017" y="3901"/>
                  </a:lnTo>
                  <a:lnTo>
                    <a:pt x="7042" y="3622"/>
                  </a:lnTo>
                  <a:lnTo>
                    <a:pt x="7042" y="3419"/>
                  </a:lnTo>
                  <a:lnTo>
                    <a:pt x="7017" y="3242"/>
                  </a:lnTo>
                  <a:lnTo>
                    <a:pt x="6966" y="3039"/>
                  </a:lnTo>
                  <a:lnTo>
                    <a:pt x="6890" y="2862"/>
                  </a:lnTo>
                  <a:lnTo>
                    <a:pt x="6814" y="2685"/>
                  </a:lnTo>
                  <a:lnTo>
                    <a:pt x="6738" y="2533"/>
                  </a:lnTo>
                  <a:lnTo>
                    <a:pt x="6637" y="2381"/>
                  </a:lnTo>
                  <a:lnTo>
                    <a:pt x="6510" y="2254"/>
                  </a:lnTo>
                  <a:lnTo>
                    <a:pt x="6485" y="2204"/>
                  </a:lnTo>
                  <a:lnTo>
                    <a:pt x="6485" y="2178"/>
                  </a:lnTo>
                  <a:lnTo>
                    <a:pt x="6510" y="1950"/>
                  </a:lnTo>
                  <a:lnTo>
                    <a:pt x="6510" y="1798"/>
                  </a:lnTo>
                  <a:lnTo>
                    <a:pt x="6485" y="1646"/>
                  </a:lnTo>
                  <a:lnTo>
                    <a:pt x="6384" y="1393"/>
                  </a:lnTo>
                  <a:lnTo>
                    <a:pt x="6257" y="1140"/>
                  </a:lnTo>
                  <a:lnTo>
                    <a:pt x="6080" y="937"/>
                  </a:lnTo>
                  <a:lnTo>
                    <a:pt x="5852" y="760"/>
                  </a:lnTo>
                  <a:lnTo>
                    <a:pt x="5624" y="633"/>
                  </a:lnTo>
                  <a:lnTo>
                    <a:pt x="5345" y="532"/>
                  </a:lnTo>
                  <a:lnTo>
                    <a:pt x="5041" y="507"/>
                  </a:lnTo>
                  <a:lnTo>
                    <a:pt x="4991" y="481"/>
                  </a:lnTo>
                  <a:lnTo>
                    <a:pt x="4788" y="329"/>
                  </a:lnTo>
                  <a:lnTo>
                    <a:pt x="4560" y="203"/>
                  </a:lnTo>
                  <a:lnTo>
                    <a:pt x="4307" y="76"/>
                  </a:lnTo>
                  <a:lnTo>
                    <a:pt x="4053" y="0"/>
                  </a:lnTo>
                  <a:close/>
                </a:path>
              </a:pathLst>
            </a:custGeom>
            <a:solidFill>
              <a:schemeClr val="dk1"/>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3" name="Google Shape;3612;p53"/>
            <p:cNvSpPr/>
            <p:nvPr/>
          </p:nvSpPr>
          <p:spPr>
            <a:xfrm>
              <a:off x="5486950" y="2868875"/>
              <a:ext cx="161500" cy="33575"/>
            </a:xfrm>
            <a:custGeom>
              <a:avLst/>
              <a:gdLst/>
              <a:ahLst/>
              <a:cxnLst/>
              <a:rect l="l" t="t" r="r" b="b"/>
              <a:pathLst>
                <a:path w="6460" h="1343" extrusionOk="0">
                  <a:moveTo>
                    <a:pt x="583" y="0"/>
                  </a:moveTo>
                  <a:lnTo>
                    <a:pt x="457" y="26"/>
                  </a:lnTo>
                  <a:lnTo>
                    <a:pt x="355" y="51"/>
                  </a:lnTo>
                  <a:lnTo>
                    <a:pt x="254" y="102"/>
                  </a:lnTo>
                  <a:lnTo>
                    <a:pt x="178" y="178"/>
                  </a:lnTo>
                  <a:lnTo>
                    <a:pt x="102" y="254"/>
                  </a:lnTo>
                  <a:lnTo>
                    <a:pt x="52" y="355"/>
                  </a:lnTo>
                  <a:lnTo>
                    <a:pt x="26" y="456"/>
                  </a:lnTo>
                  <a:lnTo>
                    <a:pt x="1" y="558"/>
                  </a:lnTo>
                  <a:lnTo>
                    <a:pt x="26" y="710"/>
                  </a:lnTo>
                  <a:lnTo>
                    <a:pt x="77" y="862"/>
                  </a:lnTo>
                  <a:lnTo>
                    <a:pt x="153" y="988"/>
                  </a:lnTo>
                  <a:lnTo>
                    <a:pt x="229" y="1115"/>
                  </a:lnTo>
                  <a:lnTo>
                    <a:pt x="355" y="1216"/>
                  </a:lnTo>
                  <a:lnTo>
                    <a:pt x="482" y="1267"/>
                  </a:lnTo>
                  <a:lnTo>
                    <a:pt x="634" y="1317"/>
                  </a:lnTo>
                  <a:lnTo>
                    <a:pt x="786" y="1343"/>
                  </a:lnTo>
                  <a:lnTo>
                    <a:pt x="5674" y="1343"/>
                  </a:lnTo>
                  <a:lnTo>
                    <a:pt x="5826" y="1317"/>
                  </a:lnTo>
                  <a:lnTo>
                    <a:pt x="5978" y="1267"/>
                  </a:lnTo>
                  <a:lnTo>
                    <a:pt x="6105" y="1216"/>
                  </a:lnTo>
                  <a:lnTo>
                    <a:pt x="6232" y="1115"/>
                  </a:lnTo>
                  <a:lnTo>
                    <a:pt x="6333" y="988"/>
                  </a:lnTo>
                  <a:lnTo>
                    <a:pt x="6384" y="862"/>
                  </a:lnTo>
                  <a:lnTo>
                    <a:pt x="6434" y="710"/>
                  </a:lnTo>
                  <a:lnTo>
                    <a:pt x="6460" y="558"/>
                  </a:lnTo>
                  <a:lnTo>
                    <a:pt x="6434" y="456"/>
                  </a:lnTo>
                  <a:lnTo>
                    <a:pt x="6409" y="355"/>
                  </a:lnTo>
                  <a:lnTo>
                    <a:pt x="6358" y="254"/>
                  </a:lnTo>
                  <a:lnTo>
                    <a:pt x="6282" y="178"/>
                  </a:lnTo>
                  <a:lnTo>
                    <a:pt x="6206" y="102"/>
                  </a:lnTo>
                  <a:lnTo>
                    <a:pt x="6105" y="51"/>
                  </a:lnTo>
                  <a:lnTo>
                    <a:pt x="6004" y="26"/>
                  </a:lnTo>
                  <a:lnTo>
                    <a:pt x="5902" y="0"/>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4" name="Google Shape;3613;p53"/>
            <p:cNvSpPr/>
            <p:nvPr/>
          </p:nvSpPr>
          <p:spPr>
            <a:xfrm>
              <a:off x="5509750" y="2806175"/>
              <a:ext cx="115900" cy="145675"/>
            </a:xfrm>
            <a:custGeom>
              <a:avLst/>
              <a:gdLst/>
              <a:ahLst/>
              <a:cxnLst/>
              <a:rect l="l" t="t" r="r" b="b"/>
              <a:pathLst>
                <a:path w="4636" h="5827" extrusionOk="0">
                  <a:moveTo>
                    <a:pt x="2306" y="1"/>
                  </a:moveTo>
                  <a:lnTo>
                    <a:pt x="2052" y="52"/>
                  </a:lnTo>
                  <a:lnTo>
                    <a:pt x="1799" y="102"/>
                  </a:lnTo>
                  <a:lnTo>
                    <a:pt x="1470" y="204"/>
                  </a:lnTo>
                  <a:lnTo>
                    <a:pt x="1140" y="330"/>
                  </a:lnTo>
                  <a:lnTo>
                    <a:pt x="811" y="508"/>
                  </a:lnTo>
                  <a:lnTo>
                    <a:pt x="685" y="609"/>
                  </a:lnTo>
                  <a:lnTo>
                    <a:pt x="558" y="710"/>
                  </a:lnTo>
                  <a:lnTo>
                    <a:pt x="431" y="837"/>
                  </a:lnTo>
                  <a:lnTo>
                    <a:pt x="355" y="963"/>
                  </a:lnTo>
                  <a:lnTo>
                    <a:pt x="203" y="1318"/>
                  </a:lnTo>
                  <a:lnTo>
                    <a:pt x="102" y="1723"/>
                  </a:lnTo>
                  <a:lnTo>
                    <a:pt x="26" y="2128"/>
                  </a:lnTo>
                  <a:lnTo>
                    <a:pt x="1" y="2610"/>
                  </a:lnTo>
                  <a:lnTo>
                    <a:pt x="1" y="3243"/>
                  </a:lnTo>
                  <a:lnTo>
                    <a:pt x="26" y="3496"/>
                  </a:lnTo>
                  <a:lnTo>
                    <a:pt x="51" y="3724"/>
                  </a:lnTo>
                  <a:lnTo>
                    <a:pt x="102" y="3952"/>
                  </a:lnTo>
                  <a:lnTo>
                    <a:pt x="178" y="4155"/>
                  </a:lnTo>
                  <a:lnTo>
                    <a:pt x="279" y="4357"/>
                  </a:lnTo>
                  <a:lnTo>
                    <a:pt x="431" y="4560"/>
                  </a:lnTo>
                  <a:lnTo>
                    <a:pt x="634" y="4813"/>
                  </a:lnTo>
                  <a:lnTo>
                    <a:pt x="862" y="5067"/>
                  </a:lnTo>
                  <a:lnTo>
                    <a:pt x="1090" y="5294"/>
                  </a:lnTo>
                  <a:lnTo>
                    <a:pt x="1343" y="5472"/>
                  </a:lnTo>
                  <a:lnTo>
                    <a:pt x="1571" y="5624"/>
                  </a:lnTo>
                  <a:lnTo>
                    <a:pt x="1824" y="5750"/>
                  </a:lnTo>
                  <a:lnTo>
                    <a:pt x="2078" y="5801"/>
                  </a:lnTo>
                  <a:lnTo>
                    <a:pt x="2331" y="5826"/>
                  </a:lnTo>
                  <a:lnTo>
                    <a:pt x="2559" y="5801"/>
                  </a:lnTo>
                  <a:lnTo>
                    <a:pt x="2812" y="5750"/>
                  </a:lnTo>
                  <a:lnTo>
                    <a:pt x="3065" y="5624"/>
                  </a:lnTo>
                  <a:lnTo>
                    <a:pt x="3319" y="5472"/>
                  </a:lnTo>
                  <a:lnTo>
                    <a:pt x="3547" y="5294"/>
                  </a:lnTo>
                  <a:lnTo>
                    <a:pt x="3775" y="5067"/>
                  </a:lnTo>
                  <a:lnTo>
                    <a:pt x="4003" y="4813"/>
                  </a:lnTo>
                  <a:lnTo>
                    <a:pt x="4230" y="4560"/>
                  </a:lnTo>
                  <a:lnTo>
                    <a:pt x="4357" y="4357"/>
                  </a:lnTo>
                  <a:lnTo>
                    <a:pt x="4458" y="4155"/>
                  </a:lnTo>
                  <a:lnTo>
                    <a:pt x="4534" y="3952"/>
                  </a:lnTo>
                  <a:lnTo>
                    <a:pt x="4585" y="3724"/>
                  </a:lnTo>
                  <a:lnTo>
                    <a:pt x="4610" y="3496"/>
                  </a:lnTo>
                  <a:lnTo>
                    <a:pt x="4636" y="3243"/>
                  </a:lnTo>
                  <a:lnTo>
                    <a:pt x="4636" y="2610"/>
                  </a:lnTo>
                  <a:lnTo>
                    <a:pt x="4610" y="2128"/>
                  </a:lnTo>
                  <a:lnTo>
                    <a:pt x="4560" y="1723"/>
                  </a:lnTo>
                  <a:lnTo>
                    <a:pt x="4433" y="1318"/>
                  </a:lnTo>
                  <a:lnTo>
                    <a:pt x="4281" y="963"/>
                  </a:lnTo>
                  <a:lnTo>
                    <a:pt x="4205" y="837"/>
                  </a:lnTo>
                  <a:lnTo>
                    <a:pt x="4079" y="710"/>
                  </a:lnTo>
                  <a:lnTo>
                    <a:pt x="3952" y="609"/>
                  </a:lnTo>
                  <a:lnTo>
                    <a:pt x="3825" y="508"/>
                  </a:lnTo>
                  <a:lnTo>
                    <a:pt x="3496" y="330"/>
                  </a:lnTo>
                  <a:lnTo>
                    <a:pt x="3141" y="204"/>
                  </a:lnTo>
                  <a:lnTo>
                    <a:pt x="2837" y="102"/>
                  </a:lnTo>
                  <a:lnTo>
                    <a:pt x="2559" y="52"/>
                  </a:lnTo>
                  <a:lnTo>
                    <a:pt x="2306" y="1"/>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5" name="Google Shape;3614;p53"/>
            <p:cNvSpPr/>
            <p:nvPr/>
          </p:nvSpPr>
          <p:spPr>
            <a:xfrm>
              <a:off x="5718075" y="2970175"/>
              <a:ext cx="187450" cy="55750"/>
            </a:xfrm>
            <a:custGeom>
              <a:avLst/>
              <a:gdLst/>
              <a:ahLst/>
              <a:cxnLst/>
              <a:rect l="l" t="t" r="r" b="b"/>
              <a:pathLst>
                <a:path w="7498" h="2230" extrusionOk="0">
                  <a:moveTo>
                    <a:pt x="5699" y="1"/>
                  </a:moveTo>
                  <a:lnTo>
                    <a:pt x="5699" y="26"/>
                  </a:lnTo>
                  <a:lnTo>
                    <a:pt x="5041" y="229"/>
                  </a:lnTo>
                  <a:lnTo>
                    <a:pt x="4484" y="406"/>
                  </a:lnTo>
                  <a:lnTo>
                    <a:pt x="4002" y="533"/>
                  </a:lnTo>
                  <a:lnTo>
                    <a:pt x="3471" y="609"/>
                  </a:lnTo>
                  <a:lnTo>
                    <a:pt x="3217" y="659"/>
                  </a:lnTo>
                  <a:lnTo>
                    <a:pt x="2989" y="659"/>
                  </a:lnTo>
                  <a:lnTo>
                    <a:pt x="2761" y="634"/>
                  </a:lnTo>
                  <a:lnTo>
                    <a:pt x="2533" y="583"/>
                  </a:lnTo>
                  <a:lnTo>
                    <a:pt x="2305" y="457"/>
                  </a:lnTo>
                  <a:lnTo>
                    <a:pt x="2078" y="279"/>
                  </a:lnTo>
                  <a:lnTo>
                    <a:pt x="2002" y="254"/>
                  </a:lnTo>
                  <a:lnTo>
                    <a:pt x="1647" y="254"/>
                  </a:lnTo>
                  <a:lnTo>
                    <a:pt x="1596" y="229"/>
                  </a:lnTo>
                  <a:lnTo>
                    <a:pt x="1546" y="203"/>
                  </a:lnTo>
                  <a:lnTo>
                    <a:pt x="1520" y="178"/>
                  </a:lnTo>
                  <a:lnTo>
                    <a:pt x="1039" y="355"/>
                  </a:lnTo>
                  <a:lnTo>
                    <a:pt x="710" y="482"/>
                  </a:lnTo>
                  <a:lnTo>
                    <a:pt x="558" y="558"/>
                  </a:lnTo>
                  <a:lnTo>
                    <a:pt x="457" y="634"/>
                  </a:lnTo>
                  <a:lnTo>
                    <a:pt x="355" y="710"/>
                  </a:lnTo>
                  <a:lnTo>
                    <a:pt x="254" y="837"/>
                  </a:lnTo>
                  <a:lnTo>
                    <a:pt x="203" y="989"/>
                  </a:lnTo>
                  <a:lnTo>
                    <a:pt x="153" y="1166"/>
                  </a:lnTo>
                  <a:lnTo>
                    <a:pt x="77" y="1698"/>
                  </a:lnTo>
                  <a:lnTo>
                    <a:pt x="1" y="1926"/>
                  </a:lnTo>
                  <a:lnTo>
                    <a:pt x="26" y="1951"/>
                  </a:lnTo>
                  <a:lnTo>
                    <a:pt x="51" y="1951"/>
                  </a:lnTo>
                  <a:lnTo>
                    <a:pt x="153" y="1976"/>
                  </a:lnTo>
                  <a:lnTo>
                    <a:pt x="330" y="2230"/>
                  </a:lnTo>
                  <a:lnTo>
                    <a:pt x="7396" y="2230"/>
                  </a:lnTo>
                  <a:lnTo>
                    <a:pt x="7472" y="2204"/>
                  </a:lnTo>
                  <a:lnTo>
                    <a:pt x="7498" y="2179"/>
                  </a:lnTo>
                  <a:lnTo>
                    <a:pt x="7498" y="2154"/>
                  </a:lnTo>
                  <a:lnTo>
                    <a:pt x="7498" y="2103"/>
                  </a:lnTo>
                  <a:lnTo>
                    <a:pt x="7447" y="1976"/>
                  </a:lnTo>
                  <a:lnTo>
                    <a:pt x="7396" y="1799"/>
                  </a:lnTo>
                  <a:lnTo>
                    <a:pt x="7295" y="1267"/>
                  </a:lnTo>
                  <a:lnTo>
                    <a:pt x="7270" y="1090"/>
                  </a:lnTo>
                  <a:lnTo>
                    <a:pt x="7194" y="913"/>
                  </a:lnTo>
                  <a:lnTo>
                    <a:pt x="7092" y="735"/>
                  </a:lnTo>
                  <a:lnTo>
                    <a:pt x="6991" y="609"/>
                  </a:lnTo>
                  <a:lnTo>
                    <a:pt x="6864" y="457"/>
                  </a:lnTo>
                  <a:lnTo>
                    <a:pt x="6713" y="355"/>
                  </a:lnTo>
                  <a:lnTo>
                    <a:pt x="6535" y="254"/>
                  </a:lnTo>
                  <a:lnTo>
                    <a:pt x="6358" y="203"/>
                  </a:lnTo>
                  <a:lnTo>
                    <a:pt x="5699" y="1"/>
                  </a:lnTo>
                  <a:close/>
                </a:path>
              </a:pathLst>
            </a:custGeom>
            <a:solidFill>
              <a:schemeClr val="accent4"/>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6" name="Google Shape;3615;p53"/>
            <p:cNvSpPr/>
            <p:nvPr/>
          </p:nvSpPr>
          <p:spPr>
            <a:xfrm>
              <a:off x="5756700" y="2932200"/>
              <a:ext cx="103875" cy="65225"/>
            </a:xfrm>
            <a:custGeom>
              <a:avLst/>
              <a:gdLst/>
              <a:ahLst/>
              <a:cxnLst/>
              <a:rect l="l" t="t" r="r" b="b"/>
              <a:pathLst>
                <a:path w="4155" h="2609" extrusionOk="0">
                  <a:moveTo>
                    <a:pt x="1318" y="0"/>
                  </a:moveTo>
                  <a:lnTo>
                    <a:pt x="1191" y="1317"/>
                  </a:lnTo>
                  <a:lnTo>
                    <a:pt x="1166" y="1368"/>
                  </a:lnTo>
                  <a:lnTo>
                    <a:pt x="1140" y="1419"/>
                  </a:lnTo>
                  <a:lnTo>
                    <a:pt x="1090" y="1444"/>
                  </a:lnTo>
                  <a:lnTo>
                    <a:pt x="1064" y="1469"/>
                  </a:lnTo>
                  <a:lnTo>
                    <a:pt x="1" y="1520"/>
                  </a:lnTo>
                  <a:lnTo>
                    <a:pt x="1" y="1545"/>
                  </a:lnTo>
                  <a:lnTo>
                    <a:pt x="203" y="1798"/>
                  </a:lnTo>
                  <a:lnTo>
                    <a:pt x="431" y="2001"/>
                  </a:lnTo>
                  <a:lnTo>
                    <a:pt x="684" y="2178"/>
                  </a:lnTo>
                  <a:lnTo>
                    <a:pt x="938" y="2330"/>
                  </a:lnTo>
                  <a:lnTo>
                    <a:pt x="1216" y="2457"/>
                  </a:lnTo>
                  <a:lnTo>
                    <a:pt x="1495" y="2533"/>
                  </a:lnTo>
                  <a:lnTo>
                    <a:pt x="1774" y="2584"/>
                  </a:lnTo>
                  <a:lnTo>
                    <a:pt x="2078" y="2609"/>
                  </a:lnTo>
                  <a:lnTo>
                    <a:pt x="2356" y="2584"/>
                  </a:lnTo>
                  <a:lnTo>
                    <a:pt x="2660" y="2533"/>
                  </a:lnTo>
                  <a:lnTo>
                    <a:pt x="2939" y="2457"/>
                  </a:lnTo>
                  <a:lnTo>
                    <a:pt x="3217" y="2330"/>
                  </a:lnTo>
                  <a:lnTo>
                    <a:pt x="3471" y="2178"/>
                  </a:lnTo>
                  <a:lnTo>
                    <a:pt x="3724" y="2001"/>
                  </a:lnTo>
                  <a:lnTo>
                    <a:pt x="3952" y="1798"/>
                  </a:lnTo>
                  <a:lnTo>
                    <a:pt x="4154" y="1545"/>
                  </a:lnTo>
                  <a:lnTo>
                    <a:pt x="4154" y="1520"/>
                  </a:lnTo>
                  <a:lnTo>
                    <a:pt x="3319" y="1292"/>
                  </a:lnTo>
                  <a:lnTo>
                    <a:pt x="3293" y="1267"/>
                  </a:lnTo>
                  <a:lnTo>
                    <a:pt x="3243" y="1241"/>
                  </a:lnTo>
                  <a:lnTo>
                    <a:pt x="3217" y="1191"/>
                  </a:lnTo>
                  <a:lnTo>
                    <a:pt x="3192" y="1140"/>
                  </a:lnTo>
                  <a:lnTo>
                    <a:pt x="3192" y="1013"/>
                  </a:lnTo>
                  <a:lnTo>
                    <a:pt x="2432" y="177"/>
                  </a:lnTo>
                  <a:lnTo>
                    <a:pt x="1318" y="0"/>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7" name="Google Shape;3616;p53"/>
            <p:cNvSpPr/>
            <p:nvPr/>
          </p:nvSpPr>
          <p:spPr>
            <a:xfrm>
              <a:off x="5756700" y="2923950"/>
              <a:ext cx="79800" cy="58300"/>
            </a:xfrm>
            <a:custGeom>
              <a:avLst/>
              <a:gdLst/>
              <a:ahLst/>
              <a:cxnLst/>
              <a:rect l="l" t="t" r="r" b="b"/>
              <a:pathLst>
                <a:path w="3192" h="2332" extrusionOk="0">
                  <a:moveTo>
                    <a:pt x="3015" y="1"/>
                  </a:moveTo>
                  <a:lnTo>
                    <a:pt x="1064" y="153"/>
                  </a:lnTo>
                  <a:lnTo>
                    <a:pt x="938" y="1495"/>
                  </a:lnTo>
                  <a:lnTo>
                    <a:pt x="912" y="1546"/>
                  </a:lnTo>
                  <a:lnTo>
                    <a:pt x="887" y="1571"/>
                  </a:lnTo>
                  <a:lnTo>
                    <a:pt x="862" y="1622"/>
                  </a:lnTo>
                  <a:lnTo>
                    <a:pt x="811" y="1622"/>
                  </a:lnTo>
                  <a:lnTo>
                    <a:pt x="1" y="1850"/>
                  </a:lnTo>
                  <a:lnTo>
                    <a:pt x="1" y="1875"/>
                  </a:lnTo>
                  <a:lnTo>
                    <a:pt x="203" y="2128"/>
                  </a:lnTo>
                  <a:lnTo>
                    <a:pt x="406" y="2331"/>
                  </a:lnTo>
                  <a:lnTo>
                    <a:pt x="963" y="2179"/>
                  </a:lnTo>
                  <a:lnTo>
                    <a:pt x="1115" y="2103"/>
                  </a:lnTo>
                  <a:lnTo>
                    <a:pt x="1267" y="1976"/>
                  </a:lnTo>
                  <a:lnTo>
                    <a:pt x="1368" y="1850"/>
                  </a:lnTo>
                  <a:lnTo>
                    <a:pt x="1444" y="1673"/>
                  </a:lnTo>
                  <a:lnTo>
                    <a:pt x="1470" y="1647"/>
                  </a:lnTo>
                  <a:lnTo>
                    <a:pt x="1495" y="1622"/>
                  </a:lnTo>
                  <a:lnTo>
                    <a:pt x="1571" y="1622"/>
                  </a:lnTo>
                  <a:lnTo>
                    <a:pt x="1824" y="1673"/>
                  </a:lnTo>
                  <a:lnTo>
                    <a:pt x="2078" y="1673"/>
                  </a:lnTo>
                  <a:lnTo>
                    <a:pt x="2356" y="1647"/>
                  </a:lnTo>
                  <a:lnTo>
                    <a:pt x="2635" y="1597"/>
                  </a:lnTo>
                  <a:lnTo>
                    <a:pt x="2913" y="1495"/>
                  </a:lnTo>
                  <a:lnTo>
                    <a:pt x="3192" y="1343"/>
                  </a:lnTo>
                  <a:lnTo>
                    <a:pt x="3015" y="1"/>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8" name="Google Shape;3617;p53"/>
            <p:cNvSpPr/>
            <p:nvPr/>
          </p:nvSpPr>
          <p:spPr>
            <a:xfrm>
              <a:off x="5750375" y="2831525"/>
              <a:ext cx="115900" cy="120325"/>
            </a:xfrm>
            <a:custGeom>
              <a:avLst/>
              <a:gdLst/>
              <a:ahLst/>
              <a:cxnLst/>
              <a:rect l="l" t="t" r="r" b="b"/>
              <a:pathLst>
                <a:path w="4636" h="4813" extrusionOk="0">
                  <a:moveTo>
                    <a:pt x="2710" y="0"/>
                  </a:moveTo>
                  <a:lnTo>
                    <a:pt x="2685" y="25"/>
                  </a:lnTo>
                  <a:lnTo>
                    <a:pt x="2533" y="177"/>
                  </a:lnTo>
                  <a:lnTo>
                    <a:pt x="2381" y="304"/>
                  </a:lnTo>
                  <a:lnTo>
                    <a:pt x="2204" y="405"/>
                  </a:lnTo>
                  <a:lnTo>
                    <a:pt x="2052" y="507"/>
                  </a:lnTo>
                  <a:lnTo>
                    <a:pt x="1697" y="659"/>
                  </a:lnTo>
                  <a:lnTo>
                    <a:pt x="1343" y="735"/>
                  </a:lnTo>
                  <a:lnTo>
                    <a:pt x="1013" y="785"/>
                  </a:lnTo>
                  <a:lnTo>
                    <a:pt x="710" y="811"/>
                  </a:lnTo>
                  <a:lnTo>
                    <a:pt x="304" y="836"/>
                  </a:lnTo>
                  <a:lnTo>
                    <a:pt x="228" y="861"/>
                  </a:lnTo>
                  <a:lnTo>
                    <a:pt x="178" y="912"/>
                  </a:lnTo>
                  <a:lnTo>
                    <a:pt x="152" y="988"/>
                  </a:lnTo>
                  <a:lnTo>
                    <a:pt x="102" y="1089"/>
                  </a:lnTo>
                  <a:lnTo>
                    <a:pt x="26" y="1165"/>
                  </a:lnTo>
                  <a:lnTo>
                    <a:pt x="0" y="1596"/>
                  </a:lnTo>
                  <a:lnTo>
                    <a:pt x="26" y="2229"/>
                  </a:lnTo>
                  <a:lnTo>
                    <a:pt x="26" y="2482"/>
                  </a:lnTo>
                  <a:lnTo>
                    <a:pt x="51" y="2710"/>
                  </a:lnTo>
                  <a:lnTo>
                    <a:pt x="127" y="2938"/>
                  </a:lnTo>
                  <a:lnTo>
                    <a:pt x="178" y="3141"/>
                  </a:lnTo>
                  <a:lnTo>
                    <a:pt x="279" y="3343"/>
                  </a:lnTo>
                  <a:lnTo>
                    <a:pt x="431" y="3546"/>
                  </a:lnTo>
                  <a:lnTo>
                    <a:pt x="634" y="3799"/>
                  </a:lnTo>
                  <a:lnTo>
                    <a:pt x="861" y="4053"/>
                  </a:lnTo>
                  <a:lnTo>
                    <a:pt x="1089" y="4280"/>
                  </a:lnTo>
                  <a:lnTo>
                    <a:pt x="1343" y="4458"/>
                  </a:lnTo>
                  <a:lnTo>
                    <a:pt x="1571" y="4610"/>
                  </a:lnTo>
                  <a:lnTo>
                    <a:pt x="1824" y="4736"/>
                  </a:lnTo>
                  <a:lnTo>
                    <a:pt x="2077" y="4787"/>
                  </a:lnTo>
                  <a:lnTo>
                    <a:pt x="2331" y="4812"/>
                  </a:lnTo>
                  <a:lnTo>
                    <a:pt x="2584" y="4787"/>
                  </a:lnTo>
                  <a:lnTo>
                    <a:pt x="2812" y="4736"/>
                  </a:lnTo>
                  <a:lnTo>
                    <a:pt x="3065" y="4610"/>
                  </a:lnTo>
                  <a:lnTo>
                    <a:pt x="3318" y="4458"/>
                  </a:lnTo>
                  <a:lnTo>
                    <a:pt x="3546" y="4280"/>
                  </a:lnTo>
                  <a:lnTo>
                    <a:pt x="3800" y="4053"/>
                  </a:lnTo>
                  <a:lnTo>
                    <a:pt x="4002" y="3799"/>
                  </a:lnTo>
                  <a:lnTo>
                    <a:pt x="4230" y="3546"/>
                  </a:lnTo>
                  <a:lnTo>
                    <a:pt x="4357" y="3343"/>
                  </a:lnTo>
                  <a:lnTo>
                    <a:pt x="4458" y="3141"/>
                  </a:lnTo>
                  <a:lnTo>
                    <a:pt x="4534" y="2938"/>
                  </a:lnTo>
                  <a:lnTo>
                    <a:pt x="4585" y="2710"/>
                  </a:lnTo>
                  <a:lnTo>
                    <a:pt x="4610" y="2482"/>
                  </a:lnTo>
                  <a:lnTo>
                    <a:pt x="4635" y="2229"/>
                  </a:lnTo>
                  <a:lnTo>
                    <a:pt x="4635" y="1596"/>
                  </a:lnTo>
                  <a:lnTo>
                    <a:pt x="4635" y="1140"/>
                  </a:lnTo>
                  <a:lnTo>
                    <a:pt x="4559" y="1064"/>
                  </a:lnTo>
                  <a:lnTo>
                    <a:pt x="4483" y="988"/>
                  </a:lnTo>
                  <a:lnTo>
                    <a:pt x="4458" y="887"/>
                  </a:lnTo>
                  <a:lnTo>
                    <a:pt x="4433" y="836"/>
                  </a:lnTo>
                  <a:lnTo>
                    <a:pt x="4382" y="811"/>
                  </a:lnTo>
                  <a:lnTo>
                    <a:pt x="4103" y="735"/>
                  </a:lnTo>
                  <a:lnTo>
                    <a:pt x="3673" y="583"/>
                  </a:lnTo>
                  <a:lnTo>
                    <a:pt x="3445" y="481"/>
                  </a:lnTo>
                  <a:lnTo>
                    <a:pt x="3217" y="355"/>
                  </a:lnTo>
                  <a:lnTo>
                    <a:pt x="3014" y="203"/>
                  </a:lnTo>
                  <a:lnTo>
                    <a:pt x="2837" y="51"/>
                  </a:lnTo>
                  <a:lnTo>
                    <a:pt x="2786" y="25"/>
                  </a:lnTo>
                  <a:lnTo>
                    <a:pt x="2761" y="0"/>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19" name="Google Shape;3618;p53"/>
            <p:cNvSpPr/>
            <p:nvPr/>
          </p:nvSpPr>
          <p:spPr>
            <a:xfrm>
              <a:off x="5751000" y="2826450"/>
              <a:ext cx="115275" cy="34225"/>
            </a:xfrm>
            <a:custGeom>
              <a:avLst/>
              <a:gdLst/>
              <a:ahLst/>
              <a:cxnLst/>
              <a:rect l="l" t="t" r="r" b="b"/>
              <a:pathLst>
                <a:path w="4611" h="1369" extrusionOk="0">
                  <a:moveTo>
                    <a:pt x="2761" y="0"/>
                  </a:moveTo>
                  <a:lnTo>
                    <a:pt x="2736" y="26"/>
                  </a:lnTo>
                  <a:lnTo>
                    <a:pt x="2685" y="51"/>
                  </a:lnTo>
                  <a:lnTo>
                    <a:pt x="2533" y="178"/>
                  </a:lnTo>
                  <a:lnTo>
                    <a:pt x="2381" y="304"/>
                  </a:lnTo>
                  <a:lnTo>
                    <a:pt x="2204" y="431"/>
                  </a:lnTo>
                  <a:lnTo>
                    <a:pt x="2027" y="532"/>
                  </a:lnTo>
                  <a:lnTo>
                    <a:pt x="1647" y="684"/>
                  </a:lnTo>
                  <a:lnTo>
                    <a:pt x="1292" y="786"/>
                  </a:lnTo>
                  <a:lnTo>
                    <a:pt x="912" y="862"/>
                  </a:lnTo>
                  <a:lnTo>
                    <a:pt x="609" y="887"/>
                  </a:lnTo>
                  <a:lnTo>
                    <a:pt x="153" y="912"/>
                  </a:lnTo>
                  <a:lnTo>
                    <a:pt x="77" y="938"/>
                  </a:lnTo>
                  <a:lnTo>
                    <a:pt x="51" y="1014"/>
                  </a:lnTo>
                  <a:lnTo>
                    <a:pt x="1" y="1368"/>
                  </a:lnTo>
                  <a:lnTo>
                    <a:pt x="1" y="1368"/>
                  </a:lnTo>
                  <a:lnTo>
                    <a:pt x="431" y="1343"/>
                  </a:lnTo>
                  <a:lnTo>
                    <a:pt x="912" y="1292"/>
                  </a:lnTo>
                  <a:lnTo>
                    <a:pt x="1191" y="1242"/>
                  </a:lnTo>
                  <a:lnTo>
                    <a:pt x="1495" y="1166"/>
                  </a:lnTo>
                  <a:lnTo>
                    <a:pt x="1799" y="1064"/>
                  </a:lnTo>
                  <a:lnTo>
                    <a:pt x="2128" y="938"/>
                  </a:lnTo>
                  <a:lnTo>
                    <a:pt x="2407" y="786"/>
                  </a:lnTo>
                  <a:lnTo>
                    <a:pt x="2711" y="608"/>
                  </a:lnTo>
                  <a:lnTo>
                    <a:pt x="2761" y="583"/>
                  </a:lnTo>
                  <a:lnTo>
                    <a:pt x="2837" y="608"/>
                  </a:lnTo>
                  <a:lnTo>
                    <a:pt x="3167" y="811"/>
                  </a:lnTo>
                  <a:lnTo>
                    <a:pt x="3521" y="1014"/>
                  </a:lnTo>
                  <a:lnTo>
                    <a:pt x="3851" y="1140"/>
                  </a:lnTo>
                  <a:lnTo>
                    <a:pt x="4154" y="1242"/>
                  </a:lnTo>
                  <a:lnTo>
                    <a:pt x="4610" y="1343"/>
                  </a:lnTo>
                  <a:lnTo>
                    <a:pt x="4560" y="988"/>
                  </a:lnTo>
                  <a:lnTo>
                    <a:pt x="4509" y="938"/>
                  </a:lnTo>
                  <a:lnTo>
                    <a:pt x="4484" y="912"/>
                  </a:lnTo>
                  <a:lnTo>
                    <a:pt x="4180" y="811"/>
                  </a:lnTo>
                  <a:lnTo>
                    <a:pt x="3724" y="634"/>
                  </a:lnTo>
                  <a:lnTo>
                    <a:pt x="3471" y="507"/>
                  </a:lnTo>
                  <a:lnTo>
                    <a:pt x="3243" y="380"/>
                  </a:lnTo>
                  <a:lnTo>
                    <a:pt x="3015" y="228"/>
                  </a:lnTo>
                  <a:lnTo>
                    <a:pt x="2837" y="51"/>
                  </a:lnTo>
                  <a:lnTo>
                    <a:pt x="2812" y="26"/>
                  </a:lnTo>
                  <a:lnTo>
                    <a:pt x="2761" y="0"/>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0" name="Google Shape;3619;p53"/>
            <p:cNvSpPr/>
            <p:nvPr/>
          </p:nvSpPr>
          <p:spPr>
            <a:xfrm>
              <a:off x="5464800" y="2794800"/>
              <a:ext cx="205800" cy="237450"/>
            </a:xfrm>
            <a:custGeom>
              <a:avLst/>
              <a:gdLst/>
              <a:ahLst/>
              <a:cxnLst/>
              <a:rect l="l" t="t" r="r" b="b"/>
              <a:pathLst>
                <a:path w="8232" h="9498" extrusionOk="0">
                  <a:moveTo>
                    <a:pt x="1545" y="3217"/>
                  </a:moveTo>
                  <a:lnTo>
                    <a:pt x="1545" y="3647"/>
                  </a:lnTo>
                  <a:lnTo>
                    <a:pt x="1571" y="4027"/>
                  </a:lnTo>
                  <a:lnTo>
                    <a:pt x="1495" y="4002"/>
                  </a:lnTo>
                  <a:lnTo>
                    <a:pt x="1393" y="3977"/>
                  </a:lnTo>
                  <a:lnTo>
                    <a:pt x="1267" y="3850"/>
                  </a:lnTo>
                  <a:lnTo>
                    <a:pt x="1191" y="3698"/>
                  </a:lnTo>
                  <a:lnTo>
                    <a:pt x="1166" y="3622"/>
                  </a:lnTo>
                  <a:lnTo>
                    <a:pt x="1166" y="3521"/>
                  </a:lnTo>
                  <a:lnTo>
                    <a:pt x="1191" y="3419"/>
                  </a:lnTo>
                  <a:lnTo>
                    <a:pt x="1241" y="3318"/>
                  </a:lnTo>
                  <a:lnTo>
                    <a:pt x="1343" y="3242"/>
                  </a:lnTo>
                  <a:lnTo>
                    <a:pt x="1469" y="3217"/>
                  </a:lnTo>
                  <a:close/>
                  <a:moveTo>
                    <a:pt x="6788" y="3217"/>
                  </a:moveTo>
                  <a:lnTo>
                    <a:pt x="6890" y="3242"/>
                  </a:lnTo>
                  <a:lnTo>
                    <a:pt x="6991" y="3318"/>
                  </a:lnTo>
                  <a:lnTo>
                    <a:pt x="7067" y="3419"/>
                  </a:lnTo>
                  <a:lnTo>
                    <a:pt x="7067" y="3521"/>
                  </a:lnTo>
                  <a:lnTo>
                    <a:pt x="7067" y="3622"/>
                  </a:lnTo>
                  <a:lnTo>
                    <a:pt x="7042" y="3698"/>
                  </a:lnTo>
                  <a:lnTo>
                    <a:pt x="6966" y="3850"/>
                  </a:lnTo>
                  <a:lnTo>
                    <a:pt x="6839" y="3977"/>
                  </a:lnTo>
                  <a:lnTo>
                    <a:pt x="6763" y="4002"/>
                  </a:lnTo>
                  <a:lnTo>
                    <a:pt x="6662" y="4027"/>
                  </a:lnTo>
                  <a:lnTo>
                    <a:pt x="6687" y="3647"/>
                  </a:lnTo>
                  <a:lnTo>
                    <a:pt x="6712" y="3217"/>
                  </a:lnTo>
                  <a:close/>
                  <a:moveTo>
                    <a:pt x="4965" y="6332"/>
                  </a:moveTo>
                  <a:lnTo>
                    <a:pt x="4990" y="6636"/>
                  </a:lnTo>
                  <a:lnTo>
                    <a:pt x="4787" y="6763"/>
                  </a:lnTo>
                  <a:lnTo>
                    <a:pt x="4585" y="6864"/>
                  </a:lnTo>
                  <a:lnTo>
                    <a:pt x="4357" y="6915"/>
                  </a:lnTo>
                  <a:lnTo>
                    <a:pt x="3901" y="6915"/>
                  </a:lnTo>
                  <a:lnTo>
                    <a:pt x="3673" y="6864"/>
                  </a:lnTo>
                  <a:lnTo>
                    <a:pt x="3445" y="6763"/>
                  </a:lnTo>
                  <a:lnTo>
                    <a:pt x="3242" y="6636"/>
                  </a:lnTo>
                  <a:lnTo>
                    <a:pt x="3268" y="6332"/>
                  </a:lnTo>
                  <a:lnTo>
                    <a:pt x="3496" y="6433"/>
                  </a:lnTo>
                  <a:lnTo>
                    <a:pt x="3698" y="6484"/>
                  </a:lnTo>
                  <a:lnTo>
                    <a:pt x="3901" y="6535"/>
                  </a:lnTo>
                  <a:lnTo>
                    <a:pt x="4129" y="6560"/>
                  </a:lnTo>
                  <a:lnTo>
                    <a:pt x="4332" y="6535"/>
                  </a:lnTo>
                  <a:lnTo>
                    <a:pt x="4534" y="6484"/>
                  </a:lnTo>
                  <a:lnTo>
                    <a:pt x="4737" y="6433"/>
                  </a:lnTo>
                  <a:lnTo>
                    <a:pt x="4965" y="6332"/>
                  </a:lnTo>
                  <a:close/>
                  <a:moveTo>
                    <a:pt x="4129" y="0"/>
                  </a:moveTo>
                  <a:lnTo>
                    <a:pt x="3825" y="25"/>
                  </a:lnTo>
                  <a:lnTo>
                    <a:pt x="3546" y="51"/>
                  </a:lnTo>
                  <a:lnTo>
                    <a:pt x="3293" y="127"/>
                  </a:lnTo>
                  <a:lnTo>
                    <a:pt x="3040" y="228"/>
                  </a:lnTo>
                  <a:lnTo>
                    <a:pt x="2812" y="355"/>
                  </a:lnTo>
                  <a:lnTo>
                    <a:pt x="2584" y="507"/>
                  </a:lnTo>
                  <a:lnTo>
                    <a:pt x="2381" y="659"/>
                  </a:lnTo>
                  <a:lnTo>
                    <a:pt x="2204" y="861"/>
                  </a:lnTo>
                  <a:lnTo>
                    <a:pt x="2077" y="1038"/>
                  </a:lnTo>
                  <a:lnTo>
                    <a:pt x="1951" y="1241"/>
                  </a:lnTo>
                  <a:lnTo>
                    <a:pt x="1849" y="1469"/>
                  </a:lnTo>
                  <a:lnTo>
                    <a:pt x="1748" y="1672"/>
                  </a:lnTo>
                  <a:lnTo>
                    <a:pt x="1672" y="1925"/>
                  </a:lnTo>
                  <a:lnTo>
                    <a:pt x="1621" y="2178"/>
                  </a:lnTo>
                  <a:lnTo>
                    <a:pt x="1571" y="2432"/>
                  </a:lnTo>
                  <a:lnTo>
                    <a:pt x="1545" y="2710"/>
                  </a:lnTo>
                  <a:lnTo>
                    <a:pt x="1292" y="2710"/>
                  </a:lnTo>
                  <a:lnTo>
                    <a:pt x="1140" y="2761"/>
                  </a:lnTo>
                  <a:lnTo>
                    <a:pt x="988" y="2837"/>
                  </a:lnTo>
                  <a:lnTo>
                    <a:pt x="887" y="2938"/>
                  </a:lnTo>
                  <a:lnTo>
                    <a:pt x="786" y="3065"/>
                  </a:lnTo>
                  <a:lnTo>
                    <a:pt x="710" y="3217"/>
                  </a:lnTo>
                  <a:lnTo>
                    <a:pt x="659" y="3369"/>
                  </a:lnTo>
                  <a:lnTo>
                    <a:pt x="634" y="3521"/>
                  </a:lnTo>
                  <a:lnTo>
                    <a:pt x="659" y="3723"/>
                  </a:lnTo>
                  <a:lnTo>
                    <a:pt x="710" y="3926"/>
                  </a:lnTo>
                  <a:lnTo>
                    <a:pt x="811" y="4103"/>
                  </a:lnTo>
                  <a:lnTo>
                    <a:pt x="938" y="4255"/>
                  </a:lnTo>
                  <a:lnTo>
                    <a:pt x="1090" y="4382"/>
                  </a:lnTo>
                  <a:lnTo>
                    <a:pt x="1267" y="4483"/>
                  </a:lnTo>
                  <a:lnTo>
                    <a:pt x="1469" y="4534"/>
                  </a:lnTo>
                  <a:lnTo>
                    <a:pt x="1672" y="4559"/>
                  </a:lnTo>
                  <a:lnTo>
                    <a:pt x="1824" y="4863"/>
                  </a:lnTo>
                  <a:lnTo>
                    <a:pt x="2001" y="5167"/>
                  </a:lnTo>
                  <a:lnTo>
                    <a:pt x="2204" y="5395"/>
                  </a:lnTo>
                  <a:lnTo>
                    <a:pt x="2381" y="5623"/>
                  </a:lnTo>
                  <a:lnTo>
                    <a:pt x="2584" y="5825"/>
                  </a:lnTo>
                  <a:lnTo>
                    <a:pt x="2787" y="6003"/>
                  </a:lnTo>
                  <a:lnTo>
                    <a:pt x="2711" y="6560"/>
                  </a:lnTo>
                  <a:lnTo>
                    <a:pt x="1292" y="6965"/>
                  </a:lnTo>
                  <a:lnTo>
                    <a:pt x="1090" y="7041"/>
                  </a:lnTo>
                  <a:lnTo>
                    <a:pt x="887" y="7142"/>
                  </a:lnTo>
                  <a:lnTo>
                    <a:pt x="710" y="7294"/>
                  </a:lnTo>
                  <a:lnTo>
                    <a:pt x="558" y="7446"/>
                  </a:lnTo>
                  <a:lnTo>
                    <a:pt x="431" y="7624"/>
                  </a:lnTo>
                  <a:lnTo>
                    <a:pt x="304" y="7801"/>
                  </a:lnTo>
                  <a:lnTo>
                    <a:pt x="228" y="8004"/>
                  </a:lnTo>
                  <a:lnTo>
                    <a:pt x="178" y="8232"/>
                  </a:lnTo>
                  <a:lnTo>
                    <a:pt x="0" y="9194"/>
                  </a:lnTo>
                  <a:lnTo>
                    <a:pt x="0" y="9295"/>
                  </a:lnTo>
                  <a:lnTo>
                    <a:pt x="51" y="9397"/>
                  </a:lnTo>
                  <a:lnTo>
                    <a:pt x="127" y="9447"/>
                  </a:lnTo>
                  <a:lnTo>
                    <a:pt x="228" y="9498"/>
                  </a:lnTo>
                  <a:lnTo>
                    <a:pt x="304" y="9498"/>
                  </a:lnTo>
                  <a:lnTo>
                    <a:pt x="406" y="9447"/>
                  </a:lnTo>
                  <a:lnTo>
                    <a:pt x="482" y="9397"/>
                  </a:lnTo>
                  <a:lnTo>
                    <a:pt x="532" y="9270"/>
                  </a:lnTo>
                  <a:lnTo>
                    <a:pt x="684" y="8333"/>
                  </a:lnTo>
                  <a:lnTo>
                    <a:pt x="735" y="8181"/>
                  </a:lnTo>
                  <a:lnTo>
                    <a:pt x="786" y="8029"/>
                  </a:lnTo>
                  <a:lnTo>
                    <a:pt x="862" y="7902"/>
                  </a:lnTo>
                  <a:lnTo>
                    <a:pt x="938" y="7776"/>
                  </a:lnTo>
                  <a:lnTo>
                    <a:pt x="1064" y="7674"/>
                  </a:lnTo>
                  <a:lnTo>
                    <a:pt x="1166" y="7598"/>
                  </a:lnTo>
                  <a:lnTo>
                    <a:pt x="1292" y="7522"/>
                  </a:lnTo>
                  <a:lnTo>
                    <a:pt x="1444" y="7472"/>
                  </a:lnTo>
                  <a:lnTo>
                    <a:pt x="2508" y="7168"/>
                  </a:lnTo>
                  <a:lnTo>
                    <a:pt x="2508" y="9245"/>
                  </a:lnTo>
                  <a:lnTo>
                    <a:pt x="2533" y="9346"/>
                  </a:lnTo>
                  <a:lnTo>
                    <a:pt x="2584" y="9422"/>
                  </a:lnTo>
                  <a:lnTo>
                    <a:pt x="2660" y="9473"/>
                  </a:lnTo>
                  <a:lnTo>
                    <a:pt x="2761" y="9498"/>
                  </a:lnTo>
                  <a:lnTo>
                    <a:pt x="2862" y="9473"/>
                  </a:lnTo>
                  <a:lnTo>
                    <a:pt x="2964" y="9422"/>
                  </a:lnTo>
                  <a:lnTo>
                    <a:pt x="3014" y="9346"/>
                  </a:lnTo>
                  <a:lnTo>
                    <a:pt x="3040" y="9245"/>
                  </a:lnTo>
                  <a:lnTo>
                    <a:pt x="3040" y="7142"/>
                  </a:lnTo>
                  <a:lnTo>
                    <a:pt x="3293" y="7269"/>
                  </a:lnTo>
                  <a:lnTo>
                    <a:pt x="3546" y="7370"/>
                  </a:lnTo>
                  <a:lnTo>
                    <a:pt x="3825" y="7421"/>
                  </a:lnTo>
                  <a:lnTo>
                    <a:pt x="4129" y="7446"/>
                  </a:lnTo>
                  <a:lnTo>
                    <a:pt x="4407" y="7421"/>
                  </a:lnTo>
                  <a:lnTo>
                    <a:pt x="4686" y="7370"/>
                  </a:lnTo>
                  <a:lnTo>
                    <a:pt x="4939" y="7269"/>
                  </a:lnTo>
                  <a:lnTo>
                    <a:pt x="5218" y="7142"/>
                  </a:lnTo>
                  <a:lnTo>
                    <a:pt x="5218" y="9245"/>
                  </a:lnTo>
                  <a:lnTo>
                    <a:pt x="5218" y="9346"/>
                  </a:lnTo>
                  <a:lnTo>
                    <a:pt x="5294" y="9422"/>
                  </a:lnTo>
                  <a:lnTo>
                    <a:pt x="5370" y="9473"/>
                  </a:lnTo>
                  <a:lnTo>
                    <a:pt x="5471" y="9498"/>
                  </a:lnTo>
                  <a:lnTo>
                    <a:pt x="5573" y="9473"/>
                  </a:lnTo>
                  <a:lnTo>
                    <a:pt x="5649" y="9422"/>
                  </a:lnTo>
                  <a:lnTo>
                    <a:pt x="5699" y="9346"/>
                  </a:lnTo>
                  <a:lnTo>
                    <a:pt x="5725" y="9245"/>
                  </a:lnTo>
                  <a:lnTo>
                    <a:pt x="5725" y="7168"/>
                  </a:lnTo>
                  <a:lnTo>
                    <a:pt x="6788" y="7472"/>
                  </a:lnTo>
                  <a:lnTo>
                    <a:pt x="6940" y="7522"/>
                  </a:lnTo>
                  <a:lnTo>
                    <a:pt x="7067" y="7598"/>
                  </a:lnTo>
                  <a:lnTo>
                    <a:pt x="7194" y="7674"/>
                  </a:lnTo>
                  <a:lnTo>
                    <a:pt x="7295" y="7776"/>
                  </a:lnTo>
                  <a:lnTo>
                    <a:pt x="7371" y="7902"/>
                  </a:lnTo>
                  <a:lnTo>
                    <a:pt x="7447" y="8029"/>
                  </a:lnTo>
                  <a:lnTo>
                    <a:pt x="7523" y="8181"/>
                  </a:lnTo>
                  <a:lnTo>
                    <a:pt x="7548" y="8333"/>
                  </a:lnTo>
                  <a:lnTo>
                    <a:pt x="7725" y="9270"/>
                  </a:lnTo>
                  <a:lnTo>
                    <a:pt x="7751" y="9371"/>
                  </a:lnTo>
                  <a:lnTo>
                    <a:pt x="7801" y="9447"/>
                  </a:lnTo>
                  <a:lnTo>
                    <a:pt x="7877" y="9473"/>
                  </a:lnTo>
                  <a:lnTo>
                    <a:pt x="7979" y="9498"/>
                  </a:lnTo>
                  <a:lnTo>
                    <a:pt x="8080" y="9473"/>
                  </a:lnTo>
                  <a:lnTo>
                    <a:pt x="8156" y="9422"/>
                  </a:lnTo>
                  <a:lnTo>
                    <a:pt x="8207" y="9321"/>
                  </a:lnTo>
                  <a:lnTo>
                    <a:pt x="8232" y="9194"/>
                  </a:lnTo>
                  <a:lnTo>
                    <a:pt x="8055" y="8232"/>
                  </a:lnTo>
                  <a:lnTo>
                    <a:pt x="8004" y="8004"/>
                  </a:lnTo>
                  <a:lnTo>
                    <a:pt x="7928" y="7801"/>
                  </a:lnTo>
                  <a:lnTo>
                    <a:pt x="7827" y="7624"/>
                  </a:lnTo>
                  <a:lnTo>
                    <a:pt x="7675" y="7446"/>
                  </a:lnTo>
                  <a:lnTo>
                    <a:pt x="7523" y="7294"/>
                  </a:lnTo>
                  <a:lnTo>
                    <a:pt x="7346" y="7142"/>
                  </a:lnTo>
                  <a:lnTo>
                    <a:pt x="7143" y="7041"/>
                  </a:lnTo>
                  <a:lnTo>
                    <a:pt x="6940" y="6965"/>
                  </a:lnTo>
                  <a:lnTo>
                    <a:pt x="5522" y="6560"/>
                  </a:lnTo>
                  <a:lnTo>
                    <a:pt x="5446" y="6003"/>
                  </a:lnTo>
                  <a:lnTo>
                    <a:pt x="5649" y="5825"/>
                  </a:lnTo>
                  <a:lnTo>
                    <a:pt x="5851" y="5623"/>
                  </a:lnTo>
                  <a:lnTo>
                    <a:pt x="6054" y="5395"/>
                  </a:lnTo>
                  <a:lnTo>
                    <a:pt x="6231" y="5167"/>
                  </a:lnTo>
                  <a:lnTo>
                    <a:pt x="6434" y="4863"/>
                  </a:lnTo>
                  <a:lnTo>
                    <a:pt x="6560" y="4559"/>
                  </a:lnTo>
                  <a:lnTo>
                    <a:pt x="6763" y="4534"/>
                  </a:lnTo>
                  <a:lnTo>
                    <a:pt x="6940" y="4483"/>
                  </a:lnTo>
                  <a:lnTo>
                    <a:pt x="7143" y="4382"/>
                  </a:lnTo>
                  <a:lnTo>
                    <a:pt x="7295" y="4255"/>
                  </a:lnTo>
                  <a:lnTo>
                    <a:pt x="7422" y="4103"/>
                  </a:lnTo>
                  <a:lnTo>
                    <a:pt x="7523" y="3926"/>
                  </a:lnTo>
                  <a:lnTo>
                    <a:pt x="7573" y="3723"/>
                  </a:lnTo>
                  <a:lnTo>
                    <a:pt x="7599" y="3521"/>
                  </a:lnTo>
                  <a:lnTo>
                    <a:pt x="7573" y="3369"/>
                  </a:lnTo>
                  <a:lnTo>
                    <a:pt x="7548" y="3217"/>
                  </a:lnTo>
                  <a:lnTo>
                    <a:pt x="7472" y="3065"/>
                  </a:lnTo>
                  <a:lnTo>
                    <a:pt x="7371" y="2938"/>
                  </a:lnTo>
                  <a:lnTo>
                    <a:pt x="7244" y="2837"/>
                  </a:lnTo>
                  <a:lnTo>
                    <a:pt x="7092" y="2761"/>
                  </a:lnTo>
                  <a:lnTo>
                    <a:pt x="6940" y="2710"/>
                  </a:lnTo>
                  <a:lnTo>
                    <a:pt x="6687" y="2710"/>
                  </a:lnTo>
                  <a:lnTo>
                    <a:pt x="6662" y="2381"/>
                  </a:lnTo>
                  <a:lnTo>
                    <a:pt x="6586" y="2052"/>
                  </a:lnTo>
                  <a:lnTo>
                    <a:pt x="6510" y="1773"/>
                  </a:lnTo>
                  <a:lnTo>
                    <a:pt x="6408" y="1494"/>
                  </a:lnTo>
                  <a:lnTo>
                    <a:pt x="6358" y="1393"/>
                  </a:lnTo>
                  <a:lnTo>
                    <a:pt x="6256" y="1342"/>
                  </a:lnTo>
                  <a:lnTo>
                    <a:pt x="6054" y="1342"/>
                  </a:lnTo>
                  <a:lnTo>
                    <a:pt x="5978" y="1418"/>
                  </a:lnTo>
                  <a:lnTo>
                    <a:pt x="5927" y="1494"/>
                  </a:lnTo>
                  <a:lnTo>
                    <a:pt x="5902" y="1596"/>
                  </a:lnTo>
                  <a:lnTo>
                    <a:pt x="5927" y="1697"/>
                  </a:lnTo>
                  <a:lnTo>
                    <a:pt x="6028" y="2001"/>
                  </a:lnTo>
                  <a:lnTo>
                    <a:pt x="6104" y="2330"/>
                  </a:lnTo>
                  <a:lnTo>
                    <a:pt x="6155" y="2685"/>
                  </a:lnTo>
                  <a:lnTo>
                    <a:pt x="6180" y="3065"/>
                  </a:lnTo>
                  <a:lnTo>
                    <a:pt x="6180" y="3673"/>
                  </a:lnTo>
                  <a:lnTo>
                    <a:pt x="6155" y="3926"/>
                  </a:lnTo>
                  <a:lnTo>
                    <a:pt x="6130" y="4128"/>
                  </a:lnTo>
                  <a:lnTo>
                    <a:pt x="6079" y="4331"/>
                  </a:lnTo>
                  <a:lnTo>
                    <a:pt x="6003" y="4508"/>
                  </a:lnTo>
                  <a:lnTo>
                    <a:pt x="5927" y="4660"/>
                  </a:lnTo>
                  <a:lnTo>
                    <a:pt x="5801" y="4838"/>
                  </a:lnTo>
                  <a:lnTo>
                    <a:pt x="5598" y="5116"/>
                  </a:lnTo>
                  <a:lnTo>
                    <a:pt x="5395" y="5344"/>
                  </a:lnTo>
                  <a:lnTo>
                    <a:pt x="5167" y="5547"/>
                  </a:lnTo>
                  <a:lnTo>
                    <a:pt x="4965" y="5724"/>
                  </a:lnTo>
                  <a:lnTo>
                    <a:pt x="4737" y="5851"/>
                  </a:lnTo>
                  <a:lnTo>
                    <a:pt x="4534" y="5952"/>
                  </a:lnTo>
                  <a:lnTo>
                    <a:pt x="4332" y="6003"/>
                  </a:lnTo>
                  <a:lnTo>
                    <a:pt x="4129" y="6028"/>
                  </a:lnTo>
                  <a:lnTo>
                    <a:pt x="3926" y="6003"/>
                  </a:lnTo>
                  <a:lnTo>
                    <a:pt x="3698" y="5952"/>
                  </a:lnTo>
                  <a:lnTo>
                    <a:pt x="3496" y="5851"/>
                  </a:lnTo>
                  <a:lnTo>
                    <a:pt x="3268" y="5724"/>
                  </a:lnTo>
                  <a:lnTo>
                    <a:pt x="3065" y="5547"/>
                  </a:lnTo>
                  <a:lnTo>
                    <a:pt x="2837" y="5344"/>
                  </a:lnTo>
                  <a:lnTo>
                    <a:pt x="2635" y="5116"/>
                  </a:lnTo>
                  <a:lnTo>
                    <a:pt x="2432" y="4838"/>
                  </a:lnTo>
                  <a:lnTo>
                    <a:pt x="2305" y="4660"/>
                  </a:lnTo>
                  <a:lnTo>
                    <a:pt x="2229" y="4508"/>
                  </a:lnTo>
                  <a:lnTo>
                    <a:pt x="2153" y="4331"/>
                  </a:lnTo>
                  <a:lnTo>
                    <a:pt x="2103" y="4128"/>
                  </a:lnTo>
                  <a:lnTo>
                    <a:pt x="2077" y="3926"/>
                  </a:lnTo>
                  <a:lnTo>
                    <a:pt x="2077" y="3673"/>
                  </a:lnTo>
                  <a:lnTo>
                    <a:pt x="2052" y="3065"/>
                  </a:lnTo>
                  <a:lnTo>
                    <a:pt x="2077" y="2761"/>
                  </a:lnTo>
                  <a:lnTo>
                    <a:pt x="2103" y="2508"/>
                  </a:lnTo>
                  <a:lnTo>
                    <a:pt x="2128" y="2229"/>
                  </a:lnTo>
                  <a:lnTo>
                    <a:pt x="2204" y="2001"/>
                  </a:lnTo>
                  <a:lnTo>
                    <a:pt x="2280" y="1773"/>
                  </a:lnTo>
                  <a:lnTo>
                    <a:pt x="2381" y="1570"/>
                  </a:lnTo>
                  <a:lnTo>
                    <a:pt x="2483" y="1368"/>
                  </a:lnTo>
                  <a:lnTo>
                    <a:pt x="2609" y="1190"/>
                  </a:lnTo>
                  <a:lnTo>
                    <a:pt x="2736" y="1038"/>
                  </a:lnTo>
                  <a:lnTo>
                    <a:pt x="2888" y="912"/>
                  </a:lnTo>
                  <a:lnTo>
                    <a:pt x="3065" y="785"/>
                  </a:lnTo>
                  <a:lnTo>
                    <a:pt x="3242" y="709"/>
                  </a:lnTo>
                  <a:lnTo>
                    <a:pt x="3445" y="633"/>
                  </a:lnTo>
                  <a:lnTo>
                    <a:pt x="3648" y="583"/>
                  </a:lnTo>
                  <a:lnTo>
                    <a:pt x="3876" y="532"/>
                  </a:lnTo>
                  <a:lnTo>
                    <a:pt x="4129" y="532"/>
                  </a:lnTo>
                  <a:lnTo>
                    <a:pt x="4433" y="557"/>
                  </a:lnTo>
                  <a:lnTo>
                    <a:pt x="4711" y="608"/>
                  </a:lnTo>
                  <a:lnTo>
                    <a:pt x="4965" y="709"/>
                  </a:lnTo>
                  <a:lnTo>
                    <a:pt x="5218" y="836"/>
                  </a:lnTo>
                  <a:lnTo>
                    <a:pt x="5319" y="861"/>
                  </a:lnTo>
                  <a:lnTo>
                    <a:pt x="5421" y="861"/>
                  </a:lnTo>
                  <a:lnTo>
                    <a:pt x="5497" y="836"/>
                  </a:lnTo>
                  <a:lnTo>
                    <a:pt x="5573" y="760"/>
                  </a:lnTo>
                  <a:lnTo>
                    <a:pt x="5623" y="659"/>
                  </a:lnTo>
                  <a:lnTo>
                    <a:pt x="5623" y="557"/>
                  </a:lnTo>
                  <a:lnTo>
                    <a:pt x="5573" y="456"/>
                  </a:lnTo>
                  <a:lnTo>
                    <a:pt x="5497" y="380"/>
                  </a:lnTo>
                  <a:lnTo>
                    <a:pt x="5193" y="228"/>
                  </a:lnTo>
                  <a:lnTo>
                    <a:pt x="4863" y="101"/>
                  </a:lnTo>
                  <a:lnTo>
                    <a:pt x="4509" y="25"/>
                  </a:lnTo>
                  <a:lnTo>
                    <a:pt x="4129"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1" name="Google Shape;3620;p53"/>
            <p:cNvSpPr/>
            <p:nvPr/>
          </p:nvSpPr>
          <p:spPr>
            <a:xfrm>
              <a:off x="5585100" y="2860000"/>
              <a:ext cx="13325" cy="22200"/>
            </a:xfrm>
            <a:custGeom>
              <a:avLst/>
              <a:gdLst/>
              <a:ahLst/>
              <a:cxnLst/>
              <a:rect l="l" t="t" r="r" b="b"/>
              <a:pathLst>
                <a:path w="533"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57" y="811"/>
                  </a:lnTo>
                  <a:lnTo>
                    <a:pt x="507" y="735"/>
                  </a:lnTo>
                  <a:lnTo>
                    <a:pt x="533" y="609"/>
                  </a:lnTo>
                  <a:lnTo>
                    <a:pt x="533" y="254"/>
                  </a:lnTo>
                  <a:lnTo>
                    <a:pt x="507" y="153"/>
                  </a:lnTo>
                  <a:lnTo>
                    <a:pt x="457"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2" name="Google Shape;3621;p53"/>
            <p:cNvSpPr/>
            <p:nvPr/>
          </p:nvSpPr>
          <p:spPr>
            <a:xfrm>
              <a:off x="5537625" y="2860000"/>
              <a:ext cx="12675" cy="22200"/>
            </a:xfrm>
            <a:custGeom>
              <a:avLst/>
              <a:gdLst/>
              <a:ahLst/>
              <a:cxnLst/>
              <a:rect l="l" t="t" r="r" b="b"/>
              <a:pathLst>
                <a:path w="507" h="888" extrusionOk="0">
                  <a:moveTo>
                    <a:pt x="253" y="1"/>
                  </a:moveTo>
                  <a:lnTo>
                    <a:pt x="152" y="26"/>
                  </a:lnTo>
                  <a:lnTo>
                    <a:pt x="76" y="77"/>
                  </a:lnTo>
                  <a:lnTo>
                    <a:pt x="0" y="153"/>
                  </a:lnTo>
                  <a:lnTo>
                    <a:pt x="0" y="254"/>
                  </a:lnTo>
                  <a:lnTo>
                    <a:pt x="0" y="609"/>
                  </a:lnTo>
                  <a:lnTo>
                    <a:pt x="0" y="735"/>
                  </a:lnTo>
                  <a:lnTo>
                    <a:pt x="76" y="811"/>
                  </a:lnTo>
                  <a:lnTo>
                    <a:pt x="152" y="862"/>
                  </a:lnTo>
                  <a:lnTo>
                    <a:pt x="253" y="887"/>
                  </a:lnTo>
                  <a:lnTo>
                    <a:pt x="355" y="862"/>
                  </a:lnTo>
                  <a:lnTo>
                    <a:pt x="431" y="811"/>
                  </a:lnTo>
                  <a:lnTo>
                    <a:pt x="481" y="735"/>
                  </a:lnTo>
                  <a:lnTo>
                    <a:pt x="507" y="609"/>
                  </a:lnTo>
                  <a:lnTo>
                    <a:pt x="507" y="254"/>
                  </a:lnTo>
                  <a:lnTo>
                    <a:pt x="481" y="153"/>
                  </a:lnTo>
                  <a:lnTo>
                    <a:pt x="431" y="77"/>
                  </a:lnTo>
                  <a:lnTo>
                    <a:pt x="355" y="26"/>
                  </a:lnTo>
                  <a:lnTo>
                    <a:pt x="253"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3" name="Google Shape;3622;p53"/>
            <p:cNvSpPr/>
            <p:nvPr/>
          </p:nvSpPr>
          <p:spPr>
            <a:xfrm>
              <a:off x="5705425" y="2775150"/>
              <a:ext cx="205800" cy="257100"/>
            </a:xfrm>
            <a:custGeom>
              <a:avLst/>
              <a:gdLst/>
              <a:ahLst/>
              <a:cxnLst/>
              <a:rect l="l" t="t" r="r" b="b"/>
              <a:pathLst>
                <a:path w="8232" h="10284" extrusionOk="0">
                  <a:moveTo>
                    <a:pt x="4584" y="2382"/>
                  </a:moveTo>
                  <a:lnTo>
                    <a:pt x="4762" y="2534"/>
                  </a:lnTo>
                  <a:lnTo>
                    <a:pt x="4964" y="2686"/>
                  </a:lnTo>
                  <a:lnTo>
                    <a:pt x="5192" y="2812"/>
                  </a:lnTo>
                  <a:lnTo>
                    <a:pt x="5395" y="2914"/>
                  </a:lnTo>
                  <a:lnTo>
                    <a:pt x="5800" y="3066"/>
                  </a:lnTo>
                  <a:lnTo>
                    <a:pt x="6129" y="3192"/>
                  </a:lnTo>
                  <a:lnTo>
                    <a:pt x="6180" y="3496"/>
                  </a:lnTo>
                  <a:lnTo>
                    <a:pt x="6180" y="3851"/>
                  </a:lnTo>
                  <a:lnTo>
                    <a:pt x="6180" y="4459"/>
                  </a:lnTo>
                  <a:lnTo>
                    <a:pt x="6155" y="4712"/>
                  </a:lnTo>
                  <a:lnTo>
                    <a:pt x="6129" y="4914"/>
                  </a:lnTo>
                  <a:lnTo>
                    <a:pt x="6079" y="5117"/>
                  </a:lnTo>
                  <a:lnTo>
                    <a:pt x="6028" y="5294"/>
                  </a:lnTo>
                  <a:lnTo>
                    <a:pt x="5927" y="5446"/>
                  </a:lnTo>
                  <a:lnTo>
                    <a:pt x="5800" y="5624"/>
                  </a:lnTo>
                  <a:lnTo>
                    <a:pt x="5598" y="5902"/>
                  </a:lnTo>
                  <a:lnTo>
                    <a:pt x="5395" y="6130"/>
                  </a:lnTo>
                  <a:lnTo>
                    <a:pt x="5192" y="6333"/>
                  </a:lnTo>
                  <a:lnTo>
                    <a:pt x="4964" y="6510"/>
                  </a:lnTo>
                  <a:lnTo>
                    <a:pt x="4736" y="6637"/>
                  </a:lnTo>
                  <a:lnTo>
                    <a:pt x="4534" y="6738"/>
                  </a:lnTo>
                  <a:lnTo>
                    <a:pt x="4331" y="6789"/>
                  </a:lnTo>
                  <a:lnTo>
                    <a:pt x="4129" y="6814"/>
                  </a:lnTo>
                  <a:lnTo>
                    <a:pt x="3926" y="6789"/>
                  </a:lnTo>
                  <a:lnTo>
                    <a:pt x="3698" y="6738"/>
                  </a:lnTo>
                  <a:lnTo>
                    <a:pt x="3495" y="6637"/>
                  </a:lnTo>
                  <a:lnTo>
                    <a:pt x="3293" y="6510"/>
                  </a:lnTo>
                  <a:lnTo>
                    <a:pt x="3065" y="6333"/>
                  </a:lnTo>
                  <a:lnTo>
                    <a:pt x="2862" y="6130"/>
                  </a:lnTo>
                  <a:lnTo>
                    <a:pt x="2634" y="5902"/>
                  </a:lnTo>
                  <a:lnTo>
                    <a:pt x="2432" y="5624"/>
                  </a:lnTo>
                  <a:lnTo>
                    <a:pt x="2305" y="5446"/>
                  </a:lnTo>
                  <a:lnTo>
                    <a:pt x="2229" y="5294"/>
                  </a:lnTo>
                  <a:lnTo>
                    <a:pt x="2153" y="5117"/>
                  </a:lnTo>
                  <a:lnTo>
                    <a:pt x="2128" y="4914"/>
                  </a:lnTo>
                  <a:lnTo>
                    <a:pt x="2077" y="4712"/>
                  </a:lnTo>
                  <a:lnTo>
                    <a:pt x="2077" y="4459"/>
                  </a:lnTo>
                  <a:lnTo>
                    <a:pt x="2052" y="3851"/>
                  </a:lnTo>
                  <a:lnTo>
                    <a:pt x="2077" y="3521"/>
                  </a:lnTo>
                  <a:lnTo>
                    <a:pt x="2102" y="3243"/>
                  </a:lnTo>
                  <a:lnTo>
                    <a:pt x="2609" y="3192"/>
                  </a:lnTo>
                  <a:lnTo>
                    <a:pt x="2913" y="3142"/>
                  </a:lnTo>
                  <a:lnTo>
                    <a:pt x="3242" y="3066"/>
                  </a:lnTo>
                  <a:lnTo>
                    <a:pt x="3597" y="2964"/>
                  </a:lnTo>
                  <a:lnTo>
                    <a:pt x="3951" y="2812"/>
                  </a:lnTo>
                  <a:lnTo>
                    <a:pt x="4280" y="2635"/>
                  </a:lnTo>
                  <a:lnTo>
                    <a:pt x="4432" y="2508"/>
                  </a:lnTo>
                  <a:lnTo>
                    <a:pt x="4584" y="2382"/>
                  </a:lnTo>
                  <a:close/>
                  <a:moveTo>
                    <a:pt x="4154" y="1"/>
                  </a:moveTo>
                  <a:lnTo>
                    <a:pt x="3926" y="26"/>
                  </a:lnTo>
                  <a:lnTo>
                    <a:pt x="3723" y="52"/>
                  </a:lnTo>
                  <a:lnTo>
                    <a:pt x="3521" y="102"/>
                  </a:lnTo>
                  <a:lnTo>
                    <a:pt x="3318" y="153"/>
                  </a:lnTo>
                  <a:lnTo>
                    <a:pt x="3115" y="229"/>
                  </a:lnTo>
                  <a:lnTo>
                    <a:pt x="2938" y="330"/>
                  </a:lnTo>
                  <a:lnTo>
                    <a:pt x="2761" y="457"/>
                  </a:lnTo>
                  <a:lnTo>
                    <a:pt x="2584" y="583"/>
                  </a:lnTo>
                  <a:lnTo>
                    <a:pt x="2406" y="609"/>
                  </a:lnTo>
                  <a:lnTo>
                    <a:pt x="2229" y="634"/>
                  </a:lnTo>
                  <a:lnTo>
                    <a:pt x="2052" y="685"/>
                  </a:lnTo>
                  <a:lnTo>
                    <a:pt x="1900" y="761"/>
                  </a:lnTo>
                  <a:lnTo>
                    <a:pt x="1722" y="837"/>
                  </a:lnTo>
                  <a:lnTo>
                    <a:pt x="1596" y="938"/>
                  </a:lnTo>
                  <a:lnTo>
                    <a:pt x="1444" y="1065"/>
                  </a:lnTo>
                  <a:lnTo>
                    <a:pt x="1317" y="1191"/>
                  </a:lnTo>
                  <a:lnTo>
                    <a:pt x="1216" y="1343"/>
                  </a:lnTo>
                  <a:lnTo>
                    <a:pt x="1114" y="1495"/>
                  </a:lnTo>
                  <a:lnTo>
                    <a:pt x="1038" y="1647"/>
                  </a:lnTo>
                  <a:lnTo>
                    <a:pt x="988" y="1799"/>
                  </a:lnTo>
                  <a:lnTo>
                    <a:pt x="963" y="1951"/>
                  </a:lnTo>
                  <a:lnTo>
                    <a:pt x="937" y="2128"/>
                  </a:lnTo>
                  <a:lnTo>
                    <a:pt x="912" y="2306"/>
                  </a:lnTo>
                  <a:lnTo>
                    <a:pt x="937" y="2458"/>
                  </a:lnTo>
                  <a:lnTo>
                    <a:pt x="811" y="2610"/>
                  </a:lnTo>
                  <a:lnTo>
                    <a:pt x="709" y="2787"/>
                  </a:lnTo>
                  <a:lnTo>
                    <a:pt x="608" y="2964"/>
                  </a:lnTo>
                  <a:lnTo>
                    <a:pt x="532" y="3142"/>
                  </a:lnTo>
                  <a:lnTo>
                    <a:pt x="481" y="3344"/>
                  </a:lnTo>
                  <a:lnTo>
                    <a:pt x="431" y="3547"/>
                  </a:lnTo>
                  <a:lnTo>
                    <a:pt x="405" y="3749"/>
                  </a:lnTo>
                  <a:lnTo>
                    <a:pt x="380" y="3952"/>
                  </a:lnTo>
                  <a:lnTo>
                    <a:pt x="405" y="4231"/>
                  </a:lnTo>
                  <a:lnTo>
                    <a:pt x="456" y="4484"/>
                  </a:lnTo>
                  <a:lnTo>
                    <a:pt x="532" y="4737"/>
                  </a:lnTo>
                  <a:lnTo>
                    <a:pt x="608" y="4990"/>
                  </a:lnTo>
                  <a:lnTo>
                    <a:pt x="507" y="5142"/>
                  </a:lnTo>
                  <a:lnTo>
                    <a:pt x="380" y="5294"/>
                  </a:lnTo>
                  <a:lnTo>
                    <a:pt x="304" y="5472"/>
                  </a:lnTo>
                  <a:lnTo>
                    <a:pt x="228" y="5674"/>
                  </a:lnTo>
                  <a:lnTo>
                    <a:pt x="203" y="5776"/>
                  </a:lnTo>
                  <a:lnTo>
                    <a:pt x="228" y="5852"/>
                  </a:lnTo>
                  <a:lnTo>
                    <a:pt x="279" y="5953"/>
                  </a:lnTo>
                  <a:lnTo>
                    <a:pt x="380" y="6004"/>
                  </a:lnTo>
                  <a:lnTo>
                    <a:pt x="557" y="6004"/>
                  </a:lnTo>
                  <a:lnTo>
                    <a:pt x="659" y="5928"/>
                  </a:lnTo>
                  <a:lnTo>
                    <a:pt x="709" y="5852"/>
                  </a:lnTo>
                  <a:lnTo>
                    <a:pt x="785" y="5674"/>
                  </a:lnTo>
                  <a:lnTo>
                    <a:pt x="861" y="5522"/>
                  </a:lnTo>
                  <a:lnTo>
                    <a:pt x="963" y="5370"/>
                  </a:lnTo>
                  <a:lnTo>
                    <a:pt x="1089" y="5244"/>
                  </a:lnTo>
                  <a:lnTo>
                    <a:pt x="1140" y="5142"/>
                  </a:lnTo>
                  <a:lnTo>
                    <a:pt x="1165" y="5041"/>
                  </a:lnTo>
                  <a:lnTo>
                    <a:pt x="1165" y="4940"/>
                  </a:lnTo>
                  <a:lnTo>
                    <a:pt x="1140" y="4839"/>
                  </a:lnTo>
                  <a:lnTo>
                    <a:pt x="1038" y="4636"/>
                  </a:lnTo>
                  <a:lnTo>
                    <a:pt x="963" y="4433"/>
                  </a:lnTo>
                  <a:lnTo>
                    <a:pt x="937" y="4205"/>
                  </a:lnTo>
                  <a:lnTo>
                    <a:pt x="912" y="3952"/>
                  </a:lnTo>
                  <a:lnTo>
                    <a:pt x="912" y="3800"/>
                  </a:lnTo>
                  <a:lnTo>
                    <a:pt x="937" y="3623"/>
                  </a:lnTo>
                  <a:lnTo>
                    <a:pt x="988" y="3471"/>
                  </a:lnTo>
                  <a:lnTo>
                    <a:pt x="1038" y="3294"/>
                  </a:lnTo>
                  <a:lnTo>
                    <a:pt x="1089" y="3142"/>
                  </a:lnTo>
                  <a:lnTo>
                    <a:pt x="1190" y="3015"/>
                  </a:lnTo>
                  <a:lnTo>
                    <a:pt x="1266" y="2863"/>
                  </a:lnTo>
                  <a:lnTo>
                    <a:pt x="1368" y="2762"/>
                  </a:lnTo>
                  <a:lnTo>
                    <a:pt x="1418" y="2686"/>
                  </a:lnTo>
                  <a:lnTo>
                    <a:pt x="1444" y="2610"/>
                  </a:lnTo>
                  <a:lnTo>
                    <a:pt x="1469" y="2534"/>
                  </a:lnTo>
                  <a:lnTo>
                    <a:pt x="1469" y="2458"/>
                  </a:lnTo>
                  <a:lnTo>
                    <a:pt x="1444" y="2230"/>
                  </a:lnTo>
                  <a:lnTo>
                    <a:pt x="1494" y="1976"/>
                  </a:lnTo>
                  <a:lnTo>
                    <a:pt x="1570" y="1749"/>
                  </a:lnTo>
                  <a:lnTo>
                    <a:pt x="1722" y="1546"/>
                  </a:lnTo>
                  <a:lnTo>
                    <a:pt x="1925" y="1343"/>
                  </a:lnTo>
                  <a:lnTo>
                    <a:pt x="2153" y="1217"/>
                  </a:lnTo>
                  <a:lnTo>
                    <a:pt x="2381" y="1141"/>
                  </a:lnTo>
                  <a:lnTo>
                    <a:pt x="2533" y="1115"/>
                  </a:lnTo>
                  <a:lnTo>
                    <a:pt x="2659" y="1115"/>
                  </a:lnTo>
                  <a:lnTo>
                    <a:pt x="2786" y="1090"/>
                  </a:lnTo>
                  <a:lnTo>
                    <a:pt x="2887" y="1014"/>
                  </a:lnTo>
                  <a:lnTo>
                    <a:pt x="3014" y="913"/>
                  </a:lnTo>
                  <a:lnTo>
                    <a:pt x="3166" y="811"/>
                  </a:lnTo>
                  <a:lnTo>
                    <a:pt x="3318" y="735"/>
                  </a:lnTo>
                  <a:lnTo>
                    <a:pt x="3470" y="659"/>
                  </a:lnTo>
                  <a:lnTo>
                    <a:pt x="3622" y="609"/>
                  </a:lnTo>
                  <a:lnTo>
                    <a:pt x="3799" y="558"/>
                  </a:lnTo>
                  <a:lnTo>
                    <a:pt x="3977" y="533"/>
                  </a:lnTo>
                  <a:lnTo>
                    <a:pt x="4331" y="533"/>
                  </a:lnTo>
                  <a:lnTo>
                    <a:pt x="4508" y="558"/>
                  </a:lnTo>
                  <a:lnTo>
                    <a:pt x="4660" y="609"/>
                  </a:lnTo>
                  <a:lnTo>
                    <a:pt x="4838" y="659"/>
                  </a:lnTo>
                  <a:lnTo>
                    <a:pt x="4990" y="735"/>
                  </a:lnTo>
                  <a:lnTo>
                    <a:pt x="5142" y="811"/>
                  </a:lnTo>
                  <a:lnTo>
                    <a:pt x="5268" y="913"/>
                  </a:lnTo>
                  <a:lnTo>
                    <a:pt x="5420" y="1014"/>
                  </a:lnTo>
                  <a:lnTo>
                    <a:pt x="5522" y="1090"/>
                  </a:lnTo>
                  <a:lnTo>
                    <a:pt x="5648" y="1115"/>
                  </a:lnTo>
                  <a:lnTo>
                    <a:pt x="5876" y="1141"/>
                  </a:lnTo>
                  <a:lnTo>
                    <a:pt x="6104" y="1191"/>
                  </a:lnTo>
                  <a:lnTo>
                    <a:pt x="6332" y="1293"/>
                  </a:lnTo>
                  <a:lnTo>
                    <a:pt x="6509" y="1445"/>
                  </a:lnTo>
                  <a:lnTo>
                    <a:pt x="6661" y="1622"/>
                  </a:lnTo>
                  <a:lnTo>
                    <a:pt x="6763" y="1824"/>
                  </a:lnTo>
                  <a:lnTo>
                    <a:pt x="6839" y="2027"/>
                  </a:lnTo>
                  <a:lnTo>
                    <a:pt x="6864" y="2280"/>
                  </a:lnTo>
                  <a:lnTo>
                    <a:pt x="6839" y="2458"/>
                  </a:lnTo>
                  <a:lnTo>
                    <a:pt x="6839" y="2534"/>
                  </a:lnTo>
                  <a:lnTo>
                    <a:pt x="6839" y="2610"/>
                  </a:lnTo>
                  <a:lnTo>
                    <a:pt x="6889" y="2686"/>
                  </a:lnTo>
                  <a:lnTo>
                    <a:pt x="6940" y="2762"/>
                  </a:lnTo>
                  <a:lnTo>
                    <a:pt x="7041" y="2863"/>
                  </a:lnTo>
                  <a:lnTo>
                    <a:pt x="7117" y="3015"/>
                  </a:lnTo>
                  <a:lnTo>
                    <a:pt x="7193" y="3142"/>
                  </a:lnTo>
                  <a:lnTo>
                    <a:pt x="7269" y="3294"/>
                  </a:lnTo>
                  <a:lnTo>
                    <a:pt x="7320" y="3471"/>
                  </a:lnTo>
                  <a:lnTo>
                    <a:pt x="7345" y="3623"/>
                  </a:lnTo>
                  <a:lnTo>
                    <a:pt x="7370" y="3800"/>
                  </a:lnTo>
                  <a:lnTo>
                    <a:pt x="7396" y="3952"/>
                  </a:lnTo>
                  <a:lnTo>
                    <a:pt x="7370" y="4205"/>
                  </a:lnTo>
                  <a:lnTo>
                    <a:pt x="7320" y="4433"/>
                  </a:lnTo>
                  <a:lnTo>
                    <a:pt x="7269" y="4636"/>
                  </a:lnTo>
                  <a:lnTo>
                    <a:pt x="7168" y="4839"/>
                  </a:lnTo>
                  <a:lnTo>
                    <a:pt x="7143" y="4940"/>
                  </a:lnTo>
                  <a:lnTo>
                    <a:pt x="7117" y="5041"/>
                  </a:lnTo>
                  <a:lnTo>
                    <a:pt x="7168" y="5142"/>
                  </a:lnTo>
                  <a:lnTo>
                    <a:pt x="7219" y="5244"/>
                  </a:lnTo>
                  <a:lnTo>
                    <a:pt x="7345" y="5396"/>
                  </a:lnTo>
                  <a:lnTo>
                    <a:pt x="7472" y="5598"/>
                  </a:lnTo>
                  <a:lnTo>
                    <a:pt x="7573" y="5852"/>
                  </a:lnTo>
                  <a:lnTo>
                    <a:pt x="7649" y="6130"/>
                  </a:lnTo>
                  <a:lnTo>
                    <a:pt x="7674" y="6409"/>
                  </a:lnTo>
                  <a:lnTo>
                    <a:pt x="7649" y="6738"/>
                  </a:lnTo>
                  <a:lnTo>
                    <a:pt x="7573" y="7042"/>
                  </a:lnTo>
                  <a:lnTo>
                    <a:pt x="7472" y="7321"/>
                  </a:lnTo>
                  <a:lnTo>
                    <a:pt x="7345" y="7599"/>
                  </a:lnTo>
                  <a:lnTo>
                    <a:pt x="7168" y="7827"/>
                  </a:lnTo>
                  <a:lnTo>
                    <a:pt x="6940" y="7751"/>
                  </a:lnTo>
                  <a:lnTo>
                    <a:pt x="5522" y="7346"/>
                  </a:lnTo>
                  <a:lnTo>
                    <a:pt x="5446" y="6789"/>
                  </a:lnTo>
                  <a:lnTo>
                    <a:pt x="5648" y="6611"/>
                  </a:lnTo>
                  <a:lnTo>
                    <a:pt x="5851" y="6409"/>
                  </a:lnTo>
                  <a:lnTo>
                    <a:pt x="6053" y="6181"/>
                  </a:lnTo>
                  <a:lnTo>
                    <a:pt x="6231" y="5953"/>
                  </a:lnTo>
                  <a:lnTo>
                    <a:pt x="6383" y="5725"/>
                  </a:lnTo>
                  <a:lnTo>
                    <a:pt x="6509" y="5497"/>
                  </a:lnTo>
                  <a:lnTo>
                    <a:pt x="6585" y="5269"/>
                  </a:lnTo>
                  <a:lnTo>
                    <a:pt x="6636" y="5041"/>
                  </a:lnTo>
                  <a:lnTo>
                    <a:pt x="6687" y="4788"/>
                  </a:lnTo>
                  <a:lnTo>
                    <a:pt x="6687" y="4509"/>
                  </a:lnTo>
                  <a:lnTo>
                    <a:pt x="6712" y="3851"/>
                  </a:lnTo>
                  <a:lnTo>
                    <a:pt x="6687" y="3369"/>
                  </a:lnTo>
                  <a:lnTo>
                    <a:pt x="6611" y="2914"/>
                  </a:lnTo>
                  <a:lnTo>
                    <a:pt x="6585" y="2838"/>
                  </a:lnTo>
                  <a:lnTo>
                    <a:pt x="6535" y="2787"/>
                  </a:lnTo>
                  <a:lnTo>
                    <a:pt x="6484" y="2736"/>
                  </a:lnTo>
                  <a:lnTo>
                    <a:pt x="6433" y="2711"/>
                  </a:lnTo>
                  <a:lnTo>
                    <a:pt x="6079" y="2610"/>
                  </a:lnTo>
                  <a:lnTo>
                    <a:pt x="5598" y="2432"/>
                  </a:lnTo>
                  <a:lnTo>
                    <a:pt x="5344" y="2306"/>
                  </a:lnTo>
                  <a:lnTo>
                    <a:pt x="5142" y="2179"/>
                  </a:lnTo>
                  <a:lnTo>
                    <a:pt x="4939" y="2027"/>
                  </a:lnTo>
                  <a:lnTo>
                    <a:pt x="4812" y="1850"/>
                  </a:lnTo>
                  <a:lnTo>
                    <a:pt x="4787" y="1799"/>
                  </a:lnTo>
                  <a:lnTo>
                    <a:pt x="4736" y="1774"/>
                  </a:lnTo>
                  <a:lnTo>
                    <a:pt x="4660" y="1749"/>
                  </a:lnTo>
                  <a:lnTo>
                    <a:pt x="4610" y="1723"/>
                  </a:lnTo>
                  <a:lnTo>
                    <a:pt x="4534" y="1749"/>
                  </a:lnTo>
                  <a:lnTo>
                    <a:pt x="4483" y="1749"/>
                  </a:lnTo>
                  <a:lnTo>
                    <a:pt x="4432" y="1799"/>
                  </a:lnTo>
                  <a:lnTo>
                    <a:pt x="4382" y="1824"/>
                  </a:lnTo>
                  <a:lnTo>
                    <a:pt x="4230" y="2002"/>
                  </a:lnTo>
                  <a:lnTo>
                    <a:pt x="4078" y="2128"/>
                  </a:lnTo>
                  <a:lnTo>
                    <a:pt x="3901" y="2255"/>
                  </a:lnTo>
                  <a:lnTo>
                    <a:pt x="3698" y="2356"/>
                  </a:lnTo>
                  <a:lnTo>
                    <a:pt x="3495" y="2458"/>
                  </a:lnTo>
                  <a:lnTo>
                    <a:pt x="3293" y="2508"/>
                  </a:lnTo>
                  <a:lnTo>
                    <a:pt x="2887" y="2610"/>
                  </a:lnTo>
                  <a:lnTo>
                    <a:pt x="2508" y="2686"/>
                  </a:lnTo>
                  <a:lnTo>
                    <a:pt x="2204" y="2711"/>
                  </a:lnTo>
                  <a:lnTo>
                    <a:pt x="1900" y="2711"/>
                  </a:lnTo>
                  <a:lnTo>
                    <a:pt x="1798" y="2736"/>
                  </a:lnTo>
                  <a:lnTo>
                    <a:pt x="1722" y="2762"/>
                  </a:lnTo>
                  <a:lnTo>
                    <a:pt x="1672" y="2838"/>
                  </a:lnTo>
                  <a:lnTo>
                    <a:pt x="1621" y="2914"/>
                  </a:lnTo>
                  <a:lnTo>
                    <a:pt x="1570" y="3369"/>
                  </a:lnTo>
                  <a:lnTo>
                    <a:pt x="1545" y="3851"/>
                  </a:lnTo>
                  <a:lnTo>
                    <a:pt x="1545" y="4509"/>
                  </a:lnTo>
                  <a:lnTo>
                    <a:pt x="1570" y="4788"/>
                  </a:lnTo>
                  <a:lnTo>
                    <a:pt x="1596" y="5041"/>
                  </a:lnTo>
                  <a:lnTo>
                    <a:pt x="1672" y="5269"/>
                  </a:lnTo>
                  <a:lnTo>
                    <a:pt x="1748" y="5497"/>
                  </a:lnTo>
                  <a:lnTo>
                    <a:pt x="1849" y="5725"/>
                  </a:lnTo>
                  <a:lnTo>
                    <a:pt x="2001" y="5953"/>
                  </a:lnTo>
                  <a:lnTo>
                    <a:pt x="2204" y="6181"/>
                  </a:lnTo>
                  <a:lnTo>
                    <a:pt x="2381" y="6409"/>
                  </a:lnTo>
                  <a:lnTo>
                    <a:pt x="2584" y="6611"/>
                  </a:lnTo>
                  <a:lnTo>
                    <a:pt x="2786" y="6789"/>
                  </a:lnTo>
                  <a:lnTo>
                    <a:pt x="2735" y="7346"/>
                  </a:lnTo>
                  <a:lnTo>
                    <a:pt x="1317" y="7751"/>
                  </a:lnTo>
                  <a:lnTo>
                    <a:pt x="1089" y="7827"/>
                  </a:lnTo>
                  <a:lnTo>
                    <a:pt x="963" y="7625"/>
                  </a:lnTo>
                  <a:lnTo>
                    <a:pt x="836" y="7397"/>
                  </a:lnTo>
                  <a:lnTo>
                    <a:pt x="735" y="7169"/>
                  </a:lnTo>
                  <a:lnTo>
                    <a:pt x="633" y="6915"/>
                  </a:lnTo>
                  <a:lnTo>
                    <a:pt x="583" y="6814"/>
                  </a:lnTo>
                  <a:lnTo>
                    <a:pt x="507" y="6738"/>
                  </a:lnTo>
                  <a:lnTo>
                    <a:pt x="431" y="6713"/>
                  </a:lnTo>
                  <a:lnTo>
                    <a:pt x="329" y="6713"/>
                  </a:lnTo>
                  <a:lnTo>
                    <a:pt x="228" y="6763"/>
                  </a:lnTo>
                  <a:lnTo>
                    <a:pt x="152" y="6839"/>
                  </a:lnTo>
                  <a:lnTo>
                    <a:pt x="127" y="6941"/>
                  </a:lnTo>
                  <a:lnTo>
                    <a:pt x="127" y="7042"/>
                  </a:lnTo>
                  <a:lnTo>
                    <a:pt x="228" y="7321"/>
                  </a:lnTo>
                  <a:lnTo>
                    <a:pt x="355" y="7625"/>
                  </a:lnTo>
                  <a:lnTo>
                    <a:pt x="507" y="7878"/>
                  </a:lnTo>
                  <a:lnTo>
                    <a:pt x="659" y="8131"/>
                  </a:lnTo>
                  <a:lnTo>
                    <a:pt x="481" y="8308"/>
                  </a:lnTo>
                  <a:lnTo>
                    <a:pt x="355" y="8536"/>
                  </a:lnTo>
                  <a:lnTo>
                    <a:pt x="253" y="8764"/>
                  </a:lnTo>
                  <a:lnTo>
                    <a:pt x="177" y="9018"/>
                  </a:lnTo>
                  <a:lnTo>
                    <a:pt x="0" y="9980"/>
                  </a:lnTo>
                  <a:lnTo>
                    <a:pt x="25" y="10081"/>
                  </a:lnTo>
                  <a:lnTo>
                    <a:pt x="51" y="10183"/>
                  </a:lnTo>
                  <a:lnTo>
                    <a:pt x="127" y="10233"/>
                  </a:lnTo>
                  <a:lnTo>
                    <a:pt x="228" y="10284"/>
                  </a:lnTo>
                  <a:lnTo>
                    <a:pt x="304" y="10284"/>
                  </a:lnTo>
                  <a:lnTo>
                    <a:pt x="405" y="10233"/>
                  </a:lnTo>
                  <a:lnTo>
                    <a:pt x="481" y="10183"/>
                  </a:lnTo>
                  <a:lnTo>
                    <a:pt x="532" y="10056"/>
                  </a:lnTo>
                  <a:lnTo>
                    <a:pt x="684" y="9119"/>
                  </a:lnTo>
                  <a:lnTo>
                    <a:pt x="735" y="8967"/>
                  </a:lnTo>
                  <a:lnTo>
                    <a:pt x="785" y="8815"/>
                  </a:lnTo>
                  <a:lnTo>
                    <a:pt x="861" y="8688"/>
                  </a:lnTo>
                  <a:lnTo>
                    <a:pt x="963" y="8562"/>
                  </a:lnTo>
                  <a:lnTo>
                    <a:pt x="1064" y="8460"/>
                  </a:lnTo>
                  <a:lnTo>
                    <a:pt x="1165" y="8384"/>
                  </a:lnTo>
                  <a:lnTo>
                    <a:pt x="1317" y="8308"/>
                  </a:lnTo>
                  <a:lnTo>
                    <a:pt x="1444" y="8258"/>
                  </a:lnTo>
                  <a:lnTo>
                    <a:pt x="1950" y="8106"/>
                  </a:lnTo>
                  <a:lnTo>
                    <a:pt x="2153" y="8334"/>
                  </a:lnTo>
                  <a:lnTo>
                    <a:pt x="2381" y="8536"/>
                  </a:lnTo>
                  <a:lnTo>
                    <a:pt x="2634" y="8714"/>
                  </a:lnTo>
                  <a:lnTo>
                    <a:pt x="2887" y="8866"/>
                  </a:lnTo>
                  <a:lnTo>
                    <a:pt x="3166" y="8967"/>
                  </a:lnTo>
                  <a:lnTo>
                    <a:pt x="3445" y="9068"/>
                  </a:lnTo>
                  <a:lnTo>
                    <a:pt x="3749" y="9119"/>
                  </a:lnTo>
                  <a:lnTo>
                    <a:pt x="4078" y="9144"/>
                  </a:lnTo>
                  <a:lnTo>
                    <a:pt x="4154" y="9119"/>
                  </a:lnTo>
                  <a:lnTo>
                    <a:pt x="4230" y="9068"/>
                  </a:lnTo>
                  <a:lnTo>
                    <a:pt x="4306" y="8992"/>
                  </a:lnTo>
                  <a:lnTo>
                    <a:pt x="4331" y="8891"/>
                  </a:lnTo>
                  <a:lnTo>
                    <a:pt x="4306" y="8790"/>
                  </a:lnTo>
                  <a:lnTo>
                    <a:pt x="4255" y="8688"/>
                  </a:lnTo>
                  <a:lnTo>
                    <a:pt x="4179" y="8638"/>
                  </a:lnTo>
                  <a:lnTo>
                    <a:pt x="4078" y="8612"/>
                  </a:lnTo>
                  <a:lnTo>
                    <a:pt x="3850" y="8612"/>
                  </a:lnTo>
                  <a:lnTo>
                    <a:pt x="3647" y="8562"/>
                  </a:lnTo>
                  <a:lnTo>
                    <a:pt x="3419" y="8511"/>
                  </a:lnTo>
                  <a:lnTo>
                    <a:pt x="3217" y="8435"/>
                  </a:lnTo>
                  <a:lnTo>
                    <a:pt x="3039" y="8334"/>
                  </a:lnTo>
                  <a:lnTo>
                    <a:pt x="2837" y="8232"/>
                  </a:lnTo>
                  <a:lnTo>
                    <a:pt x="2659" y="8106"/>
                  </a:lnTo>
                  <a:lnTo>
                    <a:pt x="2508" y="7954"/>
                  </a:lnTo>
                  <a:lnTo>
                    <a:pt x="2913" y="7827"/>
                  </a:lnTo>
                  <a:lnTo>
                    <a:pt x="3039" y="7777"/>
                  </a:lnTo>
                  <a:lnTo>
                    <a:pt x="3141" y="7701"/>
                  </a:lnTo>
                  <a:lnTo>
                    <a:pt x="3217" y="7599"/>
                  </a:lnTo>
                  <a:lnTo>
                    <a:pt x="3242" y="7473"/>
                  </a:lnTo>
                  <a:lnTo>
                    <a:pt x="3293" y="7118"/>
                  </a:lnTo>
                  <a:lnTo>
                    <a:pt x="3495" y="7219"/>
                  </a:lnTo>
                  <a:lnTo>
                    <a:pt x="3698" y="7270"/>
                  </a:lnTo>
                  <a:lnTo>
                    <a:pt x="3926" y="7321"/>
                  </a:lnTo>
                  <a:lnTo>
                    <a:pt x="4129" y="7346"/>
                  </a:lnTo>
                  <a:lnTo>
                    <a:pt x="4331" y="7321"/>
                  </a:lnTo>
                  <a:lnTo>
                    <a:pt x="4534" y="7270"/>
                  </a:lnTo>
                  <a:lnTo>
                    <a:pt x="4762" y="7219"/>
                  </a:lnTo>
                  <a:lnTo>
                    <a:pt x="4964" y="7118"/>
                  </a:lnTo>
                  <a:lnTo>
                    <a:pt x="4990" y="7447"/>
                  </a:lnTo>
                  <a:lnTo>
                    <a:pt x="5040" y="7574"/>
                  </a:lnTo>
                  <a:lnTo>
                    <a:pt x="5091" y="7675"/>
                  </a:lnTo>
                  <a:lnTo>
                    <a:pt x="5192" y="7777"/>
                  </a:lnTo>
                  <a:lnTo>
                    <a:pt x="5319" y="7827"/>
                  </a:lnTo>
                  <a:lnTo>
                    <a:pt x="5749" y="7954"/>
                  </a:lnTo>
                  <a:lnTo>
                    <a:pt x="5471" y="8182"/>
                  </a:lnTo>
                  <a:lnTo>
                    <a:pt x="5319" y="8283"/>
                  </a:lnTo>
                  <a:lnTo>
                    <a:pt x="5142" y="8384"/>
                  </a:lnTo>
                  <a:lnTo>
                    <a:pt x="5066" y="8435"/>
                  </a:lnTo>
                  <a:lnTo>
                    <a:pt x="5015" y="8536"/>
                  </a:lnTo>
                  <a:lnTo>
                    <a:pt x="4990" y="8638"/>
                  </a:lnTo>
                  <a:lnTo>
                    <a:pt x="5015" y="8739"/>
                  </a:lnTo>
                  <a:lnTo>
                    <a:pt x="5091" y="8790"/>
                  </a:lnTo>
                  <a:lnTo>
                    <a:pt x="5167" y="8866"/>
                  </a:lnTo>
                  <a:lnTo>
                    <a:pt x="5268" y="8866"/>
                  </a:lnTo>
                  <a:lnTo>
                    <a:pt x="5370" y="8840"/>
                  </a:lnTo>
                  <a:lnTo>
                    <a:pt x="5648" y="8714"/>
                  </a:lnTo>
                  <a:lnTo>
                    <a:pt x="5876" y="8536"/>
                  </a:lnTo>
                  <a:lnTo>
                    <a:pt x="6104" y="8334"/>
                  </a:lnTo>
                  <a:lnTo>
                    <a:pt x="6307" y="8106"/>
                  </a:lnTo>
                  <a:lnTo>
                    <a:pt x="6788" y="8258"/>
                  </a:lnTo>
                  <a:lnTo>
                    <a:pt x="6940" y="8308"/>
                  </a:lnTo>
                  <a:lnTo>
                    <a:pt x="7067" y="8384"/>
                  </a:lnTo>
                  <a:lnTo>
                    <a:pt x="7193" y="8460"/>
                  </a:lnTo>
                  <a:lnTo>
                    <a:pt x="7295" y="8562"/>
                  </a:lnTo>
                  <a:lnTo>
                    <a:pt x="7396" y="8688"/>
                  </a:lnTo>
                  <a:lnTo>
                    <a:pt x="7472" y="8815"/>
                  </a:lnTo>
                  <a:lnTo>
                    <a:pt x="7522" y="8967"/>
                  </a:lnTo>
                  <a:lnTo>
                    <a:pt x="7548" y="9119"/>
                  </a:lnTo>
                  <a:lnTo>
                    <a:pt x="7725" y="10056"/>
                  </a:lnTo>
                  <a:lnTo>
                    <a:pt x="7750" y="10132"/>
                  </a:lnTo>
                  <a:lnTo>
                    <a:pt x="7826" y="10208"/>
                  </a:lnTo>
                  <a:lnTo>
                    <a:pt x="7902" y="10259"/>
                  </a:lnTo>
                  <a:lnTo>
                    <a:pt x="8029" y="10284"/>
                  </a:lnTo>
                  <a:lnTo>
                    <a:pt x="8130" y="10233"/>
                  </a:lnTo>
                  <a:lnTo>
                    <a:pt x="8181" y="10183"/>
                  </a:lnTo>
                  <a:lnTo>
                    <a:pt x="8232" y="10081"/>
                  </a:lnTo>
                  <a:lnTo>
                    <a:pt x="8232" y="9980"/>
                  </a:lnTo>
                  <a:lnTo>
                    <a:pt x="8080" y="9018"/>
                  </a:lnTo>
                  <a:lnTo>
                    <a:pt x="8004" y="8764"/>
                  </a:lnTo>
                  <a:lnTo>
                    <a:pt x="7902" y="8536"/>
                  </a:lnTo>
                  <a:lnTo>
                    <a:pt x="7776" y="8334"/>
                  </a:lnTo>
                  <a:lnTo>
                    <a:pt x="7598" y="8131"/>
                  </a:lnTo>
                  <a:lnTo>
                    <a:pt x="7826" y="7827"/>
                  </a:lnTo>
                  <a:lnTo>
                    <a:pt x="7978" y="7498"/>
                  </a:lnTo>
                  <a:lnTo>
                    <a:pt x="8105" y="7143"/>
                  </a:lnTo>
                  <a:lnTo>
                    <a:pt x="8181" y="6763"/>
                  </a:lnTo>
                  <a:lnTo>
                    <a:pt x="8181" y="6384"/>
                  </a:lnTo>
                  <a:lnTo>
                    <a:pt x="8156" y="6004"/>
                  </a:lnTo>
                  <a:lnTo>
                    <a:pt x="8080" y="5649"/>
                  </a:lnTo>
                  <a:lnTo>
                    <a:pt x="8004" y="5497"/>
                  </a:lnTo>
                  <a:lnTo>
                    <a:pt x="7928" y="5320"/>
                  </a:lnTo>
                  <a:lnTo>
                    <a:pt x="7826" y="5142"/>
                  </a:lnTo>
                  <a:lnTo>
                    <a:pt x="7674" y="4990"/>
                  </a:lnTo>
                  <a:lnTo>
                    <a:pt x="7776" y="4737"/>
                  </a:lnTo>
                  <a:lnTo>
                    <a:pt x="7852" y="4484"/>
                  </a:lnTo>
                  <a:lnTo>
                    <a:pt x="7902" y="4231"/>
                  </a:lnTo>
                  <a:lnTo>
                    <a:pt x="7902" y="3952"/>
                  </a:lnTo>
                  <a:lnTo>
                    <a:pt x="7902" y="3749"/>
                  </a:lnTo>
                  <a:lnTo>
                    <a:pt x="7877" y="3547"/>
                  </a:lnTo>
                  <a:lnTo>
                    <a:pt x="7826" y="3344"/>
                  </a:lnTo>
                  <a:lnTo>
                    <a:pt x="7776" y="3142"/>
                  </a:lnTo>
                  <a:lnTo>
                    <a:pt x="7700" y="2964"/>
                  </a:lnTo>
                  <a:lnTo>
                    <a:pt x="7598" y="2787"/>
                  </a:lnTo>
                  <a:lnTo>
                    <a:pt x="7497" y="2610"/>
                  </a:lnTo>
                  <a:lnTo>
                    <a:pt x="7370" y="2458"/>
                  </a:lnTo>
                  <a:lnTo>
                    <a:pt x="7370" y="2280"/>
                  </a:lnTo>
                  <a:lnTo>
                    <a:pt x="7370" y="2103"/>
                  </a:lnTo>
                  <a:lnTo>
                    <a:pt x="7345" y="1926"/>
                  </a:lnTo>
                  <a:lnTo>
                    <a:pt x="7295" y="1774"/>
                  </a:lnTo>
                  <a:lnTo>
                    <a:pt x="7244" y="1622"/>
                  </a:lnTo>
                  <a:lnTo>
                    <a:pt x="7168" y="1495"/>
                  </a:lnTo>
                  <a:lnTo>
                    <a:pt x="7092" y="1343"/>
                  </a:lnTo>
                  <a:lnTo>
                    <a:pt x="6889" y="1090"/>
                  </a:lnTo>
                  <a:lnTo>
                    <a:pt x="6636" y="887"/>
                  </a:lnTo>
                  <a:lnTo>
                    <a:pt x="6509" y="811"/>
                  </a:lnTo>
                  <a:lnTo>
                    <a:pt x="6357" y="735"/>
                  </a:lnTo>
                  <a:lnTo>
                    <a:pt x="6205" y="685"/>
                  </a:lnTo>
                  <a:lnTo>
                    <a:pt x="6053" y="634"/>
                  </a:lnTo>
                  <a:lnTo>
                    <a:pt x="5876" y="609"/>
                  </a:lnTo>
                  <a:lnTo>
                    <a:pt x="5724" y="583"/>
                  </a:lnTo>
                  <a:lnTo>
                    <a:pt x="5547" y="457"/>
                  </a:lnTo>
                  <a:lnTo>
                    <a:pt x="5370" y="330"/>
                  </a:lnTo>
                  <a:lnTo>
                    <a:pt x="5192" y="229"/>
                  </a:lnTo>
                  <a:lnTo>
                    <a:pt x="4990" y="153"/>
                  </a:lnTo>
                  <a:lnTo>
                    <a:pt x="4787" y="102"/>
                  </a:lnTo>
                  <a:lnTo>
                    <a:pt x="4584" y="52"/>
                  </a:lnTo>
                  <a:lnTo>
                    <a:pt x="4382" y="26"/>
                  </a:lnTo>
                  <a:lnTo>
                    <a:pt x="415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4" name="Google Shape;3623;p53"/>
            <p:cNvSpPr/>
            <p:nvPr/>
          </p:nvSpPr>
          <p:spPr>
            <a:xfrm>
              <a:off x="5825725" y="2860000"/>
              <a:ext cx="13325" cy="22200"/>
            </a:xfrm>
            <a:custGeom>
              <a:avLst/>
              <a:gdLst/>
              <a:ahLst/>
              <a:cxnLst/>
              <a:rect l="l" t="t" r="r" b="b"/>
              <a:pathLst>
                <a:path w="533" h="888" extrusionOk="0">
                  <a:moveTo>
                    <a:pt x="254" y="1"/>
                  </a:moveTo>
                  <a:lnTo>
                    <a:pt x="152" y="26"/>
                  </a:lnTo>
                  <a:lnTo>
                    <a:pt x="76" y="77"/>
                  </a:lnTo>
                  <a:lnTo>
                    <a:pt x="26" y="153"/>
                  </a:lnTo>
                  <a:lnTo>
                    <a:pt x="0" y="254"/>
                  </a:lnTo>
                  <a:lnTo>
                    <a:pt x="0" y="609"/>
                  </a:lnTo>
                  <a:lnTo>
                    <a:pt x="26" y="735"/>
                  </a:lnTo>
                  <a:lnTo>
                    <a:pt x="76" y="811"/>
                  </a:lnTo>
                  <a:lnTo>
                    <a:pt x="152" y="862"/>
                  </a:lnTo>
                  <a:lnTo>
                    <a:pt x="254" y="887"/>
                  </a:lnTo>
                  <a:lnTo>
                    <a:pt x="355" y="862"/>
                  </a:lnTo>
                  <a:lnTo>
                    <a:pt x="456" y="811"/>
                  </a:lnTo>
                  <a:lnTo>
                    <a:pt x="507" y="735"/>
                  </a:lnTo>
                  <a:lnTo>
                    <a:pt x="532" y="609"/>
                  </a:lnTo>
                  <a:lnTo>
                    <a:pt x="532" y="254"/>
                  </a:lnTo>
                  <a:lnTo>
                    <a:pt x="507" y="153"/>
                  </a:lnTo>
                  <a:lnTo>
                    <a:pt x="456"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5" name="Google Shape;3624;p53"/>
            <p:cNvSpPr/>
            <p:nvPr/>
          </p:nvSpPr>
          <p:spPr>
            <a:xfrm>
              <a:off x="5778225" y="2860000"/>
              <a:ext cx="12700" cy="22200"/>
            </a:xfrm>
            <a:custGeom>
              <a:avLst/>
              <a:gdLst/>
              <a:ahLst/>
              <a:cxnLst/>
              <a:rect l="l" t="t" r="r" b="b"/>
              <a:pathLst>
                <a:path w="508" h="888" extrusionOk="0">
                  <a:moveTo>
                    <a:pt x="254" y="1"/>
                  </a:moveTo>
                  <a:lnTo>
                    <a:pt x="153" y="26"/>
                  </a:lnTo>
                  <a:lnTo>
                    <a:pt x="77" y="77"/>
                  </a:lnTo>
                  <a:lnTo>
                    <a:pt x="26" y="153"/>
                  </a:lnTo>
                  <a:lnTo>
                    <a:pt x="1" y="254"/>
                  </a:lnTo>
                  <a:lnTo>
                    <a:pt x="1" y="609"/>
                  </a:lnTo>
                  <a:lnTo>
                    <a:pt x="26" y="735"/>
                  </a:lnTo>
                  <a:lnTo>
                    <a:pt x="77" y="811"/>
                  </a:lnTo>
                  <a:lnTo>
                    <a:pt x="153" y="862"/>
                  </a:lnTo>
                  <a:lnTo>
                    <a:pt x="254" y="887"/>
                  </a:lnTo>
                  <a:lnTo>
                    <a:pt x="355" y="862"/>
                  </a:lnTo>
                  <a:lnTo>
                    <a:pt x="431" y="811"/>
                  </a:lnTo>
                  <a:lnTo>
                    <a:pt x="507" y="735"/>
                  </a:lnTo>
                  <a:lnTo>
                    <a:pt x="507" y="609"/>
                  </a:lnTo>
                  <a:lnTo>
                    <a:pt x="507" y="254"/>
                  </a:lnTo>
                  <a:lnTo>
                    <a:pt x="507" y="153"/>
                  </a:lnTo>
                  <a:lnTo>
                    <a:pt x="431" y="77"/>
                  </a:lnTo>
                  <a:lnTo>
                    <a:pt x="355" y="26"/>
                  </a:lnTo>
                  <a:lnTo>
                    <a:pt x="25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6" name="Google Shape;3625;p53"/>
            <p:cNvSpPr/>
            <p:nvPr/>
          </p:nvSpPr>
          <p:spPr>
            <a:xfrm>
              <a:off x="5697825" y="2634600"/>
              <a:ext cx="127300" cy="131725"/>
            </a:xfrm>
            <a:custGeom>
              <a:avLst/>
              <a:gdLst/>
              <a:ahLst/>
              <a:cxnLst/>
              <a:rect l="l" t="t" r="r" b="b"/>
              <a:pathLst>
                <a:path w="5092" h="5269" extrusionOk="0">
                  <a:moveTo>
                    <a:pt x="4382" y="532"/>
                  </a:moveTo>
                  <a:lnTo>
                    <a:pt x="4458" y="557"/>
                  </a:lnTo>
                  <a:lnTo>
                    <a:pt x="4508" y="583"/>
                  </a:lnTo>
                  <a:lnTo>
                    <a:pt x="4559" y="659"/>
                  </a:lnTo>
                  <a:lnTo>
                    <a:pt x="4559" y="735"/>
                  </a:lnTo>
                  <a:lnTo>
                    <a:pt x="4559" y="3597"/>
                  </a:lnTo>
                  <a:lnTo>
                    <a:pt x="4559" y="3673"/>
                  </a:lnTo>
                  <a:lnTo>
                    <a:pt x="4508" y="3723"/>
                  </a:lnTo>
                  <a:lnTo>
                    <a:pt x="4458" y="3774"/>
                  </a:lnTo>
                  <a:lnTo>
                    <a:pt x="4002" y="3774"/>
                  </a:lnTo>
                  <a:lnTo>
                    <a:pt x="3901" y="3799"/>
                  </a:lnTo>
                  <a:lnTo>
                    <a:pt x="3774" y="3825"/>
                  </a:lnTo>
                  <a:lnTo>
                    <a:pt x="3698" y="3875"/>
                  </a:lnTo>
                  <a:lnTo>
                    <a:pt x="3597" y="3951"/>
                  </a:lnTo>
                  <a:lnTo>
                    <a:pt x="3546" y="4027"/>
                  </a:lnTo>
                  <a:lnTo>
                    <a:pt x="3495" y="4129"/>
                  </a:lnTo>
                  <a:lnTo>
                    <a:pt x="3445" y="4230"/>
                  </a:lnTo>
                  <a:lnTo>
                    <a:pt x="3445" y="4356"/>
                  </a:lnTo>
                  <a:lnTo>
                    <a:pt x="3445" y="4660"/>
                  </a:lnTo>
                  <a:lnTo>
                    <a:pt x="2381" y="3875"/>
                  </a:lnTo>
                  <a:lnTo>
                    <a:pt x="2229" y="3799"/>
                  </a:lnTo>
                  <a:lnTo>
                    <a:pt x="2052" y="3774"/>
                  </a:lnTo>
                  <a:lnTo>
                    <a:pt x="633" y="3774"/>
                  </a:lnTo>
                  <a:lnTo>
                    <a:pt x="583" y="3723"/>
                  </a:lnTo>
                  <a:lnTo>
                    <a:pt x="532" y="3673"/>
                  </a:lnTo>
                  <a:lnTo>
                    <a:pt x="532" y="3597"/>
                  </a:lnTo>
                  <a:lnTo>
                    <a:pt x="532" y="735"/>
                  </a:lnTo>
                  <a:lnTo>
                    <a:pt x="532" y="659"/>
                  </a:lnTo>
                  <a:lnTo>
                    <a:pt x="583" y="583"/>
                  </a:lnTo>
                  <a:lnTo>
                    <a:pt x="633" y="557"/>
                  </a:lnTo>
                  <a:lnTo>
                    <a:pt x="709" y="532"/>
                  </a:lnTo>
                  <a:close/>
                  <a:moveTo>
                    <a:pt x="709" y="0"/>
                  </a:moveTo>
                  <a:lnTo>
                    <a:pt x="583" y="25"/>
                  </a:lnTo>
                  <a:lnTo>
                    <a:pt x="431" y="76"/>
                  </a:lnTo>
                  <a:lnTo>
                    <a:pt x="329" y="127"/>
                  </a:lnTo>
                  <a:lnTo>
                    <a:pt x="203" y="228"/>
                  </a:lnTo>
                  <a:lnTo>
                    <a:pt x="127" y="329"/>
                  </a:lnTo>
                  <a:lnTo>
                    <a:pt x="51" y="456"/>
                  </a:lnTo>
                  <a:lnTo>
                    <a:pt x="25" y="583"/>
                  </a:lnTo>
                  <a:lnTo>
                    <a:pt x="0" y="735"/>
                  </a:lnTo>
                  <a:lnTo>
                    <a:pt x="0" y="3597"/>
                  </a:lnTo>
                  <a:lnTo>
                    <a:pt x="25" y="3723"/>
                  </a:lnTo>
                  <a:lnTo>
                    <a:pt x="51" y="3875"/>
                  </a:lnTo>
                  <a:lnTo>
                    <a:pt x="127" y="3977"/>
                  </a:lnTo>
                  <a:lnTo>
                    <a:pt x="203" y="4103"/>
                  </a:lnTo>
                  <a:lnTo>
                    <a:pt x="329" y="4179"/>
                  </a:lnTo>
                  <a:lnTo>
                    <a:pt x="431" y="4255"/>
                  </a:lnTo>
                  <a:lnTo>
                    <a:pt x="583" y="4281"/>
                  </a:lnTo>
                  <a:lnTo>
                    <a:pt x="709" y="4306"/>
                  </a:lnTo>
                  <a:lnTo>
                    <a:pt x="2077" y="4306"/>
                  </a:lnTo>
                  <a:lnTo>
                    <a:pt x="3318" y="5192"/>
                  </a:lnTo>
                  <a:lnTo>
                    <a:pt x="3394" y="5243"/>
                  </a:lnTo>
                  <a:lnTo>
                    <a:pt x="3470" y="5268"/>
                  </a:lnTo>
                  <a:lnTo>
                    <a:pt x="3597" y="5268"/>
                  </a:lnTo>
                  <a:lnTo>
                    <a:pt x="3749" y="5243"/>
                  </a:lnTo>
                  <a:lnTo>
                    <a:pt x="3825" y="5167"/>
                  </a:lnTo>
                  <a:lnTo>
                    <a:pt x="3901" y="5091"/>
                  </a:lnTo>
                  <a:lnTo>
                    <a:pt x="3951" y="4990"/>
                  </a:lnTo>
                  <a:lnTo>
                    <a:pt x="3951" y="4863"/>
                  </a:lnTo>
                  <a:lnTo>
                    <a:pt x="3951" y="4356"/>
                  </a:lnTo>
                  <a:lnTo>
                    <a:pt x="3977" y="4306"/>
                  </a:lnTo>
                  <a:lnTo>
                    <a:pt x="4382" y="4306"/>
                  </a:lnTo>
                  <a:lnTo>
                    <a:pt x="4508" y="4281"/>
                  </a:lnTo>
                  <a:lnTo>
                    <a:pt x="4660" y="4255"/>
                  </a:lnTo>
                  <a:lnTo>
                    <a:pt x="4762" y="4179"/>
                  </a:lnTo>
                  <a:lnTo>
                    <a:pt x="4888" y="4103"/>
                  </a:lnTo>
                  <a:lnTo>
                    <a:pt x="4964" y="3977"/>
                  </a:lnTo>
                  <a:lnTo>
                    <a:pt x="5040" y="3875"/>
                  </a:lnTo>
                  <a:lnTo>
                    <a:pt x="5066" y="3723"/>
                  </a:lnTo>
                  <a:lnTo>
                    <a:pt x="5091" y="3597"/>
                  </a:lnTo>
                  <a:lnTo>
                    <a:pt x="5091" y="735"/>
                  </a:lnTo>
                  <a:lnTo>
                    <a:pt x="5066" y="583"/>
                  </a:lnTo>
                  <a:lnTo>
                    <a:pt x="5040" y="456"/>
                  </a:lnTo>
                  <a:lnTo>
                    <a:pt x="4964" y="329"/>
                  </a:lnTo>
                  <a:lnTo>
                    <a:pt x="4888" y="228"/>
                  </a:lnTo>
                  <a:lnTo>
                    <a:pt x="4762" y="127"/>
                  </a:lnTo>
                  <a:lnTo>
                    <a:pt x="4660" y="76"/>
                  </a:lnTo>
                  <a:lnTo>
                    <a:pt x="4508" y="25"/>
                  </a:lnTo>
                  <a:lnTo>
                    <a:pt x="4382"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7" name="Google Shape;3626;p53"/>
            <p:cNvSpPr/>
            <p:nvPr/>
          </p:nvSpPr>
          <p:spPr>
            <a:xfrm>
              <a:off x="5732000" y="2657375"/>
              <a:ext cx="58925" cy="62100"/>
            </a:xfrm>
            <a:custGeom>
              <a:avLst/>
              <a:gdLst/>
              <a:ahLst/>
              <a:cxnLst/>
              <a:rect l="l" t="t" r="r" b="b"/>
              <a:pathLst>
                <a:path w="2357" h="2484" extrusionOk="0">
                  <a:moveTo>
                    <a:pt x="1318" y="913"/>
                  </a:moveTo>
                  <a:lnTo>
                    <a:pt x="1267" y="1090"/>
                  </a:lnTo>
                  <a:lnTo>
                    <a:pt x="1166" y="1217"/>
                  </a:lnTo>
                  <a:lnTo>
                    <a:pt x="1090" y="1090"/>
                  </a:lnTo>
                  <a:lnTo>
                    <a:pt x="1039" y="913"/>
                  </a:lnTo>
                  <a:close/>
                  <a:moveTo>
                    <a:pt x="1166" y="1"/>
                  </a:moveTo>
                  <a:lnTo>
                    <a:pt x="1065" y="26"/>
                  </a:lnTo>
                  <a:lnTo>
                    <a:pt x="989" y="77"/>
                  </a:lnTo>
                  <a:lnTo>
                    <a:pt x="938" y="153"/>
                  </a:lnTo>
                  <a:lnTo>
                    <a:pt x="913" y="254"/>
                  </a:lnTo>
                  <a:lnTo>
                    <a:pt x="913" y="406"/>
                  </a:lnTo>
                  <a:lnTo>
                    <a:pt x="254" y="406"/>
                  </a:lnTo>
                  <a:lnTo>
                    <a:pt x="153" y="431"/>
                  </a:lnTo>
                  <a:lnTo>
                    <a:pt x="77" y="482"/>
                  </a:lnTo>
                  <a:lnTo>
                    <a:pt x="26" y="558"/>
                  </a:lnTo>
                  <a:lnTo>
                    <a:pt x="1" y="659"/>
                  </a:lnTo>
                  <a:lnTo>
                    <a:pt x="26" y="761"/>
                  </a:lnTo>
                  <a:lnTo>
                    <a:pt x="77" y="837"/>
                  </a:lnTo>
                  <a:lnTo>
                    <a:pt x="153" y="913"/>
                  </a:lnTo>
                  <a:lnTo>
                    <a:pt x="482" y="913"/>
                  </a:lnTo>
                  <a:lnTo>
                    <a:pt x="533" y="1115"/>
                  </a:lnTo>
                  <a:lnTo>
                    <a:pt x="634" y="1293"/>
                  </a:lnTo>
                  <a:lnTo>
                    <a:pt x="710" y="1470"/>
                  </a:lnTo>
                  <a:lnTo>
                    <a:pt x="811" y="1647"/>
                  </a:lnTo>
                  <a:lnTo>
                    <a:pt x="634" y="1774"/>
                  </a:lnTo>
                  <a:lnTo>
                    <a:pt x="406" y="1900"/>
                  </a:lnTo>
                  <a:lnTo>
                    <a:pt x="203" y="2002"/>
                  </a:lnTo>
                  <a:lnTo>
                    <a:pt x="127" y="2052"/>
                  </a:lnTo>
                  <a:lnTo>
                    <a:pt x="77" y="2128"/>
                  </a:lnTo>
                  <a:lnTo>
                    <a:pt x="51" y="2230"/>
                  </a:lnTo>
                  <a:lnTo>
                    <a:pt x="77" y="2331"/>
                  </a:lnTo>
                  <a:lnTo>
                    <a:pt x="127" y="2407"/>
                  </a:lnTo>
                  <a:lnTo>
                    <a:pt x="178" y="2458"/>
                  </a:lnTo>
                  <a:lnTo>
                    <a:pt x="254" y="2483"/>
                  </a:lnTo>
                  <a:lnTo>
                    <a:pt x="305" y="2483"/>
                  </a:lnTo>
                  <a:lnTo>
                    <a:pt x="431" y="2458"/>
                  </a:lnTo>
                  <a:lnTo>
                    <a:pt x="634" y="2382"/>
                  </a:lnTo>
                  <a:lnTo>
                    <a:pt x="913" y="2230"/>
                  </a:lnTo>
                  <a:lnTo>
                    <a:pt x="1166" y="2027"/>
                  </a:lnTo>
                  <a:lnTo>
                    <a:pt x="1445" y="2230"/>
                  </a:lnTo>
                  <a:lnTo>
                    <a:pt x="1723" y="2382"/>
                  </a:lnTo>
                  <a:lnTo>
                    <a:pt x="1926" y="2458"/>
                  </a:lnTo>
                  <a:lnTo>
                    <a:pt x="2027" y="2483"/>
                  </a:lnTo>
                  <a:lnTo>
                    <a:pt x="2103" y="2483"/>
                  </a:lnTo>
                  <a:lnTo>
                    <a:pt x="2179" y="2458"/>
                  </a:lnTo>
                  <a:lnTo>
                    <a:pt x="2230" y="2407"/>
                  </a:lnTo>
                  <a:lnTo>
                    <a:pt x="2280" y="2331"/>
                  </a:lnTo>
                  <a:lnTo>
                    <a:pt x="2306" y="2230"/>
                  </a:lnTo>
                  <a:lnTo>
                    <a:pt x="2280" y="2128"/>
                  </a:lnTo>
                  <a:lnTo>
                    <a:pt x="2230" y="2052"/>
                  </a:lnTo>
                  <a:lnTo>
                    <a:pt x="2154" y="2002"/>
                  </a:lnTo>
                  <a:lnTo>
                    <a:pt x="1951" y="1900"/>
                  </a:lnTo>
                  <a:lnTo>
                    <a:pt x="1723" y="1774"/>
                  </a:lnTo>
                  <a:lnTo>
                    <a:pt x="1521" y="1647"/>
                  </a:lnTo>
                  <a:lnTo>
                    <a:pt x="1647" y="1470"/>
                  </a:lnTo>
                  <a:lnTo>
                    <a:pt x="1723" y="1293"/>
                  </a:lnTo>
                  <a:lnTo>
                    <a:pt x="1799" y="1115"/>
                  </a:lnTo>
                  <a:lnTo>
                    <a:pt x="1875" y="913"/>
                  </a:lnTo>
                  <a:lnTo>
                    <a:pt x="2179" y="913"/>
                  </a:lnTo>
                  <a:lnTo>
                    <a:pt x="2280" y="837"/>
                  </a:lnTo>
                  <a:lnTo>
                    <a:pt x="2331" y="761"/>
                  </a:lnTo>
                  <a:lnTo>
                    <a:pt x="2356" y="659"/>
                  </a:lnTo>
                  <a:lnTo>
                    <a:pt x="2331" y="558"/>
                  </a:lnTo>
                  <a:lnTo>
                    <a:pt x="2280" y="482"/>
                  </a:lnTo>
                  <a:lnTo>
                    <a:pt x="2179" y="431"/>
                  </a:lnTo>
                  <a:lnTo>
                    <a:pt x="2078" y="406"/>
                  </a:lnTo>
                  <a:lnTo>
                    <a:pt x="1445" y="406"/>
                  </a:lnTo>
                  <a:lnTo>
                    <a:pt x="1445" y="254"/>
                  </a:lnTo>
                  <a:lnTo>
                    <a:pt x="1419" y="153"/>
                  </a:lnTo>
                  <a:lnTo>
                    <a:pt x="1369" y="77"/>
                  </a:lnTo>
                  <a:lnTo>
                    <a:pt x="1267" y="26"/>
                  </a:lnTo>
                  <a:lnTo>
                    <a:pt x="1166"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8" name="Google Shape;3627;p53"/>
            <p:cNvSpPr/>
            <p:nvPr/>
          </p:nvSpPr>
          <p:spPr>
            <a:xfrm>
              <a:off x="5550925" y="2634600"/>
              <a:ext cx="127275" cy="131725"/>
            </a:xfrm>
            <a:custGeom>
              <a:avLst/>
              <a:gdLst/>
              <a:ahLst/>
              <a:cxnLst/>
              <a:rect l="l" t="t" r="r" b="b"/>
              <a:pathLst>
                <a:path w="5091" h="5269" extrusionOk="0">
                  <a:moveTo>
                    <a:pt x="735" y="0"/>
                  </a:moveTo>
                  <a:lnTo>
                    <a:pt x="583" y="25"/>
                  </a:lnTo>
                  <a:lnTo>
                    <a:pt x="456" y="76"/>
                  </a:lnTo>
                  <a:lnTo>
                    <a:pt x="329" y="127"/>
                  </a:lnTo>
                  <a:lnTo>
                    <a:pt x="228" y="228"/>
                  </a:lnTo>
                  <a:lnTo>
                    <a:pt x="127" y="329"/>
                  </a:lnTo>
                  <a:lnTo>
                    <a:pt x="76" y="456"/>
                  </a:lnTo>
                  <a:lnTo>
                    <a:pt x="25" y="583"/>
                  </a:lnTo>
                  <a:lnTo>
                    <a:pt x="0" y="735"/>
                  </a:lnTo>
                  <a:lnTo>
                    <a:pt x="0" y="1368"/>
                  </a:lnTo>
                  <a:lnTo>
                    <a:pt x="25" y="1469"/>
                  </a:lnTo>
                  <a:lnTo>
                    <a:pt x="76" y="1570"/>
                  </a:lnTo>
                  <a:lnTo>
                    <a:pt x="177" y="1621"/>
                  </a:lnTo>
                  <a:lnTo>
                    <a:pt x="279" y="1646"/>
                  </a:lnTo>
                  <a:lnTo>
                    <a:pt x="380" y="1621"/>
                  </a:lnTo>
                  <a:lnTo>
                    <a:pt x="456" y="1570"/>
                  </a:lnTo>
                  <a:lnTo>
                    <a:pt x="507" y="1469"/>
                  </a:lnTo>
                  <a:lnTo>
                    <a:pt x="532" y="1368"/>
                  </a:lnTo>
                  <a:lnTo>
                    <a:pt x="532" y="735"/>
                  </a:lnTo>
                  <a:lnTo>
                    <a:pt x="557" y="659"/>
                  </a:lnTo>
                  <a:lnTo>
                    <a:pt x="583" y="583"/>
                  </a:lnTo>
                  <a:lnTo>
                    <a:pt x="659" y="557"/>
                  </a:lnTo>
                  <a:lnTo>
                    <a:pt x="735" y="532"/>
                  </a:lnTo>
                  <a:lnTo>
                    <a:pt x="4382" y="532"/>
                  </a:lnTo>
                  <a:lnTo>
                    <a:pt x="4458" y="557"/>
                  </a:lnTo>
                  <a:lnTo>
                    <a:pt x="4508" y="583"/>
                  </a:lnTo>
                  <a:lnTo>
                    <a:pt x="4559" y="659"/>
                  </a:lnTo>
                  <a:lnTo>
                    <a:pt x="4584" y="735"/>
                  </a:lnTo>
                  <a:lnTo>
                    <a:pt x="4584" y="3597"/>
                  </a:lnTo>
                  <a:lnTo>
                    <a:pt x="4559" y="3673"/>
                  </a:lnTo>
                  <a:lnTo>
                    <a:pt x="4508" y="3723"/>
                  </a:lnTo>
                  <a:lnTo>
                    <a:pt x="4458" y="3774"/>
                  </a:lnTo>
                  <a:lnTo>
                    <a:pt x="3065" y="3774"/>
                  </a:lnTo>
                  <a:lnTo>
                    <a:pt x="2887" y="3799"/>
                  </a:lnTo>
                  <a:lnTo>
                    <a:pt x="2710" y="3875"/>
                  </a:lnTo>
                  <a:lnTo>
                    <a:pt x="1672" y="4660"/>
                  </a:lnTo>
                  <a:lnTo>
                    <a:pt x="1672" y="4356"/>
                  </a:lnTo>
                  <a:lnTo>
                    <a:pt x="1646" y="4230"/>
                  </a:lnTo>
                  <a:lnTo>
                    <a:pt x="1621" y="4129"/>
                  </a:lnTo>
                  <a:lnTo>
                    <a:pt x="1570" y="4027"/>
                  </a:lnTo>
                  <a:lnTo>
                    <a:pt x="1494" y="3951"/>
                  </a:lnTo>
                  <a:lnTo>
                    <a:pt x="1418" y="3875"/>
                  </a:lnTo>
                  <a:lnTo>
                    <a:pt x="1317" y="3825"/>
                  </a:lnTo>
                  <a:lnTo>
                    <a:pt x="1216" y="3799"/>
                  </a:lnTo>
                  <a:lnTo>
                    <a:pt x="1089" y="3774"/>
                  </a:lnTo>
                  <a:lnTo>
                    <a:pt x="659" y="3774"/>
                  </a:lnTo>
                  <a:lnTo>
                    <a:pt x="583" y="3723"/>
                  </a:lnTo>
                  <a:lnTo>
                    <a:pt x="557" y="3673"/>
                  </a:lnTo>
                  <a:lnTo>
                    <a:pt x="532" y="3597"/>
                  </a:lnTo>
                  <a:lnTo>
                    <a:pt x="532" y="2660"/>
                  </a:lnTo>
                  <a:lnTo>
                    <a:pt x="507" y="2533"/>
                  </a:lnTo>
                  <a:lnTo>
                    <a:pt x="456" y="2457"/>
                  </a:lnTo>
                  <a:lnTo>
                    <a:pt x="380" y="2406"/>
                  </a:lnTo>
                  <a:lnTo>
                    <a:pt x="279" y="2381"/>
                  </a:lnTo>
                  <a:lnTo>
                    <a:pt x="177" y="2406"/>
                  </a:lnTo>
                  <a:lnTo>
                    <a:pt x="76" y="2457"/>
                  </a:lnTo>
                  <a:lnTo>
                    <a:pt x="25" y="2533"/>
                  </a:lnTo>
                  <a:lnTo>
                    <a:pt x="0" y="2660"/>
                  </a:lnTo>
                  <a:lnTo>
                    <a:pt x="0" y="3597"/>
                  </a:lnTo>
                  <a:lnTo>
                    <a:pt x="25" y="3723"/>
                  </a:lnTo>
                  <a:lnTo>
                    <a:pt x="76" y="3875"/>
                  </a:lnTo>
                  <a:lnTo>
                    <a:pt x="127" y="3977"/>
                  </a:lnTo>
                  <a:lnTo>
                    <a:pt x="228" y="4103"/>
                  </a:lnTo>
                  <a:lnTo>
                    <a:pt x="329" y="4179"/>
                  </a:lnTo>
                  <a:lnTo>
                    <a:pt x="456" y="4255"/>
                  </a:lnTo>
                  <a:lnTo>
                    <a:pt x="583" y="4281"/>
                  </a:lnTo>
                  <a:lnTo>
                    <a:pt x="735" y="4306"/>
                  </a:lnTo>
                  <a:lnTo>
                    <a:pt x="1114" y="4306"/>
                  </a:lnTo>
                  <a:lnTo>
                    <a:pt x="1140" y="4356"/>
                  </a:lnTo>
                  <a:lnTo>
                    <a:pt x="1140" y="4863"/>
                  </a:lnTo>
                  <a:lnTo>
                    <a:pt x="1165" y="4990"/>
                  </a:lnTo>
                  <a:lnTo>
                    <a:pt x="1190" y="5091"/>
                  </a:lnTo>
                  <a:lnTo>
                    <a:pt x="1266" y="5167"/>
                  </a:lnTo>
                  <a:lnTo>
                    <a:pt x="1368" y="5243"/>
                  </a:lnTo>
                  <a:lnTo>
                    <a:pt x="1444" y="5268"/>
                  </a:lnTo>
                  <a:lnTo>
                    <a:pt x="1672" y="5268"/>
                  </a:lnTo>
                  <a:lnTo>
                    <a:pt x="1798" y="5192"/>
                  </a:lnTo>
                  <a:lnTo>
                    <a:pt x="3039" y="4306"/>
                  </a:lnTo>
                  <a:lnTo>
                    <a:pt x="4382" y="4306"/>
                  </a:lnTo>
                  <a:lnTo>
                    <a:pt x="4534" y="4281"/>
                  </a:lnTo>
                  <a:lnTo>
                    <a:pt x="4660" y="4255"/>
                  </a:lnTo>
                  <a:lnTo>
                    <a:pt x="4787" y="4179"/>
                  </a:lnTo>
                  <a:lnTo>
                    <a:pt x="4888" y="4103"/>
                  </a:lnTo>
                  <a:lnTo>
                    <a:pt x="4990" y="3977"/>
                  </a:lnTo>
                  <a:lnTo>
                    <a:pt x="5040" y="3875"/>
                  </a:lnTo>
                  <a:lnTo>
                    <a:pt x="5091" y="3723"/>
                  </a:lnTo>
                  <a:lnTo>
                    <a:pt x="5091" y="3597"/>
                  </a:lnTo>
                  <a:lnTo>
                    <a:pt x="5091" y="735"/>
                  </a:lnTo>
                  <a:lnTo>
                    <a:pt x="5091" y="583"/>
                  </a:lnTo>
                  <a:lnTo>
                    <a:pt x="5040" y="456"/>
                  </a:lnTo>
                  <a:lnTo>
                    <a:pt x="4990" y="329"/>
                  </a:lnTo>
                  <a:lnTo>
                    <a:pt x="4888" y="228"/>
                  </a:lnTo>
                  <a:lnTo>
                    <a:pt x="4787" y="127"/>
                  </a:lnTo>
                  <a:lnTo>
                    <a:pt x="4660" y="76"/>
                  </a:lnTo>
                  <a:lnTo>
                    <a:pt x="4534" y="25"/>
                  </a:lnTo>
                  <a:lnTo>
                    <a:pt x="4382"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29" name="Google Shape;3628;p53"/>
            <p:cNvSpPr/>
            <p:nvPr/>
          </p:nvSpPr>
          <p:spPr>
            <a:xfrm>
              <a:off x="5588900" y="2657375"/>
              <a:ext cx="51950" cy="62100"/>
            </a:xfrm>
            <a:custGeom>
              <a:avLst/>
              <a:gdLst/>
              <a:ahLst/>
              <a:cxnLst/>
              <a:rect l="l" t="t" r="r" b="b"/>
              <a:pathLst>
                <a:path w="2078" h="2484" extrusionOk="0">
                  <a:moveTo>
                    <a:pt x="1039" y="913"/>
                  </a:moveTo>
                  <a:lnTo>
                    <a:pt x="1242" y="1495"/>
                  </a:lnTo>
                  <a:lnTo>
                    <a:pt x="811" y="1495"/>
                  </a:lnTo>
                  <a:lnTo>
                    <a:pt x="1039" y="913"/>
                  </a:lnTo>
                  <a:close/>
                  <a:moveTo>
                    <a:pt x="938" y="1"/>
                  </a:moveTo>
                  <a:lnTo>
                    <a:pt x="862" y="52"/>
                  </a:lnTo>
                  <a:lnTo>
                    <a:pt x="786" y="102"/>
                  </a:lnTo>
                  <a:lnTo>
                    <a:pt x="761" y="178"/>
                  </a:lnTo>
                  <a:lnTo>
                    <a:pt x="735" y="204"/>
                  </a:lnTo>
                  <a:lnTo>
                    <a:pt x="1" y="2128"/>
                  </a:lnTo>
                  <a:lnTo>
                    <a:pt x="1" y="2255"/>
                  </a:lnTo>
                  <a:lnTo>
                    <a:pt x="26" y="2331"/>
                  </a:lnTo>
                  <a:lnTo>
                    <a:pt x="77" y="2432"/>
                  </a:lnTo>
                  <a:lnTo>
                    <a:pt x="153" y="2483"/>
                  </a:lnTo>
                  <a:lnTo>
                    <a:pt x="330" y="2483"/>
                  </a:lnTo>
                  <a:lnTo>
                    <a:pt x="406" y="2458"/>
                  </a:lnTo>
                  <a:lnTo>
                    <a:pt x="457" y="2407"/>
                  </a:lnTo>
                  <a:lnTo>
                    <a:pt x="507" y="2331"/>
                  </a:lnTo>
                  <a:lnTo>
                    <a:pt x="609" y="2002"/>
                  </a:lnTo>
                  <a:lnTo>
                    <a:pt x="1444" y="2002"/>
                  </a:lnTo>
                  <a:lnTo>
                    <a:pt x="1571" y="2331"/>
                  </a:lnTo>
                  <a:lnTo>
                    <a:pt x="1622" y="2407"/>
                  </a:lnTo>
                  <a:lnTo>
                    <a:pt x="1698" y="2483"/>
                  </a:lnTo>
                  <a:lnTo>
                    <a:pt x="1900" y="2483"/>
                  </a:lnTo>
                  <a:lnTo>
                    <a:pt x="2002" y="2432"/>
                  </a:lnTo>
                  <a:lnTo>
                    <a:pt x="2052" y="2331"/>
                  </a:lnTo>
                  <a:lnTo>
                    <a:pt x="2078" y="2230"/>
                  </a:lnTo>
                  <a:lnTo>
                    <a:pt x="2052" y="2128"/>
                  </a:lnTo>
                  <a:lnTo>
                    <a:pt x="1318" y="204"/>
                  </a:lnTo>
                  <a:lnTo>
                    <a:pt x="1318" y="178"/>
                  </a:lnTo>
                  <a:lnTo>
                    <a:pt x="1267" y="102"/>
                  </a:lnTo>
                  <a:lnTo>
                    <a:pt x="1216" y="52"/>
                  </a:lnTo>
                  <a:lnTo>
                    <a:pt x="1115"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0" name="Google Shape;3629;p53"/>
            <p:cNvSpPr/>
            <p:nvPr/>
          </p:nvSpPr>
          <p:spPr>
            <a:xfrm>
              <a:off x="5547750" y="2904325"/>
              <a:ext cx="39925" cy="17125"/>
            </a:xfrm>
            <a:custGeom>
              <a:avLst/>
              <a:gdLst/>
              <a:ahLst/>
              <a:cxnLst/>
              <a:rect l="l" t="t" r="r" b="b"/>
              <a:pathLst>
                <a:path w="1597" h="685" extrusionOk="0">
                  <a:moveTo>
                    <a:pt x="203" y="1"/>
                  </a:moveTo>
                  <a:lnTo>
                    <a:pt x="102" y="26"/>
                  </a:lnTo>
                  <a:lnTo>
                    <a:pt x="26" y="102"/>
                  </a:lnTo>
                  <a:lnTo>
                    <a:pt x="0" y="203"/>
                  </a:lnTo>
                  <a:lnTo>
                    <a:pt x="0" y="305"/>
                  </a:lnTo>
                  <a:lnTo>
                    <a:pt x="51" y="406"/>
                  </a:lnTo>
                  <a:lnTo>
                    <a:pt x="152" y="507"/>
                  </a:lnTo>
                  <a:lnTo>
                    <a:pt x="304" y="583"/>
                  </a:lnTo>
                  <a:lnTo>
                    <a:pt x="532" y="659"/>
                  </a:lnTo>
                  <a:lnTo>
                    <a:pt x="811" y="685"/>
                  </a:lnTo>
                  <a:lnTo>
                    <a:pt x="1064" y="659"/>
                  </a:lnTo>
                  <a:lnTo>
                    <a:pt x="1292" y="583"/>
                  </a:lnTo>
                  <a:lnTo>
                    <a:pt x="1444" y="507"/>
                  </a:lnTo>
                  <a:lnTo>
                    <a:pt x="1545" y="406"/>
                  </a:lnTo>
                  <a:lnTo>
                    <a:pt x="1596" y="305"/>
                  </a:lnTo>
                  <a:lnTo>
                    <a:pt x="1596" y="203"/>
                  </a:lnTo>
                  <a:lnTo>
                    <a:pt x="1571" y="102"/>
                  </a:lnTo>
                  <a:lnTo>
                    <a:pt x="1495" y="26"/>
                  </a:lnTo>
                  <a:lnTo>
                    <a:pt x="1393" y="1"/>
                  </a:lnTo>
                  <a:lnTo>
                    <a:pt x="1292" y="1"/>
                  </a:lnTo>
                  <a:lnTo>
                    <a:pt x="1216" y="26"/>
                  </a:lnTo>
                  <a:lnTo>
                    <a:pt x="1140" y="77"/>
                  </a:lnTo>
                  <a:lnTo>
                    <a:pt x="1039" y="127"/>
                  </a:lnTo>
                  <a:lnTo>
                    <a:pt x="938" y="153"/>
                  </a:lnTo>
                  <a:lnTo>
                    <a:pt x="659" y="153"/>
                  </a:lnTo>
                  <a:lnTo>
                    <a:pt x="558" y="127"/>
                  </a:lnTo>
                  <a:lnTo>
                    <a:pt x="456" y="77"/>
                  </a:lnTo>
                  <a:lnTo>
                    <a:pt x="380" y="26"/>
                  </a:lnTo>
                  <a:lnTo>
                    <a:pt x="30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1" name="Google Shape;3630;p53"/>
            <p:cNvSpPr/>
            <p:nvPr/>
          </p:nvSpPr>
          <p:spPr>
            <a:xfrm>
              <a:off x="5790250" y="2904325"/>
              <a:ext cx="39925" cy="17125"/>
            </a:xfrm>
            <a:custGeom>
              <a:avLst/>
              <a:gdLst/>
              <a:ahLst/>
              <a:cxnLst/>
              <a:rect l="l" t="t" r="r" b="b"/>
              <a:pathLst>
                <a:path w="1597" h="685" extrusionOk="0">
                  <a:moveTo>
                    <a:pt x="204" y="1"/>
                  </a:moveTo>
                  <a:lnTo>
                    <a:pt x="102" y="26"/>
                  </a:lnTo>
                  <a:lnTo>
                    <a:pt x="26" y="102"/>
                  </a:lnTo>
                  <a:lnTo>
                    <a:pt x="1" y="203"/>
                  </a:lnTo>
                  <a:lnTo>
                    <a:pt x="1" y="305"/>
                  </a:lnTo>
                  <a:lnTo>
                    <a:pt x="52" y="406"/>
                  </a:lnTo>
                  <a:lnTo>
                    <a:pt x="153" y="507"/>
                  </a:lnTo>
                  <a:lnTo>
                    <a:pt x="305" y="583"/>
                  </a:lnTo>
                  <a:lnTo>
                    <a:pt x="533" y="659"/>
                  </a:lnTo>
                  <a:lnTo>
                    <a:pt x="811" y="685"/>
                  </a:lnTo>
                  <a:lnTo>
                    <a:pt x="1065" y="659"/>
                  </a:lnTo>
                  <a:lnTo>
                    <a:pt x="1293" y="583"/>
                  </a:lnTo>
                  <a:lnTo>
                    <a:pt x="1445" y="507"/>
                  </a:lnTo>
                  <a:lnTo>
                    <a:pt x="1546" y="406"/>
                  </a:lnTo>
                  <a:lnTo>
                    <a:pt x="1597" y="305"/>
                  </a:lnTo>
                  <a:lnTo>
                    <a:pt x="1597" y="203"/>
                  </a:lnTo>
                  <a:lnTo>
                    <a:pt x="1571" y="102"/>
                  </a:lnTo>
                  <a:lnTo>
                    <a:pt x="1495" y="26"/>
                  </a:lnTo>
                  <a:lnTo>
                    <a:pt x="1394" y="1"/>
                  </a:lnTo>
                  <a:lnTo>
                    <a:pt x="1293" y="1"/>
                  </a:lnTo>
                  <a:lnTo>
                    <a:pt x="1217" y="26"/>
                  </a:lnTo>
                  <a:lnTo>
                    <a:pt x="1141" y="77"/>
                  </a:lnTo>
                  <a:lnTo>
                    <a:pt x="1039" y="127"/>
                  </a:lnTo>
                  <a:lnTo>
                    <a:pt x="938" y="153"/>
                  </a:lnTo>
                  <a:lnTo>
                    <a:pt x="660" y="153"/>
                  </a:lnTo>
                  <a:lnTo>
                    <a:pt x="558" y="127"/>
                  </a:lnTo>
                  <a:lnTo>
                    <a:pt x="457" y="77"/>
                  </a:lnTo>
                  <a:lnTo>
                    <a:pt x="381" y="26"/>
                  </a:lnTo>
                  <a:lnTo>
                    <a:pt x="305"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grpSp>
      <p:grpSp>
        <p:nvGrpSpPr>
          <p:cNvPr id="132" name="Google Shape;3631;p53"/>
          <p:cNvGrpSpPr/>
          <p:nvPr/>
        </p:nvGrpSpPr>
        <p:grpSpPr>
          <a:xfrm>
            <a:off x="13032666" y="5115858"/>
            <a:ext cx="1507376" cy="1117989"/>
            <a:chOff x="5446800" y="2610525"/>
            <a:chExt cx="446425" cy="446425"/>
          </a:xfrm>
        </p:grpSpPr>
        <p:sp>
          <p:nvSpPr>
            <p:cNvPr id="133" name="Google Shape;3632;p53"/>
            <p:cNvSpPr/>
            <p:nvPr/>
          </p:nvSpPr>
          <p:spPr>
            <a:xfrm>
              <a:off x="5456300" y="2616850"/>
              <a:ext cx="292575" cy="297000"/>
            </a:xfrm>
            <a:custGeom>
              <a:avLst/>
              <a:gdLst/>
              <a:ahLst/>
              <a:cxnLst/>
              <a:rect l="l" t="t" r="r" b="b"/>
              <a:pathLst>
                <a:path w="11703" h="11880" extrusionOk="0">
                  <a:moveTo>
                    <a:pt x="988" y="1"/>
                  </a:moveTo>
                  <a:lnTo>
                    <a:pt x="811" y="26"/>
                  </a:lnTo>
                  <a:lnTo>
                    <a:pt x="609" y="77"/>
                  </a:lnTo>
                  <a:lnTo>
                    <a:pt x="482" y="153"/>
                  </a:lnTo>
                  <a:lnTo>
                    <a:pt x="381" y="254"/>
                  </a:lnTo>
                  <a:lnTo>
                    <a:pt x="330" y="406"/>
                  </a:lnTo>
                  <a:lnTo>
                    <a:pt x="279" y="558"/>
                  </a:lnTo>
                  <a:lnTo>
                    <a:pt x="254" y="735"/>
                  </a:lnTo>
                  <a:lnTo>
                    <a:pt x="254" y="913"/>
                  </a:lnTo>
                  <a:lnTo>
                    <a:pt x="254" y="1293"/>
                  </a:lnTo>
                  <a:lnTo>
                    <a:pt x="1" y="8612"/>
                  </a:lnTo>
                  <a:lnTo>
                    <a:pt x="26" y="8840"/>
                  </a:lnTo>
                  <a:lnTo>
                    <a:pt x="102" y="9043"/>
                  </a:lnTo>
                  <a:lnTo>
                    <a:pt x="203" y="9246"/>
                  </a:lnTo>
                  <a:lnTo>
                    <a:pt x="330" y="9398"/>
                  </a:lnTo>
                  <a:lnTo>
                    <a:pt x="482" y="9550"/>
                  </a:lnTo>
                  <a:lnTo>
                    <a:pt x="685" y="9651"/>
                  </a:lnTo>
                  <a:lnTo>
                    <a:pt x="887" y="9701"/>
                  </a:lnTo>
                  <a:lnTo>
                    <a:pt x="1115" y="9727"/>
                  </a:lnTo>
                  <a:lnTo>
                    <a:pt x="2002" y="9727"/>
                  </a:lnTo>
                  <a:lnTo>
                    <a:pt x="2154" y="9752"/>
                  </a:lnTo>
                  <a:lnTo>
                    <a:pt x="2280" y="9803"/>
                  </a:lnTo>
                  <a:lnTo>
                    <a:pt x="2407" y="9904"/>
                  </a:lnTo>
                  <a:lnTo>
                    <a:pt x="2533" y="10031"/>
                  </a:lnTo>
                  <a:lnTo>
                    <a:pt x="2609" y="10157"/>
                  </a:lnTo>
                  <a:lnTo>
                    <a:pt x="2685" y="10309"/>
                  </a:lnTo>
                  <a:lnTo>
                    <a:pt x="2736" y="10461"/>
                  </a:lnTo>
                  <a:lnTo>
                    <a:pt x="2736" y="10613"/>
                  </a:lnTo>
                  <a:lnTo>
                    <a:pt x="2787" y="11525"/>
                  </a:lnTo>
                  <a:lnTo>
                    <a:pt x="2787" y="11626"/>
                  </a:lnTo>
                  <a:lnTo>
                    <a:pt x="2837" y="11728"/>
                  </a:lnTo>
                  <a:lnTo>
                    <a:pt x="2888" y="11804"/>
                  </a:lnTo>
                  <a:lnTo>
                    <a:pt x="2989" y="11854"/>
                  </a:lnTo>
                  <a:lnTo>
                    <a:pt x="3065" y="11880"/>
                  </a:lnTo>
                  <a:lnTo>
                    <a:pt x="3268" y="11880"/>
                  </a:lnTo>
                  <a:lnTo>
                    <a:pt x="3369" y="11829"/>
                  </a:lnTo>
                  <a:lnTo>
                    <a:pt x="6206" y="9828"/>
                  </a:lnTo>
                  <a:lnTo>
                    <a:pt x="6257" y="9803"/>
                  </a:lnTo>
                  <a:lnTo>
                    <a:pt x="6307" y="9777"/>
                  </a:lnTo>
                  <a:lnTo>
                    <a:pt x="6409" y="9803"/>
                  </a:lnTo>
                  <a:lnTo>
                    <a:pt x="6510" y="9853"/>
                  </a:lnTo>
                  <a:lnTo>
                    <a:pt x="6637" y="9879"/>
                  </a:lnTo>
                  <a:lnTo>
                    <a:pt x="10613" y="9879"/>
                  </a:lnTo>
                  <a:lnTo>
                    <a:pt x="10816" y="9853"/>
                  </a:lnTo>
                  <a:lnTo>
                    <a:pt x="11044" y="9777"/>
                  </a:lnTo>
                  <a:lnTo>
                    <a:pt x="11221" y="9676"/>
                  </a:lnTo>
                  <a:lnTo>
                    <a:pt x="11398" y="9550"/>
                  </a:lnTo>
                  <a:lnTo>
                    <a:pt x="11525" y="9372"/>
                  </a:lnTo>
                  <a:lnTo>
                    <a:pt x="11626" y="9195"/>
                  </a:lnTo>
                  <a:lnTo>
                    <a:pt x="11702" y="8992"/>
                  </a:lnTo>
                  <a:lnTo>
                    <a:pt x="11702" y="8764"/>
                  </a:lnTo>
                  <a:lnTo>
                    <a:pt x="11702" y="1115"/>
                  </a:lnTo>
                  <a:lnTo>
                    <a:pt x="11702" y="887"/>
                  </a:lnTo>
                  <a:lnTo>
                    <a:pt x="11626" y="685"/>
                  </a:lnTo>
                  <a:lnTo>
                    <a:pt x="11525" y="482"/>
                  </a:lnTo>
                  <a:lnTo>
                    <a:pt x="11398" y="330"/>
                  </a:lnTo>
                  <a:lnTo>
                    <a:pt x="11221" y="178"/>
                  </a:lnTo>
                  <a:lnTo>
                    <a:pt x="11044" y="77"/>
                  </a:lnTo>
                  <a:lnTo>
                    <a:pt x="10816" y="26"/>
                  </a:lnTo>
                  <a:lnTo>
                    <a:pt x="10613" y="1"/>
                  </a:lnTo>
                  <a:close/>
                </a:path>
              </a:pathLst>
            </a:custGeom>
            <a:solidFill>
              <a:srgbClr val="5EBEA7"/>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4" name="Google Shape;3633;p53"/>
            <p:cNvSpPr/>
            <p:nvPr/>
          </p:nvSpPr>
          <p:spPr>
            <a:xfrm>
              <a:off x="5453150" y="2618750"/>
              <a:ext cx="294450" cy="303975"/>
            </a:xfrm>
            <a:custGeom>
              <a:avLst/>
              <a:gdLst/>
              <a:ahLst/>
              <a:cxnLst/>
              <a:rect l="l" t="t" r="r" b="b"/>
              <a:pathLst>
                <a:path w="11778" h="12159" extrusionOk="0">
                  <a:moveTo>
                    <a:pt x="735" y="1"/>
                  </a:moveTo>
                  <a:lnTo>
                    <a:pt x="583" y="52"/>
                  </a:lnTo>
                  <a:lnTo>
                    <a:pt x="456" y="153"/>
                  </a:lnTo>
                  <a:lnTo>
                    <a:pt x="329" y="254"/>
                  </a:lnTo>
                  <a:lnTo>
                    <a:pt x="228" y="381"/>
                  </a:lnTo>
                  <a:lnTo>
                    <a:pt x="127" y="533"/>
                  </a:lnTo>
                  <a:lnTo>
                    <a:pt x="76" y="685"/>
                  </a:lnTo>
                  <a:lnTo>
                    <a:pt x="25" y="862"/>
                  </a:lnTo>
                  <a:lnTo>
                    <a:pt x="0" y="1039"/>
                  </a:lnTo>
                  <a:lnTo>
                    <a:pt x="0" y="8688"/>
                  </a:lnTo>
                  <a:lnTo>
                    <a:pt x="25" y="8916"/>
                  </a:lnTo>
                  <a:lnTo>
                    <a:pt x="101" y="9119"/>
                  </a:lnTo>
                  <a:lnTo>
                    <a:pt x="203" y="9296"/>
                  </a:lnTo>
                  <a:lnTo>
                    <a:pt x="329" y="9474"/>
                  </a:lnTo>
                  <a:lnTo>
                    <a:pt x="507" y="9600"/>
                  </a:lnTo>
                  <a:lnTo>
                    <a:pt x="684" y="9701"/>
                  </a:lnTo>
                  <a:lnTo>
                    <a:pt x="887" y="9777"/>
                  </a:lnTo>
                  <a:lnTo>
                    <a:pt x="1114" y="9803"/>
                  </a:lnTo>
                  <a:lnTo>
                    <a:pt x="2153" y="9803"/>
                  </a:lnTo>
                  <a:lnTo>
                    <a:pt x="2305" y="9853"/>
                  </a:lnTo>
                  <a:lnTo>
                    <a:pt x="2432" y="9929"/>
                  </a:lnTo>
                  <a:lnTo>
                    <a:pt x="2533" y="10005"/>
                  </a:lnTo>
                  <a:lnTo>
                    <a:pt x="2609" y="10132"/>
                  </a:lnTo>
                  <a:lnTo>
                    <a:pt x="2685" y="10233"/>
                  </a:lnTo>
                  <a:lnTo>
                    <a:pt x="2735" y="10385"/>
                  </a:lnTo>
                  <a:lnTo>
                    <a:pt x="2735" y="10537"/>
                  </a:lnTo>
                  <a:lnTo>
                    <a:pt x="2735" y="11804"/>
                  </a:lnTo>
                  <a:lnTo>
                    <a:pt x="2761" y="11905"/>
                  </a:lnTo>
                  <a:lnTo>
                    <a:pt x="2811" y="12006"/>
                  </a:lnTo>
                  <a:lnTo>
                    <a:pt x="2862" y="12082"/>
                  </a:lnTo>
                  <a:lnTo>
                    <a:pt x="2938" y="12133"/>
                  </a:lnTo>
                  <a:lnTo>
                    <a:pt x="3039" y="12158"/>
                  </a:lnTo>
                  <a:lnTo>
                    <a:pt x="3242" y="12158"/>
                  </a:lnTo>
                  <a:lnTo>
                    <a:pt x="3343" y="12108"/>
                  </a:lnTo>
                  <a:lnTo>
                    <a:pt x="6332" y="9929"/>
                  </a:lnTo>
                  <a:lnTo>
                    <a:pt x="6433" y="9879"/>
                  </a:lnTo>
                  <a:lnTo>
                    <a:pt x="6535" y="9828"/>
                  </a:lnTo>
                  <a:lnTo>
                    <a:pt x="6636" y="9803"/>
                  </a:lnTo>
                  <a:lnTo>
                    <a:pt x="10739" y="9803"/>
                  </a:lnTo>
                  <a:lnTo>
                    <a:pt x="10916" y="9777"/>
                  </a:lnTo>
                  <a:lnTo>
                    <a:pt x="11068" y="9752"/>
                  </a:lnTo>
                  <a:lnTo>
                    <a:pt x="11220" y="9676"/>
                  </a:lnTo>
                  <a:lnTo>
                    <a:pt x="11372" y="9600"/>
                  </a:lnTo>
                  <a:lnTo>
                    <a:pt x="11499" y="9474"/>
                  </a:lnTo>
                  <a:lnTo>
                    <a:pt x="11626" y="9347"/>
                  </a:lnTo>
                  <a:lnTo>
                    <a:pt x="11702" y="9220"/>
                  </a:lnTo>
                  <a:lnTo>
                    <a:pt x="11778" y="9068"/>
                  </a:lnTo>
                  <a:lnTo>
                    <a:pt x="6763" y="9068"/>
                  </a:lnTo>
                  <a:lnTo>
                    <a:pt x="6535" y="9094"/>
                  </a:lnTo>
                  <a:lnTo>
                    <a:pt x="6307" y="9144"/>
                  </a:lnTo>
                  <a:lnTo>
                    <a:pt x="6104" y="9220"/>
                  </a:lnTo>
                  <a:lnTo>
                    <a:pt x="5901" y="9347"/>
                  </a:lnTo>
                  <a:lnTo>
                    <a:pt x="3749" y="10892"/>
                  </a:lnTo>
                  <a:lnTo>
                    <a:pt x="3673" y="10917"/>
                  </a:lnTo>
                  <a:lnTo>
                    <a:pt x="3571" y="10892"/>
                  </a:lnTo>
                  <a:lnTo>
                    <a:pt x="3495" y="10841"/>
                  </a:lnTo>
                  <a:lnTo>
                    <a:pt x="3470" y="10740"/>
                  </a:lnTo>
                  <a:lnTo>
                    <a:pt x="3470" y="10537"/>
                  </a:lnTo>
                  <a:lnTo>
                    <a:pt x="3470" y="10385"/>
                  </a:lnTo>
                  <a:lnTo>
                    <a:pt x="3445" y="10233"/>
                  </a:lnTo>
                  <a:lnTo>
                    <a:pt x="3369" y="9955"/>
                  </a:lnTo>
                  <a:lnTo>
                    <a:pt x="3217" y="9701"/>
                  </a:lnTo>
                  <a:lnTo>
                    <a:pt x="3039" y="9499"/>
                  </a:lnTo>
                  <a:lnTo>
                    <a:pt x="2837" y="9322"/>
                  </a:lnTo>
                  <a:lnTo>
                    <a:pt x="2584" y="9170"/>
                  </a:lnTo>
                  <a:lnTo>
                    <a:pt x="2305" y="9094"/>
                  </a:lnTo>
                  <a:lnTo>
                    <a:pt x="2153" y="9068"/>
                  </a:lnTo>
                  <a:lnTo>
                    <a:pt x="1114" y="9068"/>
                  </a:lnTo>
                  <a:lnTo>
                    <a:pt x="1038" y="9043"/>
                  </a:lnTo>
                  <a:lnTo>
                    <a:pt x="963" y="9043"/>
                  </a:lnTo>
                  <a:lnTo>
                    <a:pt x="861" y="8942"/>
                  </a:lnTo>
                  <a:lnTo>
                    <a:pt x="785" y="8840"/>
                  </a:lnTo>
                  <a:lnTo>
                    <a:pt x="760" y="8764"/>
                  </a:lnTo>
                  <a:lnTo>
                    <a:pt x="735" y="8688"/>
                  </a:lnTo>
                  <a:lnTo>
                    <a:pt x="735" y="1"/>
                  </a:lnTo>
                  <a:close/>
                </a:path>
              </a:pathLst>
            </a:custGeom>
            <a:solidFill>
              <a:srgbClr val="5EBEA7"/>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5" name="Google Shape;3634;p53"/>
            <p:cNvSpPr/>
            <p:nvPr/>
          </p:nvSpPr>
          <p:spPr>
            <a:xfrm>
              <a:off x="5597500" y="2744125"/>
              <a:ext cx="289400" cy="297000"/>
            </a:xfrm>
            <a:custGeom>
              <a:avLst/>
              <a:gdLst/>
              <a:ahLst/>
              <a:cxnLst/>
              <a:rect l="l" t="t" r="r" b="b"/>
              <a:pathLst>
                <a:path w="11576" h="11880" extrusionOk="0">
                  <a:moveTo>
                    <a:pt x="862" y="1"/>
                  </a:moveTo>
                  <a:lnTo>
                    <a:pt x="659" y="26"/>
                  </a:lnTo>
                  <a:lnTo>
                    <a:pt x="482" y="77"/>
                  </a:lnTo>
                  <a:lnTo>
                    <a:pt x="355" y="153"/>
                  </a:lnTo>
                  <a:lnTo>
                    <a:pt x="254" y="254"/>
                  </a:lnTo>
                  <a:lnTo>
                    <a:pt x="178" y="381"/>
                  </a:lnTo>
                  <a:lnTo>
                    <a:pt x="127" y="533"/>
                  </a:lnTo>
                  <a:lnTo>
                    <a:pt x="127" y="710"/>
                  </a:lnTo>
                  <a:lnTo>
                    <a:pt x="102" y="887"/>
                  </a:lnTo>
                  <a:lnTo>
                    <a:pt x="127" y="1242"/>
                  </a:lnTo>
                  <a:lnTo>
                    <a:pt x="1" y="8587"/>
                  </a:lnTo>
                  <a:lnTo>
                    <a:pt x="26" y="8815"/>
                  </a:lnTo>
                  <a:lnTo>
                    <a:pt x="102" y="9018"/>
                  </a:lnTo>
                  <a:lnTo>
                    <a:pt x="203" y="9220"/>
                  </a:lnTo>
                  <a:lnTo>
                    <a:pt x="330" y="9372"/>
                  </a:lnTo>
                  <a:lnTo>
                    <a:pt x="507" y="9499"/>
                  </a:lnTo>
                  <a:lnTo>
                    <a:pt x="685" y="9600"/>
                  </a:lnTo>
                  <a:lnTo>
                    <a:pt x="887" y="9676"/>
                  </a:lnTo>
                  <a:lnTo>
                    <a:pt x="1115" y="9701"/>
                  </a:lnTo>
                  <a:lnTo>
                    <a:pt x="4864" y="9625"/>
                  </a:lnTo>
                  <a:lnTo>
                    <a:pt x="4990" y="9625"/>
                  </a:lnTo>
                  <a:lnTo>
                    <a:pt x="5092" y="9651"/>
                  </a:lnTo>
                  <a:lnTo>
                    <a:pt x="5218" y="9701"/>
                  </a:lnTo>
                  <a:lnTo>
                    <a:pt x="5294" y="9777"/>
                  </a:lnTo>
                  <a:lnTo>
                    <a:pt x="8030" y="11804"/>
                  </a:lnTo>
                  <a:lnTo>
                    <a:pt x="8131" y="11854"/>
                  </a:lnTo>
                  <a:lnTo>
                    <a:pt x="8232" y="11880"/>
                  </a:lnTo>
                  <a:lnTo>
                    <a:pt x="8334" y="11880"/>
                  </a:lnTo>
                  <a:lnTo>
                    <a:pt x="8410" y="11854"/>
                  </a:lnTo>
                  <a:lnTo>
                    <a:pt x="8486" y="11778"/>
                  </a:lnTo>
                  <a:lnTo>
                    <a:pt x="8562" y="11702"/>
                  </a:lnTo>
                  <a:lnTo>
                    <a:pt x="8612" y="11626"/>
                  </a:lnTo>
                  <a:lnTo>
                    <a:pt x="8612" y="11525"/>
                  </a:lnTo>
                  <a:lnTo>
                    <a:pt x="8562" y="10436"/>
                  </a:lnTo>
                  <a:lnTo>
                    <a:pt x="8587" y="10284"/>
                  </a:lnTo>
                  <a:lnTo>
                    <a:pt x="8663" y="10183"/>
                  </a:lnTo>
                  <a:lnTo>
                    <a:pt x="8764" y="10056"/>
                  </a:lnTo>
                  <a:lnTo>
                    <a:pt x="8891" y="9980"/>
                  </a:lnTo>
                  <a:lnTo>
                    <a:pt x="9144" y="9828"/>
                  </a:lnTo>
                  <a:lnTo>
                    <a:pt x="9246" y="9752"/>
                  </a:lnTo>
                  <a:lnTo>
                    <a:pt x="9296" y="9701"/>
                  </a:lnTo>
                  <a:lnTo>
                    <a:pt x="10183" y="9701"/>
                  </a:lnTo>
                  <a:lnTo>
                    <a:pt x="10436" y="9727"/>
                  </a:lnTo>
                  <a:lnTo>
                    <a:pt x="10664" y="9727"/>
                  </a:lnTo>
                  <a:lnTo>
                    <a:pt x="10867" y="9701"/>
                  </a:lnTo>
                  <a:lnTo>
                    <a:pt x="11044" y="9625"/>
                  </a:lnTo>
                  <a:lnTo>
                    <a:pt x="11196" y="9549"/>
                  </a:lnTo>
                  <a:lnTo>
                    <a:pt x="11322" y="9423"/>
                  </a:lnTo>
                  <a:lnTo>
                    <a:pt x="11424" y="9296"/>
                  </a:lnTo>
                  <a:lnTo>
                    <a:pt x="11500" y="9144"/>
                  </a:lnTo>
                  <a:lnTo>
                    <a:pt x="11550" y="8967"/>
                  </a:lnTo>
                  <a:lnTo>
                    <a:pt x="11576" y="8764"/>
                  </a:lnTo>
                  <a:lnTo>
                    <a:pt x="11576" y="1115"/>
                  </a:lnTo>
                  <a:lnTo>
                    <a:pt x="11550" y="887"/>
                  </a:lnTo>
                  <a:lnTo>
                    <a:pt x="11500" y="685"/>
                  </a:lnTo>
                  <a:lnTo>
                    <a:pt x="11398" y="482"/>
                  </a:lnTo>
                  <a:lnTo>
                    <a:pt x="11246" y="330"/>
                  </a:lnTo>
                  <a:lnTo>
                    <a:pt x="11094" y="178"/>
                  </a:lnTo>
                  <a:lnTo>
                    <a:pt x="10892" y="77"/>
                  </a:lnTo>
                  <a:lnTo>
                    <a:pt x="10689" y="26"/>
                  </a:lnTo>
                  <a:lnTo>
                    <a:pt x="10461"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6" name="Google Shape;3635;p53"/>
            <p:cNvSpPr/>
            <p:nvPr/>
          </p:nvSpPr>
          <p:spPr>
            <a:xfrm>
              <a:off x="5591175" y="2746025"/>
              <a:ext cx="294475" cy="304600"/>
            </a:xfrm>
            <a:custGeom>
              <a:avLst/>
              <a:gdLst/>
              <a:ahLst/>
              <a:cxnLst/>
              <a:rect l="l" t="t" r="r" b="b"/>
              <a:pathLst>
                <a:path w="11779" h="12184" extrusionOk="0">
                  <a:moveTo>
                    <a:pt x="735" y="1"/>
                  </a:moveTo>
                  <a:lnTo>
                    <a:pt x="583" y="51"/>
                  </a:lnTo>
                  <a:lnTo>
                    <a:pt x="431" y="153"/>
                  </a:lnTo>
                  <a:lnTo>
                    <a:pt x="304" y="254"/>
                  </a:lnTo>
                  <a:lnTo>
                    <a:pt x="203" y="381"/>
                  </a:lnTo>
                  <a:lnTo>
                    <a:pt x="127" y="533"/>
                  </a:lnTo>
                  <a:lnTo>
                    <a:pt x="51" y="685"/>
                  </a:lnTo>
                  <a:lnTo>
                    <a:pt x="26" y="862"/>
                  </a:lnTo>
                  <a:lnTo>
                    <a:pt x="1" y="1039"/>
                  </a:lnTo>
                  <a:lnTo>
                    <a:pt x="1" y="8688"/>
                  </a:lnTo>
                  <a:lnTo>
                    <a:pt x="26" y="8916"/>
                  </a:lnTo>
                  <a:lnTo>
                    <a:pt x="102" y="9119"/>
                  </a:lnTo>
                  <a:lnTo>
                    <a:pt x="203" y="9321"/>
                  </a:lnTo>
                  <a:lnTo>
                    <a:pt x="330" y="9473"/>
                  </a:lnTo>
                  <a:lnTo>
                    <a:pt x="482" y="9600"/>
                  </a:lnTo>
                  <a:lnTo>
                    <a:pt x="684" y="9701"/>
                  </a:lnTo>
                  <a:lnTo>
                    <a:pt x="887" y="9777"/>
                  </a:lnTo>
                  <a:lnTo>
                    <a:pt x="1115" y="9803"/>
                  </a:lnTo>
                  <a:lnTo>
                    <a:pt x="5193" y="9803"/>
                  </a:lnTo>
                  <a:lnTo>
                    <a:pt x="5319" y="9828"/>
                  </a:lnTo>
                  <a:lnTo>
                    <a:pt x="5421" y="9879"/>
                  </a:lnTo>
                  <a:lnTo>
                    <a:pt x="5522" y="9929"/>
                  </a:lnTo>
                  <a:lnTo>
                    <a:pt x="8511" y="12108"/>
                  </a:lnTo>
                  <a:lnTo>
                    <a:pt x="8612" y="12158"/>
                  </a:lnTo>
                  <a:lnTo>
                    <a:pt x="8713" y="12183"/>
                  </a:lnTo>
                  <a:lnTo>
                    <a:pt x="8815" y="12158"/>
                  </a:lnTo>
                  <a:lnTo>
                    <a:pt x="8891" y="12133"/>
                  </a:lnTo>
                  <a:lnTo>
                    <a:pt x="8967" y="12082"/>
                  </a:lnTo>
                  <a:lnTo>
                    <a:pt x="9043" y="12006"/>
                  </a:lnTo>
                  <a:lnTo>
                    <a:pt x="9093" y="11905"/>
                  </a:lnTo>
                  <a:lnTo>
                    <a:pt x="9093" y="11804"/>
                  </a:lnTo>
                  <a:lnTo>
                    <a:pt x="9093" y="10537"/>
                  </a:lnTo>
                  <a:lnTo>
                    <a:pt x="9119" y="10385"/>
                  </a:lnTo>
                  <a:lnTo>
                    <a:pt x="9144" y="10259"/>
                  </a:lnTo>
                  <a:lnTo>
                    <a:pt x="9220" y="10132"/>
                  </a:lnTo>
                  <a:lnTo>
                    <a:pt x="9321" y="10005"/>
                  </a:lnTo>
                  <a:lnTo>
                    <a:pt x="9423" y="9929"/>
                  </a:lnTo>
                  <a:lnTo>
                    <a:pt x="9549" y="9853"/>
                  </a:lnTo>
                  <a:lnTo>
                    <a:pt x="9676" y="9803"/>
                  </a:lnTo>
                  <a:lnTo>
                    <a:pt x="10714" y="9803"/>
                  </a:lnTo>
                  <a:lnTo>
                    <a:pt x="10892" y="9777"/>
                  </a:lnTo>
                  <a:lnTo>
                    <a:pt x="11069" y="9752"/>
                  </a:lnTo>
                  <a:lnTo>
                    <a:pt x="11221" y="9676"/>
                  </a:lnTo>
                  <a:lnTo>
                    <a:pt x="11373" y="9600"/>
                  </a:lnTo>
                  <a:lnTo>
                    <a:pt x="11499" y="9473"/>
                  </a:lnTo>
                  <a:lnTo>
                    <a:pt x="11601" y="9372"/>
                  </a:lnTo>
                  <a:lnTo>
                    <a:pt x="11702" y="9220"/>
                  </a:lnTo>
                  <a:lnTo>
                    <a:pt x="11778" y="9068"/>
                  </a:lnTo>
                  <a:lnTo>
                    <a:pt x="9676" y="9068"/>
                  </a:lnTo>
                  <a:lnTo>
                    <a:pt x="9549" y="9093"/>
                  </a:lnTo>
                  <a:lnTo>
                    <a:pt x="9271" y="9169"/>
                  </a:lnTo>
                  <a:lnTo>
                    <a:pt x="9017" y="9321"/>
                  </a:lnTo>
                  <a:lnTo>
                    <a:pt x="8789" y="9499"/>
                  </a:lnTo>
                  <a:lnTo>
                    <a:pt x="8612" y="9727"/>
                  </a:lnTo>
                  <a:lnTo>
                    <a:pt x="8485" y="9955"/>
                  </a:lnTo>
                  <a:lnTo>
                    <a:pt x="8384" y="10233"/>
                  </a:lnTo>
                  <a:lnTo>
                    <a:pt x="8359" y="10385"/>
                  </a:lnTo>
                  <a:lnTo>
                    <a:pt x="8359" y="10537"/>
                  </a:lnTo>
                  <a:lnTo>
                    <a:pt x="8359" y="10816"/>
                  </a:lnTo>
                  <a:lnTo>
                    <a:pt x="8333" y="10892"/>
                  </a:lnTo>
                  <a:lnTo>
                    <a:pt x="8283" y="10942"/>
                  </a:lnTo>
                  <a:lnTo>
                    <a:pt x="8207" y="10968"/>
                  </a:lnTo>
                  <a:lnTo>
                    <a:pt x="8131" y="10942"/>
                  </a:lnTo>
                  <a:lnTo>
                    <a:pt x="5953" y="9347"/>
                  </a:lnTo>
                  <a:lnTo>
                    <a:pt x="5750" y="9220"/>
                  </a:lnTo>
                  <a:lnTo>
                    <a:pt x="5522" y="9144"/>
                  </a:lnTo>
                  <a:lnTo>
                    <a:pt x="5319" y="9093"/>
                  </a:lnTo>
                  <a:lnTo>
                    <a:pt x="5091" y="9068"/>
                  </a:lnTo>
                  <a:lnTo>
                    <a:pt x="1039" y="9068"/>
                  </a:lnTo>
                  <a:lnTo>
                    <a:pt x="963" y="9043"/>
                  </a:lnTo>
                  <a:lnTo>
                    <a:pt x="836" y="8967"/>
                  </a:lnTo>
                  <a:lnTo>
                    <a:pt x="760" y="8840"/>
                  </a:lnTo>
                  <a:lnTo>
                    <a:pt x="735" y="8764"/>
                  </a:lnTo>
                  <a:lnTo>
                    <a:pt x="735" y="8688"/>
                  </a:lnTo>
                  <a:lnTo>
                    <a:pt x="735"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7" name="Google Shape;3636;p53"/>
            <p:cNvSpPr/>
            <p:nvPr/>
          </p:nvSpPr>
          <p:spPr>
            <a:xfrm>
              <a:off x="5481625" y="2610525"/>
              <a:ext cx="321700" cy="232400"/>
            </a:xfrm>
            <a:custGeom>
              <a:avLst/>
              <a:gdLst/>
              <a:ahLst/>
              <a:cxnLst/>
              <a:rect l="l" t="t" r="r" b="b"/>
              <a:pathLst>
                <a:path w="12868" h="9296" extrusionOk="0">
                  <a:moveTo>
                    <a:pt x="6814" y="1"/>
                  </a:moveTo>
                  <a:lnTo>
                    <a:pt x="6738" y="77"/>
                  </a:lnTo>
                  <a:lnTo>
                    <a:pt x="6662" y="153"/>
                  </a:lnTo>
                  <a:lnTo>
                    <a:pt x="6662" y="254"/>
                  </a:lnTo>
                  <a:lnTo>
                    <a:pt x="6662" y="355"/>
                  </a:lnTo>
                  <a:lnTo>
                    <a:pt x="6738" y="431"/>
                  </a:lnTo>
                  <a:lnTo>
                    <a:pt x="6814" y="482"/>
                  </a:lnTo>
                  <a:lnTo>
                    <a:pt x="6915" y="507"/>
                  </a:lnTo>
                  <a:lnTo>
                    <a:pt x="9600" y="507"/>
                  </a:lnTo>
                  <a:lnTo>
                    <a:pt x="9752" y="533"/>
                  </a:lnTo>
                  <a:lnTo>
                    <a:pt x="9929" y="583"/>
                  </a:lnTo>
                  <a:lnTo>
                    <a:pt x="10056" y="659"/>
                  </a:lnTo>
                  <a:lnTo>
                    <a:pt x="10183" y="760"/>
                  </a:lnTo>
                  <a:lnTo>
                    <a:pt x="10284" y="887"/>
                  </a:lnTo>
                  <a:lnTo>
                    <a:pt x="10360" y="1039"/>
                  </a:lnTo>
                  <a:lnTo>
                    <a:pt x="10411" y="1191"/>
                  </a:lnTo>
                  <a:lnTo>
                    <a:pt x="10436" y="1368"/>
                  </a:lnTo>
                  <a:lnTo>
                    <a:pt x="10436" y="5092"/>
                  </a:lnTo>
                  <a:lnTo>
                    <a:pt x="5269" y="5092"/>
                  </a:lnTo>
                  <a:lnTo>
                    <a:pt x="5041" y="5168"/>
                  </a:lnTo>
                  <a:lnTo>
                    <a:pt x="4838" y="5244"/>
                  </a:lnTo>
                  <a:lnTo>
                    <a:pt x="4661" y="5370"/>
                  </a:lnTo>
                  <a:lnTo>
                    <a:pt x="4509" y="5497"/>
                  </a:lnTo>
                  <a:lnTo>
                    <a:pt x="4383" y="5674"/>
                  </a:lnTo>
                  <a:lnTo>
                    <a:pt x="4256" y="5851"/>
                  </a:lnTo>
                  <a:lnTo>
                    <a:pt x="4180" y="6054"/>
                  </a:lnTo>
                  <a:lnTo>
                    <a:pt x="1293" y="6054"/>
                  </a:lnTo>
                  <a:lnTo>
                    <a:pt x="1191" y="6079"/>
                  </a:lnTo>
                  <a:lnTo>
                    <a:pt x="1115" y="6130"/>
                  </a:lnTo>
                  <a:lnTo>
                    <a:pt x="1065" y="6231"/>
                  </a:lnTo>
                  <a:lnTo>
                    <a:pt x="1039" y="6333"/>
                  </a:lnTo>
                  <a:lnTo>
                    <a:pt x="1065" y="6434"/>
                  </a:lnTo>
                  <a:lnTo>
                    <a:pt x="1115" y="6510"/>
                  </a:lnTo>
                  <a:lnTo>
                    <a:pt x="1191" y="6561"/>
                  </a:lnTo>
                  <a:lnTo>
                    <a:pt x="1293" y="6586"/>
                  </a:lnTo>
                  <a:lnTo>
                    <a:pt x="4129" y="6586"/>
                  </a:lnTo>
                  <a:lnTo>
                    <a:pt x="4129" y="7042"/>
                  </a:lnTo>
                  <a:lnTo>
                    <a:pt x="254" y="7042"/>
                  </a:lnTo>
                  <a:lnTo>
                    <a:pt x="153" y="7067"/>
                  </a:lnTo>
                  <a:lnTo>
                    <a:pt x="77" y="7118"/>
                  </a:lnTo>
                  <a:lnTo>
                    <a:pt x="1" y="7194"/>
                  </a:lnTo>
                  <a:lnTo>
                    <a:pt x="1" y="7295"/>
                  </a:lnTo>
                  <a:lnTo>
                    <a:pt x="1" y="7396"/>
                  </a:lnTo>
                  <a:lnTo>
                    <a:pt x="77" y="7472"/>
                  </a:lnTo>
                  <a:lnTo>
                    <a:pt x="153" y="7548"/>
                  </a:lnTo>
                  <a:lnTo>
                    <a:pt x="254" y="7574"/>
                  </a:lnTo>
                  <a:lnTo>
                    <a:pt x="4129" y="7574"/>
                  </a:lnTo>
                  <a:lnTo>
                    <a:pt x="4129" y="8004"/>
                  </a:lnTo>
                  <a:lnTo>
                    <a:pt x="254" y="8004"/>
                  </a:lnTo>
                  <a:lnTo>
                    <a:pt x="153" y="8030"/>
                  </a:lnTo>
                  <a:lnTo>
                    <a:pt x="77" y="8080"/>
                  </a:lnTo>
                  <a:lnTo>
                    <a:pt x="1" y="8182"/>
                  </a:lnTo>
                  <a:lnTo>
                    <a:pt x="1" y="8283"/>
                  </a:lnTo>
                  <a:lnTo>
                    <a:pt x="1" y="8384"/>
                  </a:lnTo>
                  <a:lnTo>
                    <a:pt x="77" y="8460"/>
                  </a:lnTo>
                  <a:lnTo>
                    <a:pt x="153" y="8511"/>
                  </a:lnTo>
                  <a:lnTo>
                    <a:pt x="254" y="8536"/>
                  </a:lnTo>
                  <a:lnTo>
                    <a:pt x="4129" y="8536"/>
                  </a:lnTo>
                  <a:lnTo>
                    <a:pt x="4129" y="9017"/>
                  </a:lnTo>
                  <a:lnTo>
                    <a:pt x="4155" y="9119"/>
                  </a:lnTo>
                  <a:lnTo>
                    <a:pt x="4205" y="9220"/>
                  </a:lnTo>
                  <a:lnTo>
                    <a:pt x="4281" y="9271"/>
                  </a:lnTo>
                  <a:lnTo>
                    <a:pt x="4383" y="9296"/>
                  </a:lnTo>
                  <a:lnTo>
                    <a:pt x="4484" y="9271"/>
                  </a:lnTo>
                  <a:lnTo>
                    <a:pt x="4560" y="9220"/>
                  </a:lnTo>
                  <a:lnTo>
                    <a:pt x="4636" y="9119"/>
                  </a:lnTo>
                  <a:lnTo>
                    <a:pt x="4636" y="9017"/>
                  </a:lnTo>
                  <a:lnTo>
                    <a:pt x="4636" y="6459"/>
                  </a:lnTo>
                  <a:lnTo>
                    <a:pt x="4661" y="6282"/>
                  </a:lnTo>
                  <a:lnTo>
                    <a:pt x="4712" y="6130"/>
                  </a:lnTo>
                  <a:lnTo>
                    <a:pt x="4788" y="5978"/>
                  </a:lnTo>
                  <a:lnTo>
                    <a:pt x="4889" y="5851"/>
                  </a:lnTo>
                  <a:lnTo>
                    <a:pt x="5016" y="5750"/>
                  </a:lnTo>
                  <a:lnTo>
                    <a:pt x="5168" y="5674"/>
                  </a:lnTo>
                  <a:lnTo>
                    <a:pt x="5320" y="5623"/>
                  </a:lnTo>
                  <a:lnTo>
                    <a:pt x="5497" y="5598"/>
                  </a:lnTo>
                  <a:lnTo>
                    <a:pt x="12715" y="5598"/>
                  </a:lnTo>
                  <a:lnTo>
                    <a:pt x="12791" y="5522"/>
                  </a:lnTo>
                  <a:lnTo>
                    <a:pt x="12842" y="5446"/>
                  </a:lnTo>
                  <a:lnTo>
                    <a:pt x="12867" y="5345"/>
                  </a:lnTo>
                  <a:lnTo>
                    <a:pt x="12842" y="5244"/>
                  </a:lnTo>
                  <a:lnTo>
                    <a:pt x="12791" y="5168"/>
                  </a:lnTo>
                  <a:lnTo>
                    <a:pt x="12715" y="5117"/>
                  </a:lnTo>
                  <a:lnTo>
                    <a:pt x="12614" y="5092"/>
                  </a:lnTo>
                  <a:lnTo>
                    <a:pt x="10968" y="5092"/>
                  </a:lnTo>
                  <a:lnTo>
                    <a:pt x="10968" y="1368"/>
                  </a:lnTo>
                  <a:lnTo>
                    <a:pt x="10942" y="1090"/>
                  </a:lnTo>
                  <a:lnTo>
                    <a:pt x="10867" y="836"/>
                  </a:lnTo>
                  <a:lnTo>
                    <a:pt x="10740" y="583"/>
                  </a:lnTo>
                  <a:lnTo>
                    <a:pt x="10563" y="381"/>
                  </a:lnTo>
                  <a:lnTo>
                    <a:pt x="10360" y="229"/>
                  </a:lnTo>
                  <a:lnTo>
                    <a:pt x="10132" y="102"/>
                  </a:lnTo>
                  <a:lnTo>
                    <a:pt x="9879" y="26"/>
                  </a:lnTo>
                  <a:lnTo>
                    <a:pt x="9600"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8" name="Google Shape;3637;p53"/>
            <p:cNvSpPr/>
            <p:nvPr/>
          </p:nvSpPr>
          <p:spPr>
            <a:xfrm>
              <a:off x="5446800" y="2610525"/>
              <a:ext cx="446425" cy="446425"/>
            </a:xfrm>
            <a:custGeom>
              <a:avLst/>
              <a:gdLst/>
              <a:ahLst/>
              <a:cxnLst/>
              <a:rect l="l" t="t" r="r" b="b"/>
              <a:pathLst>
                <a:path w="17857" h="17857" extrusionOk="0">
                  <a:moveTo>
                    <a:pt x="1368" y="1"/>
                  </a:moveTo>
                  <a:lnTo>
                    <a:pt x="1090" y="26"/>
                  </a:lnTo>
                  <a:lnTo>
                    <a:pt x="837" y="102"/>
                  </a:lnTo>
                  <a:lnTo>
                    <a:pt x="609" y="229"/>
                  </a:lnTo>
                  <a:lnTo>
                    <a:pt x="406" y="381"/>
                  </a:lnTo>
                  <a:lnTo>
                    <a:pt x="229" y="583"/>
                  </a:lnTo>
                  <a:lnTo>
                    <a:pt x="102" y="836"/>
                  </a:lnTo>
                  <a:lnTo>
                    <a:pt x="26" y="1090"/>
                  </a:lnTo>
                  <a:lnTo>
                    <a:pt x="1" y="1368"/>
                  </a:lnTo>
                  <a:lnTo>
                    <a:pt x="1" y="9017"/>
                  </a:lnTo>
                  <a:lnTo>
                    <a:pt x="26" y="9296"/>
                  </a:lnTo>
                  <a:lnTo>
                    <a:pt x="102" y="9549"/>
                  </a:lnTo>
                  <a:lnTo>
                    <a:pt x="229" y="9777"/>
                  </a:lnTo>
                  <a:lnTo>
                    <a:pt x="406" y="9980"/>
                  </a:lnTo>
                  <a:lnTo>
                    <a:pt x="609" y="10157"/>
                  </a:lnTo>
                  <a:lnTo>
                    <a:pt x="837" y="10284"/>
                  </a:lnTo>
                  <a:lnTo>
                    <a:pt x="1090" y="10360"/>
                  </a:lnTo>
                  <a:lnTo>
                    <a:pt x="1368" y="10385"/>
                  </a:lnTo>
                  <a:lnTo>
                    <a:pt x="2356" y="10385"/>
                  </a:lnTo>
                  <a:lnTo>
                    <a:pt x="2458" y="10436"/>
                  </a:lnTo>
                  <a:lnTo>
                    <a:pt x="2534" y="10461"/>
                  </a:lnTo>
                  <a:lnTo>
                    <a:pt x="2610" y="10537"/>
                  </a:lnTo>
                  <a:lnTo>
                    <a:pt x="2660" y="10588"/>
                  </a:lnTo>
                  <a:lnTo>
                    <a:pt x="2711" y="10689"/>
                  </a:lnTo>
                  <a:lnTo>
                    <a:pt x="2736" y="10765"/>
                  </a:lnTo>
                  <a:lnTo>
                    <a:pt x="2736" y="10866"/>
                  </a:lnTo>
                  <a:lnTo>
                    <a:pt x="2736" y="12133"/>
                  </a:lnTo>
                  <a:lnTo>
                    <a:pt x="2762" y="12310"/>
                  </a:lnTo>
                  <a:lnTo>
                    <a:pt x="2838" y="12462"/>
                  </a:lnTo>
                  <a:lnTo>
                    <a:pt x="2939" y="12589"/>
                  </a:lnTo>
                  <a:lnTo>
                    <a:pt x="3091" y="12690"/>
                  </a:lnTo>
                  <a:lnTo>
                    <a:pt x="3217" y="12741"/>
                  </a:lnTo>
                  <a:lnTo>
                    <a:pt x="3395" y="12766"/>
                  </a:lnTo>
                  <a:lnTo>
                    <a:pt x="3572" y="12715"/>
                  </a:lnTo>
                  <a:lnTo>
                    <a:pt x="3648" y="12690"/>
                  </a:lnTo>
                  <a:lnTo>
                    <a:pt x="3749" y="12639"/>
                  </a:lnTo>
                  <a:lnTo>
                    <a:pt x="5522" y="11348"/>
                  </a:lnTo>
                  <a:lnTo>
                    <a:pt x="5522" y="14108"/>
                  </a:lnTo>
                  <a:lnTo>
                    <a:pt x="5548" y="14387"/>
                  </a:lnTo>
                  <a:lnTo>
                    <a:pt x="5624" y="14640"/>
                  </a:lnTo>
                  <a:lnTo>
                    <a:pt x="5750" y="14868"/>
                  </a:lnTo>
                  <a:lnTo>
                    <a:pt x="5928" y="15071"/>
                  </a:lnTo>
                  <a:lnTo>
                    <a:pt x="6130" y="15248"/>
                  </a:lnTo>
                  <a:lnTo>
                    <a:pt x="6358" y="15375"/>
                  </a:lnTo>
                  <a:lnTo>
                    <a:pt x="6611" y="15451"/>
                  </a:lnTo>
                  <a:lnTo>
                    <a:pt x="6890" y="15476"/>
                  </a:lnTo>
                  <a:lnTo>
                    <a:pt x="10866" y="15476"/>
                  </a:lnTo>
                  <a:lnTo>
                    <a:pt x="10993" y="15501"/>
                  </a:lnTo>
                  <a:lnTo>
                    <a:pt x="11145" y="15577"/>
                  </a:lnTo>
                  <a:lnTo>
                    <a:pt x="14134" y="17730"/>
                  </a:lnTo>
                  <a:lnTo>
                    <a:pt x="14260" y="17806"/>
                  </a:lnTo>
                  <a:lnTo>
                    <a:pt x="14438" y="17857"/>
                  </a:lnTo>
                  <a:lnTo>
                    <a:pt x="14590" y="17831"/>
                  </a:lnTo>
                  <a:lnTo>
                    <a:pt x="14792" y="17781"/>
                  </a:lnTo>
                  <a:lnTo>
                    <a:pt x="14944" y="17679"/>
                  </a:lnTo>
                  <a:lnTo>
                    <a:pt x="15046" y="17553"/>
                  </a:lnTo>
                  <a:lnTo>
                    <a:pt x="15096" y="17401"/>
                  </a:lnTo>
                  <a:lnTo>
                    <a:pt x="15122" y="17224"/>
                  </a:lnTo>
                  <a:lnTo>
                    <a:pt x="15122" y="15957"/>
                  </a:lnTo>
                  <a:lnTo>
                    <a:pt x="15147" y="15856"/>
                  </a:lnTo>
                  <a:lnTo>
                    <a:pt x="15172" y="15780"/>
                  </a:lnTo>
                  <a:lnTo>
                    <a:pt x="15223" y="15679"/>
                  </a:lnTo>
                  <a:lnTo>
                    <a:pt x="15274" y="15628"/>
                  </a:lnTo>
                  <a:lnTo>
                    <a:pt x="15350" y="15552"/>
                  </a:lnTo>
                  <a:lnTo>
                    <a:pt x="15425" y="15527"/>
                  </a:lnTo>
                  <a:lnTo>
                    <a:pt x="15501" y="15501"/>
                  </a:lnTo>
                  <a:lnTo>
                    <a:pt x="15603" y="15476"/>
                  </a:lnTo>
                  <a:lnTo>
                    <a:pt x="16489" y="15476"/>
                  </a:lnTo>
                  <a:lnTo>
                    <a:pt x="16768" y="15451"/>
                  </a:lnTo>
                  <a:lnTo>
                    <a:pt x="17021" y="15375"/>
                  </a:lnTo>
                  <a:lnTo>
                    <a:pt x="17274" y="15248"/>
                  </a:lnTo>
                  <a:lnTo>
                    <a:pt x="17477" y="15071"/>
                  </a:lnTo>
                  <a:lnTo>
                    <a:pt x="17629" y="14868"/>
                  </a:lnTo>
                  <a:lnTo>
                    <a:pt x="17756" y="14640"/>
                  </a:lnTo>
                  <a:lnTo>
                    <a:pt x="17832" y="14387"/>
                  </a:lnTo>
                  <a:lnTo>
                    <a:pt x="17857" y="14108"/>
                  </a:lnTo>
                  <a:lnTo>
                    <a:pt x="17857" y="6459"/>
                  </a:lnTo>
                  <a:lnTo>
                    <a:pt x="17832" y="6181"/>
                  </a:lnTo>
                  <a:lnTo>
                    <a:pt x="17756" y="5927"/>
                  </a:lnTo>
                  <a:lnTo>
                    <a:pt x="17629" y="5699"/>
                  </a:lnTo>
                  <a:lnTo>
                    <a:pt x="17477" y="5497"/>
                  </a:lnTo>
                  <a:lnTo>
                    <a:pt x="17274" y="5319"/>
                  </a:lnTo>
                  <a:lnTo>
                    <a:pt x="17021" y="5193"/>
                  </a:lnTo>
                  <a:lnTo>
                    <a:pt x="16768" y="5117"/>
                  </a:lnTo>
                  <a:lnTo>
                    <a:pt x="16489" y="5092"/>
                  </a:lnTo>
                  <a:lnTo>
                    <a:pt x="15223" y="5092"/>
                  </a:lnTo>
                  <a:lnTo>
                    <a:pt x="15122" y="5117"/>
                  </a:lnTo>
                  <a:lnTo>
                    <a:pt x="15020" y="5168"/>
                  </a:lnTo>
                  <a:lnTo>
                    <a:pt x="14970" y="5244"/>
                  </a:lnTo>
                  <a:lnTo>
                    <a:pt x="14944" y="5345"/>
                  </a:lnTo>
                  <a:lnTo>
                    <a:pt x="14970" y="5446"/>
                  </a:lnTo>
                  <a:lnTo>
                    <a:pt x="15020" y="5522"/>
                  </a:lnTo>
                  <a:lnTo>
                    <a:pt x="15122" y="5598"/>
                  </a:lnTo>
                  <a:lnTo>
                    <a:pt x="16489" y="5598"/>
                  </a:lnTo>
                  <a:lnTo>
                    <a:pt x="16667" y="5623"/>
                  </a:lnTo>
                  <a:lnTo>
                    <a:pt x="16819" y="5674"/>
                  </a:lnTo>
                  <a:lnTo>
                    <a:pt x="16971" y="5750"/>
                  </a:lnTo>
                  <a:lnTo>
                    <a:pt x="17097" y="5851"/>
                  </a:lnTo>
                  <a:lnTo>
                    <a:pt x="17198" y="5978"/>
                  </a:lnTo>
                  <a:lnTo>
                    <a:pt x="17274" y="6130"/>
                  </a:lnTo>
                  <a:lnTo>
                    <a:pt x="17325" y="6282"/>
                  </a:lnTo>
                  <a:lnTo>
                    <a:pt x="17350" y="6459"/>
                  </a:lnTo>
                  <a:lnTo>
                    <a:pt x="17350" y="14108"/>
                  </a:lnTo>
                  <a:lnTo>
                    <a:pt x="17325" y="14286"/>
                  </a:lnTo>
                  <a:lnTo>
                    <a:pt x="17274" y="14438"/>
                  </a:lnTo>
                  <a:lnTo>
                    <a:pt x="17198" y="14589"/>
                  </a:lnTo>
                  <a:lnTo>
                    <a:pt x="17097" y="14716"/>
                  </a:lnTo>
                  <a:lnTo>
                    <a:pt x="16971" y="14817"/>
                  </a:lnTo>
                  <a:lnTo>
                    <a:pt x="16819" y="14893"/>
                  </a:lnTo>
                  <a:lnTo>
                    <a:pt x="16667" y="14944"/>
                  </a:lnTo>
                  <a:lnTo>
                    <a:pt x="16489" y="14969"/>
                  </a:lnTo>
                  <a:lnTo>
                    <a:pt x="15400" y="14969"/>
                  </a:lnTo>
                  <a:lnTo>
                    <a:pt x="15223" y="15045"/>
                  </a:lnTo>
                  <a:lnTo>
                    <a:pt x="15046" y="15121"/>
                  </a:lnTo>
                  <a:lnTo>
                    <a:pt x="14894" y="15248"/>
                  </a:lnTo>
                  <a:lnTo>
                    <a:pt x="14792" y="15400"/>
                  </a:lnTo>
                  <a:lnTo>
                    <a:pt x="14691" y="15577"/>
                  </a:lnTo>
                  <a:lnTo>
                    <a:pt x="14640" y="15755"/>
                  </a:lnTo>
                  <a:lnTo>
                    <a:pt x="14615" y="15957"/>
                  </a:lnTo>
                  <a:lnTo>
                    <a:pt x="14615" y="17224"/>
                  </a:lnTo>
                  <a:lnTo>
                    <a:pt x="14590" y="17300"/>
                  </a:lnTo>
                  <a:lnTo>
                    <a:pt x="14539" y="17325"/>
                  </a:lnTo>
                  <a:lnTo>
                    <a:pt x="14514" y="17325"/>
                  </a:lnTo>
                  <a:lnTo>
                    <a:pt x="14438" y="17300"/>
                  </a:lnTo>
                  <a:lnTo>
                    <a:pt x="11449" y="15147"/>
                  </a:lnTo>
                  <a:lnTo>
                    <a:pt x="11297" y="15071"/>
                  </a:lnTo>
                  <a:lnTo>
                    <a:pt x="11170" y="14995"/>
                  </a:lnTo>
                  <a:lnTo>
                    <a:pt x="11018" y="14969"/>
                  </a:lnTo>
                  <a:lnTo>
                    <a:pt x="6890" y="14969"/>
                  </a:lnTo>
                  <a:lnTo>
                    <a:pt x="6713" y="14944"/>
                  </a:lnTo>
                  <a:lnTo>
                    <a:pt x="6561" y="14893"/>
                  </a:lnTo>
                  <a:lnTo>
                    <a:pt x="6409" y="14817"/>
                  </a:lnTo>
                  <a:lnTo>
                    <a:pt x="6282" y="14716"/>
                  </a:lnTo>
                  <a:lnTo>
                    <a:pt x="6181" y="14589"/>
                  </a:lnTo>
                  <a:lnTo>
                    <a:pt x="6105" y="14438"/>
                  </a:lnTo>
                  <a:lnTo>
                    <a:pt x="6054" y="14286"/>
                  </a:lnTo>
                  <a:lnTo>
                    <a:pt x="6029" y="14108"/>
                  </a:lnTo>
                  <a:lnTo>
                    <a:pt x="6029" y="10258"/>
                  </a:lnTo>
                  <a:lnTo>
                    <a:pt x="6029" y="10157"/>
                  </a:lnTo>
                  <a:lnTo>
                    <a:pt x="5953" y="10056"/>
                  </a:lnTo>
                  <a:lnTo>
                    <a:pt x="5877" y="10005"/>
                  </a:lnTo>
                  <a:lnTo>
                    <a:pt x="5776" y="9980"/>
                  </a:lnTo>
                  <a:lnTo>
                    <a:pt x="5674" y="10005"/>
                  </a:lnTo>
                  <a:lnTo>
                    <a:pt x="5598" y="10056"/>
                  </a:lnTo>
                  <a:lnTo>
                    <a:pt x="5548" y="10157"/>
                  </a:lnTo>
                  <a:lnTo>
                    <a:pt x="5522" y="10258"/>
                  </a:lnTo>
                  <a:lnTo>
                    <a:pt x="5522" y="10714"/>
                  </a:lnTo>
                  <a:lnTo>
                    <a:pt x="3445" y="12209"/>
                  </a:lnTo>
                  <a:lnTo>
                    <a:pt x="3369" y="12234"/>
                  </a:lnTo>
                  <a:lnTo>
                    <a:pt x="3319" y="12234"/>
                  </a:lnTo>
                  <a:lnTo>
                    <a:pt x="3293" y="12183"/>
                  </a:lnTo>
                  <a:lnTo>
                    <a:pt x="3268" y="12133"/>
                  </a:lnTo>
                  <a:lnTo>
                    <a:pt x="3268" y="10866"/>
                  </a:lnTo>
                  <a:lnTo>
                    <a:pt x="3243" y="10664"/>
                  </a:lnTo>
                  <a:lnTo>
                    <a:pt x="3192" y="10461"/>
                  </a:lnTo>
                  <a:lnTo>
                    <a:pt x="3091" y="10309"/>
                  </a:lnTo>
                  <a:lnTo>
                    <a:pt x="2964" y="10157"/>
                  </a:lnTo>
                  <a:lnTo>
                    <a:pt x="2812" y="10030"/>
                  </a:lnTo>
                  <a:lnTo>
                    <a:pt x="2660" y="9929"/>
                  </a:lnTo>
                  <a:lnTo>
                    <a:pt x="2458" y="9879"/>
                  </a:lnTo>
                  <a:lnTo>
                    <a:pt x="2255" y="9853"/>
                  </a:lnTo>
                  <a:lnTo>
                    <a:pt x="1217" y="9853"/>
                  </a:lnTo>
                  <a:lnTo>
                    <a:pt x="1039" y="9803"/>
                  </a:lnTo>
                  <a:lnTo>
                    <a:pt x="913" y="9727"/>
                  </a:lnTo>
                  <a:lnTo>
                    <a:pt x="786" y="9625"/>
                  </a:lnTo>
                  <a:lnTo>
                    <a:pt x="685" y="9499"/>
                  </a:lnTo>
                  <a:lnTo>
                    <a:pt x="583" y="9347"/>
                  </a:lnTo>
                  <a:lnTo>
                    <a:pt x="533" y="9195"/>
                  </a:lnTo>
                  <a:lnTo>
                    <a:pt x="533" y="9017"/>
                  </a:lnTo>
                  <a:lnTo>
                    <a:pt x="533" y="1368"/>
                  </a:lnTo>
                  <a:lnTo>
                    <a:pt x="533" y="1191"/>
                  </a:lnTo>
                  <a:lnTo>
                    <a:pt x="583" y="1039"/>
                  </a:lnTo>
                  <a:lnTo>
                    <a:pt x="685" y="887"/>
                  </a:lnTo>
                  <a:lnTo>
                    <a:pt x="786" y="760"/>
                  </a:lnTo>
                  <a:lnTo>
                    <a:pt x="913" y="659"/>
                  </a:lnTo>
                  <a:lnTo>
                    <a:pt x="1039" y="583"/>
                  </a:lnTo>
                  <a:lnTo>
                    <a:pt x="1217" y="533"/>
                  </a:lnTo>
                  <a:lnTo>
                    <a:pt x="1368" y="507"/>
                  </a:lnTo>
                  <a:lnTo>
                    <a:pt x="7093" y="507"/>
                  </a:lnTo>
                  <a:lnTo>
                    <a:pt x="7194" y="482"/>
                  </a:lnTo>
                  <a:lnTo>
                    <a:pt x="7270" y="431"/>
                  </a:lnTo>
                  <a:lnTo>
                    <a:pt x="7321" y="355"/>
                  </a:lnTo>
                  <a:lnTo>
                    <a:pt x="7346" y="254"/>
                  </a:lnTo>
                  <a:lnTo>
                    <a:pt x="7321" y="153"/>
                  </a:lnTo>
                  <a:lnTo>
                    <a:pt x="7270" y="77"/>
                  </a:lnTo>
                  <a:lnTo>
                    <a:pt x="719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39" name="Google Shape;3638;p53"/>
            <p:cNvSpPr/>
            <p:nvPr/>
          </p:nvSpPr>
          <p:spPr>
            <a:xfrm>
              <a:off x="5764675" y="2772625"/>
              <a:ext cx="93725" cy="100075"/>
            </a:xfrm>
            <a:custGeom>
              <a:avLst/>
              <a:gdLst/>
              <a:ahLst/>
              <a:cxnLst/>
              <a:rect l="l" t="t" r="r" b="b"/>
              <a:pathLst>
                <a:path w="3749" h="4003" extrusionOk="0">
                  <a:moveTo>
                    <a:pt x="2407" y="1216"/>
                  </a:moveTo>
                  <a:lnTo>
                    <a:pt x="2331" y="1520"/>
                  </a:lnTo>
                  <a:lnTo>
                    <a:pt x="2204" y="1799"/>
                  </a:lnTo>
                  <a:lnTo>
                    <a:pt x="2052" y="2077"/>
                  </a:lnTo>
                  <a:lnTo>
                    <a:pt x="1875" y="2331"/>
                  </a:lnTo>
                  <a:lnTo>
                    <a:pt x="1697" y="2077"/>
                  </a:lnTo>
                  <a:lnTo>
                    <a:pt x="1571" y="1799"/>
                  </a:lnTo>
                  <a:lnTo>
                    <a:pt x="1444" y="1520"/>
                  </a:lnTo>
                  <a:lnTo>
                    <a:pt x="1343" y="1216"/>
                  </a:lnTo>
                  <a:close/>
                  <a:moveTo>
                    <a:pt x="1875" y="1"/>
                  </a:moveTo>
                  <a:lnTo>
                    <a:pt x="1773" y="26"/>
                  </a:lnTo>
                  <a:lnTo>
                    <a:pt x="1697" y="77"/>
                  </a:lnTo>
                  <a:lnTo>
                    <a:pt x="1647" y="153"/>
                  </a:lnTo>
                  <a:lnTo>
                    <a:pt x="1621" y="254"/>
                  </a:lnTo>
                  <a:lnTo>
                    <a:pt x="1621" y="710"/>
                  </a:lnTo>
                  <a:lnTo>
                    <a:pt x="254" y="710"/>
                  </a:lnTo>
                  <a:lnTo>
                    <a:pt x="152" y="735"/>
                  </a:lnTo>
                  <a:lnTo>
                    <a:pt x="76" y="786"/>
                  </a:lnTo>
                  <a:lnTo>
                    <a:pt x="26" y="862"/>
                  </a:lnTo>
                  <a:lnTo>
                    <a:pt x="0" y="963"/>
                  </a:lnTo>
                  <a:lnTo>
                    <a:pt x="26" y="1064"/>
                  </a:lnTo>
                  <a:lnTo>
                    <a:pt x="76" y="1140"/>
                  </a:lnTo>
                  <a:lnTo>
                    <a:pt x="152" y="1216"/>
                  </a:lnTo>
                  <a:lnTo>
                    <a:pt x="811" y="1216"/>
                  </a:lnTo>
                  <a:lnTo>
                    <a:pt x="912" y="1647"/>
                  </a:lnTo>
                  <a:lnTo>
                    <a:pt x="1090" y="2027"/>
                  </a:lnTo>
                  <a:lnTo>
                    <a:pt x="1292" y="2381"/>
                  </a:lnTo>
                  <a:lnTo>
                    <a:pt x="1520" y="2736"/>
                  </a:lnTo>
                  <a:lnTo>
                    <a:pt x="1317" y="2913"/>
                  </a:lnTo>
                  <a:lnTo>
                    <a:pt x="1090" y="3065"/>
                  </a:lnTo>
                  <a:lnTo>
                    <a:pt x="862" y="3217"/>
                  </a:lnTo>
                  <a:lnTo>
                    <a:pt x="608" y="3344"/>
                  </a:lnTo>
                  <a:lnTo>
                    <a:pt x="254" y="3496"/>
                  </a:lnTo>
                  <a:lnTo>
                    <a:pt x="152" y="3572"/>
                  </a:lnTo>
                  <a:lnTo>
                    <a:pt x="102" y="3648"/>
                  </a:lnTo>
                  <a:lnTo>
                    <a:pt x="102" y="3749"/>
                  </a:lnTo>
                  <a:lnTo>
                    <a:pt x="102" y="3850"/>
                  </a:lnTo>
                  <a:lnTo>
                    <a:pt x="152" y="3926"/>
                  </a:lnTo>
                  <a:lnTo>
                    <a:pt x="203" y="3977"/>
                  </a:lnTo>
                  <a:lnTo>
                    <a:pt x="279" y="4002"/>
                  </a:lnTo>
                  <a:lnTo>
                    <a:pt x="355" y="4002"/>
                  </a:lnTo>
                  <a:lnTo>
                    <a:pt x="456" y="3977"/>
                  </a:lnTo>
                  <a:lnTo>
                    <a:pt x="811" y="3825"/>
                  </a:lnTo>
                  <a:lnTo>
                    <a:pt x="1115" y="3673"/>
                  </a:lnTo>
                  <a:lnTo>
                    <a:pt x="1393" y="3521"/>
                  </a:lnTo>
                  <a:lnTo>
                    <a:pt x="1647" y="3319"/>
                  </a:lnTo>
                  <a:lnTo>
                    <a:pt x="1875" y="3116"/>
                  </a:lnTo>
                  <a:lnTo>
                    <a:pt x="2128" y="3319"/>
                  </a:lnTo>
                  <a:lnTo>
                    <a:pt x="2381" y="3521"/>
                  </a:lnTo>
                  <a:lnTo>
                    <a:pt x="2660" y="3673"/>
                  </a:lnTo>
                  <a:lnTo>
                    <a:pt x="2938" y="3825"/>
                  </a:lnTo>
                  <a:lnTo>
                    <a:pt x="3293" y="3977"/>
                  </a:lnTo>
                  <a:lnTo>
                    <a:pt x="3394" y="4002"/>
                  </a:lnTo>
                  <a:lnTo>
                    <a:pt x="3470" y="4002"/>
                  </a:lnTo>
                  <a:lnTo>
                    <a:pt x="3546" y="3977"/>
                  </a:lnTo>
                  <a:lnTo>
                    <a:pt x="3597" y="3926"/>
                  </a:lnTo>
                  <a:lnTo>
                    <a:pt x="3648" y="3850"/>
                  </a:lnTo>
                  <a:lnTo>
                    <a:pt x="3673" y="3749"/>
                  </a:lnTo>
                  <a:lnTo>
                    <a:pt x="3648" y="3648"/>
                  </a:lnTo>
                  <a:lnTo>
                    <a:pt x="3597" y="3572"/>
                  </a:lnTo>
                  <a:lnTo>
                    <a:pt x="3521" y="3496"/>
                  </a:lnTo>
                  <a:lnTo>
                    <a:pt x="3141" y="3344"/>
                  </a:lnTo>
                  <a:lnTo>
                    <a:pt x="2913" y="3217"/>
                  </a:lnTo>
                  <a:lnTo>
                    <a:pt x="2660" y="3065"/>
                  </a:lnTo>
                  <a:lnTo>
                    <a:pt x="2432" y="2913"/>
                  </a:lnTo>
                  <a:lnTo>
                    <a:pt x="2229" y="2736"/>
                  </a:lnTo>
                  <a:lnTo>
                    <a:pt x="2483" y="2381"/>
                  </a:lnTo>
                  <a:lnTo>
                    <a:pt x="2685" y="2027"/>
                  </a:lnTo>
                  <a:lnTo>
                    <a:pt x="2837" y="1647"/>
                  </a:lnTo>
                  <a:lnTo>
                    <a:pt x="2964" y="1216"/>
                  </a:lnTo>
                  <a:lnTo>
                    <a:pt x="3597" y="1216"/>
                  </a:lnTo>
                  <a:lnTo>
                    <a:pt x="3673" y="1140"/>
                  </a:lnTo>
                  <a:lnTo>
                    <a:pt x="3749" y="1064"/>
                  </a:lnTo>
                  <a:lnTo>
                    <a:pt x="3749" y="963"/>
                  </a:lnTo>
                  <a:lnTo>
                    <a:pt x="3749" y="862"/>
                  </a:lnTo>
                  <a:lnTo>
                    <a:pt x="3673" y="786"/>
                  </a:lnTo>
                  <a:lnTo>
                    <a:pt x="3597" y="735"/>
                  </a:lnTo>
                  <a:lnTo>
                    <a:pt x="3496" y="710"/>
                  </a:lnTo>
                  <a:lnTo>
                    <a:pt x="2153" y="710"/>
                  </a:lnTo>
                  <a:lnTo>
                    <a:pt x="2153" y="254"/>
                  </a:lnTo>
                  <a:lnTo>
                    <a:pt x="2128" y="153"/>
                  </a:lnTo>
                  <a:lnTo>
                    <a:pt x="2052" y="77"/>
                  </a:lnTo>
                  <a:lnTo>
                    <a:pt x="1976" y="26"/>
                  </a:lnTo>
                  <a:lnTo>
                    <a:pt x="1875"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0" name="Google Shape;3639;p53"/>
            <p:cNvSpPr/>
            <p:nvPr/>
          </p:nvSpPr>
          <p:spPr>
            <a:xfrm>
              <a:off x="5481625" y="2645350"/>
              <a:ext cx="82350" cy="100075"/>
            </a:xfrm>
            <a:custGeom>
              <a:avLst/>
              <a:gdLst/>
              <a:ahLst/>
              <a:cxnLst/>
              <a:rect l="l" t="t" r="r" b="b"/>
              <a:pathLst>
                <a:path w="3294" h="4003" extrusionOk="0">
                  <a:moveTo>
                    <a:pt x="1647" y="836"/>
                  </a:moveTo>
                  <a:lnTo>
                    <a:pt x="2306" y="2635"/>
                  </a:lnTo>
                  <a:lnTo>
                    <a:pt x="963" y="2635"/>
                  </a:lnTo>
                  <a:lnTo>
                    <a:pt x="1647" y="836"/>
                  </a:lnTo>
                  <a:close/>
                  <a:moveTo>
                    <a:pt x="1546" y="1"/>
                  </a:moveTo>
                  <a:lnTo>
                    <a:pt x="1445" y="51"/>
                  </a:lnTo>
                  <a:lnTo>
                    <a:pt x="1369" y="127"/>
                  </a:lnTo>
                  <a:lnTo>
                    <a:pt x="1318" y="203"/>
                  </a:lnTo>
                  <a:lnTo>
                    <a:pt x="26" y="3648"/>
                  </a:lnTo>
                  <a:lnTo>
                    <a:pt x="1" y="3749"/>
                  </a:lnTo>
                  <a:lnTo>
                    <a:pt x="26" y="3851"/>
                  </a:lnTo>
                  <a:lnTo>
                    <a:pt x="77" y="3926"/>
                  </a:lnTo>
                  <a:lnTo>
                    <a:pt x="178" y="3977"/>
                  </a:lnTo>
                  <a:lnTo>
                    <a:pt x="279" y="4002"/>
                  </a:lnTo>
                  <a:lnTo>
                    <a:pt x="381" y="3977"/>
                  </a:lnTo>
                  <a:lnTo>
                    <a:pt x="457" y="3926"/>
                  </a:lnTo>
                  <a:lnTo>
                    <a:pt x="507" y="3825"/>
                  </a:lnTo>
                  <a:lnTo>
                    <a:pt x="761" y="3141"/>
                  </a:lnTo>
                  <a:lnTo>
                    <a:pt x="2508" y="3141"/>
                  </a:lnTo>
                  <a:lnTo>
                    <a:pt x="2787" y="3825"/>
                  </a:lnTo>
                  <a:lnTo>
                    <a:pt x="2812" y="3901"/>
                  </a:lnTo>
                  <a:lnTo>
                    <a:pt x="2888" y="3952"/>
                  </a:lnTo>
                  <a:lnTo>
                    <a:pt x="2939" y="4002"/>
                  </a:lnTo>
                  <a:lnTo>
                    <a:pt x="3015" y="4002"/>
                  </a:lnTo>
                  <a:lnTo>
                    <a:pt x="3116" y="3977"/>
                  </a:lnTo>
                  <a:lnTo>
                    <a:pt x="3192" y="3926"/>
                  </a:lnTo>
                  <a:lnTo>
                    <a:pt x="3268" y="3851"/>
                  </a:lnTo>
                  <a:lnTo>
                    <a:pt x="3293" y="3749"/>
                  </a:lnTo>
                  <a:lnTo>
                    <a:pt x="3268" y="3648"/>
                  </a:lnTo>
                  <a:lnTo>
                    <a:pt x="1951" y="203"/>
                  </a:lnTo>
                  <a:lnTo>
                    <a:pt x="1900" y="127"/>
                  </a:lnTo>
                  <a:lnTo>
                    <a:pt x="1824" y="51"/>
                  </a:lnTo>
                  <a:lnTo>
                    <a:pt x="1748"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1" name="Google Shape;3640;p53"/>
            <p:cNvSpPr/>
            <p:nvPr/>
          </p:nvSpPr>
          <p:spPr>
            <a:xfrm>
              <a:off x="5585475" y="2689050"/>
              <a:ext cx="122225" cy="12675"/>
            </a:xfrm>
            <a:custGeom>
              <a:avLst/>
              <a:gdLst/>
              <a:ahLst/>
              <a:cxnLst/>
              <a:rect l="l" t="t" r="r" b="b"/>
              <a:pathLst>
                <a:path w="4889" h="507" extrusionOk="0">
                  <a:moveTo>
                    <a:pt x="153" y="0"/>
                  </a:moveTo>
                  <a:lnTo>
                    <a:pt x="77" y="76"/>
                  </a:lnTo>
                  <a:lnTo>
                    <a:pt x="26" y="152"/>
                  </a:lnTo>
                  <a:lnTo>
                    <a:pt x="1" y="254"/>
                  </a:lnTo>
                  <a:lnTo>
                    <a:pt x="26" y="355"/>
                  </a:lnTo>
                  <a:lnTo>
                    <a:pt x="77" y="431"/>
                  </a:lnTo>
                  <a:lnTo>
                    <a:pt x="153" y="482"/>
                  </a:lnTo>
                  <a:lnTo>
                    <a:pt x="254" y="507"/>
                  </a:lnTo>
                  <a:lnTo>
                    <a:pt x="4636" y="507"/>
                  </a:lnTo>
                  <a:lnTo>
                    <a:pt x="4737" y="482"/>
                  </a:lnTo>
                  <a:lnTo>
                    <a:pt x="4813" y="431"/>
                  </a:lnTo>
                  <a:lnTo>
                    <a:pt x="4864" y="355"/>
                  </a:lnTo>
                  <a:lnTo>
                    <a:pt x="4889" y="254"/>
                  </a:lnTo>
                  <a:lnTo>
                    <a:pt x="4864" y="152"/>
                  </a:lnTo>
                  <a:lnTo>
                    <a:pt x="4813" y="76"/>
                  </a:lnTo>
                  <a:lnTo>
                    <a:pt x="4737"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2" name="Google Shape;3641;p53"/>
            <p:cNvSpPr/>
            <p:nvPr/>
          </p:nvSpPr>
          <p:spPr>
            <a:xfrm>
              <a:off x="5585475" y="2713100"/>
              <a:ext cx="96275" cy="13325"/>
            </a:xfrm>
            <a:custGeom>
              <a:avLst/>
              <a:gdLst/>
              <a:ahLst/>
              <a:cxnLst/>
              <a:rect l="l" t="t" r="r" b="b"/>
              <a:pathLst>
                <a:path w="3851" h="533" extrusionOk="0">
                  <a:moveTo>
                    <a:pt x="254" y="1"/>
                  </a:moveTo>
                  <a:lnTo>
                    <a:pt x="153" y="26"/>
                  </a:lnTo>
                  <a:lnTo>
                    <a:pt x="77" y="77"/>
                  </a:lnTo>
                  <a:lnTo>
                    <a:pt x="26" y="153"/>
                  </a:lnTo>
                  <a:lnTo>
                    <a:pt x="1" y="254"/>
                  </a:lnTo>
                  <a:lnTo>
                    <a:pt x="26" y="355"/>
                  </a:lnTo>
                  <a:lnTo>
                    <a:pt x="77" y="457"/>
                  </a:lnTo>
                  <a:lnTo>
                    <a:pt x="153" y="507"/>
                  </a:lnTo>
                  <a:lnTo>
                    <a:pt x="254" y="533"/>
                  </a:lnTo>
                  <a:lnTo>
                    <a:pt x="3572" y="533"/>
                  </a:lnTo>
                  <a:lnTo>
                    <a:pt x="3673" y="507"/>
                  </a:lnTo>
                  <a:lnTo>
                    <a:pt x="3774" y="457"/>
                  </a:lnTo>
                  <a:lnTo>
                    <a:pt x="3825" y="355"/>
                  </a:lnTo>
                  <a:lnTo>
                    <a:pt x="3850" y="254"/>
                  </a:lnTo>
                  <a:lnTo>
                    <a:pt x="3825" y="153"/>
                  </a:lnTo>
                  <a:lnTo>
                    <a:pt x="3774" y="77"/>
                  </a:lnTo>
                  <a:lnTo>
                    <a:pt x="3673" y="26"/>
                  </a:lnTo>
                  <a:lnTo>
                    <a:pt x="3572"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3" name="Google Shape;3642;p53"/>
            <p:cNvSpPr/>
            <p:nvPr/>
          </p:nvSpPr>
          <p:spPr>
            <a:xfrm>
              <a:off x="5615875" y="2815050"/>
              <a:ext cx="122225" cy="13325"/>
            </a:xfrm>
            <a:custGeom>
              <a:avLst/>
              <a:gdLst/>
              <a:ahLst/>
              <a:cxnLst/>
              <a:rect l="l" t="t" r="r" b="b"/>
              <a:pathLst>
                <a:path w="4889" h="533" extrusionOk="0">
                  <a:moveTo>
                    <a:pt x="254" y="1"/>
                  </a:moveTo>
                  <a:lnTo>
                    <a:pt x="152" y="26"/>
                  </a:lnTo>
                  <a:lnTo>
                    <a:pt x="76" y="77"/>
                  </a:lnTo>
                  <a:lnTo>
                    <a:pt x="26" y="178"/>
                  </a:lnTo>
                  <a:lnTo>
                    <a:pt x="0" y="279"/>
                  </a:lnTo>
                  <a:lnTo>
                    <a:pt x="26" y="380"/>
                  </a:lnTo>
                  <a:lnTo>
                    <a:pt x="76" y="456"/>
                  </a:lnTo>
                  <a:lnTo>
                    <a:pt x="152" y="507"/>
                  </a:lnTo>
                  <a:lnTo>
                    <a:pt x="254" y="532"/>
                  </a:lnTo>
                  <a:lnTo>
                    <a:pt x="4610" y="532"/>
                  </a:lnTo>
                  <a:lnTo>
                    <a:pt x="4711" y="507"/>
                  </a:lnTo>
                  <a:lnTo>
                    <a:pt x="4813" y="456"/>
                  </a:lnTo>
                  <a:lnTo>
                    <a:pt x="4863" y="380"/>
                  </a:lnTo>
                  <a:lnTo>
                    <a:pt x="4889" y="279"/>
                  </a:lnTo>
                  <a:lnTo>
                    <a:pt x="4863" y="178"/>
                  </a:lnTo>
                  <a:lnTo>
                    <a:pt x="4813" y="77"/>
                  </a:lnTo>
                  <a:lnTo>
                    <a:pt x="4711" y="26"/>
                  </a:lnTo>
                  <a:lnTo>
                    <a:pt x="4610"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4" name="Google Shape;3643;p53"/>
            <p:cNvSpPr/>
            <p:nvPr/>
          </p:nvSpPr>
          <p:spPr>
            <a:xfrm>
              <a:off x="5615875" y="2839750"/>
              <a:ext cx="95625" cy="13325"/>
            </a:xfrm>
            <a:custGeom>
              <a:avLst/>
              <a:gdLst/>
              <a:ahLst/>
              <a:cxnLst/>
              <a:rect l="l" t="t" r="r" b="b"/>
              <a:pathLst>
                <a:path w="3825" h="533" extrusionOk="0">
                  <a:moveTo>
                    <a:pt x="254" y="0"/>
                  </a:moveTo>
                  <a:lnTo>
                    <a:pt x="152" y="26"/>
                  </a:lnTo>
                  <a:lnTo>
                    <a:pt x="76" y="76"/>
                  </a:lnTo>
                  <a:lnTo>
                    <a:pt x="26" y="152"/>
                  </a:lnTo>
                  <a:lnTo>
                    <a:pt x="0" y="254"/>
                  </a:lnTo>
                  <a:lnTo>
                    <a:pt x="26" y="355"/>
                  </a:lnTo>
                  <a:lnTo>
                    <a:pt x="76" y="456"/>
                  </a:lnTo>
                  <a:lnTo>
                    <a:pt x="152" y="507"/>
                  </a:lnTo>
                  <a:lnTo>
                    <a:pt x="254" y="532"/>
                  </a:lnTo>
                  <a:lnTo>
                    <a:pt x="3572" y="532"/>
                  </a:lnTo>
                  <a:lnTo>
                    <a:pt x="3673" y="507"/>
                  </a:lnTo>
                  <a:lnTo>
                    <a:pt x="3749" y="456"/>
                  </a:lnTo>
                  <a:lnTo>
                    <a:pt x="3800" y="355"/>
                  </a:lnTo>
                  <a:lnTo>
                    <a:pt x="3825" y="254"/>
                  </a:lnTo>
                  <a:lnTo>
                    <a:pt x="3800" y="152"/>
                  </a:lnTo>
                  <a:lnTo>
                    <a:pt x="3749" y="76"/>
                  </a:lnTo>
                  <a:lnTo>
                    <a:pt x="3673" y="26"/>
                  </a:lnTo>
                  <a:lnTo>
                    <a:pt x="3572"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5" name="Google Shape;3644;p53"/>
            <p:cNvSpPr/>
            <p:nvPr/>
          </p:nvSpPr>
          <p:spPr>
            <a:xfrm>
              <a:off x="5641825" y="2888500"/>
              <a:ext cx="129200" cy="13325"/>
            </a:xfrm>
            <a:custGeom>
              <a:avLst/>
              <a:gdLst/>
              <a:ahLst/>
              <a:cxnLst/>
              <a:rect l="l" t="t" r="r" b="b"/>
              <a:pathLst>
                <a:path w="5168" h="533" extrusionOk="0">
                  <a:moveTo>
                    <a:pt x="254" y="1"/>
                  </a:moveTo>
                  <a:lnTo>
                    <a:pt x="153" y="26"/>
                  </a:lnTo>
                  <a:lnTo>
                    <a:pt x="77" y="77"/>
                  </a:lnTo>
                  <a:lnTo>
                    <a:pt x="26" y="153"/>
                  </a:lnTo>
                  <a:lnTo>
                    <a:pt x="1" y="254"/>
                  </a:lnTo>
                  <a:lnTo>
                    <a:pt x="26" y="355"/>
                  </a:lnTo>
                  <a:lnTo>
                    <a:pt x="77" y="456"/>
                  </a:lnTo>
                  <a:lnTo>
                    <a:pt x="153" y="507"/>
                  </a:lnTo>
                  <a:lnTo>
                    <a:pt x="254" y="532"/>
                  </a:lnTo>
                  <a:lnTo>
                    <a:pt x="4914" y="532"/>
                  </a:lnTo>
                  <a:lnTo>
                    <a:pt x="5016" y="507"/>
                  </a:lnTo>
                  <a:lnTo>
                    <a:pt x="5092" y="456"/>
                  </a:lnTo>
                  <a:lnTo>
                    <a:pt x="5142" y="355"/>
                  </a:lnTo>
                  <a:lnTo>
                    <a:pt x="5168" y="254"/>
                  </a:lnTo>
                  <a:lnTo>
                    <a:pt x="5142" y="153"/>
                  </a:lnTo>
                  <a:lnTo>
                    <a:pt x="5092" y="77"/>
                  </a:lnTo>
                  <a:lnTo>
                    <a:pt x="5016" y="26"/>
                  </a:lnTo>
                  <a:lnTo>
                    <a:pt x="4914"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6" name="Google Shape;3645;p53"/>
            <p:cNvSpPr/>
            <p:nvPr/>
          </p:nvSpPr>
          <p:spPr>
            <a:xfrm>
              <a:off x="5788100" y="2888500"/>
              <a:ext cx="53850" cy="13325"/>
            </a:xfrm>
            <a:custGeom>
              <a:avLst/>
              <a:gdLst/>
              <a:ahLst/>
              <a:cxnLst/>
              <a:rect l="l" t="t" r="r" b="b"/>
              <a:pathLst>
                <a:path w="2154" h="533" extrusionOk="0">
                  <a:moveTo>
                    <a:pt x="279" y="1"/>
                  </a:moveTo>
                  <a:lnTo>
                    <a:pt x="178" y="26"/>
                  </a:lnTo>
                  <a:lnTo>
                    <a:pt x="77" y="77"/>
                  </a:lnTo>
                  <a:lnTo>
                    <a:pt x="26" y="153"/>
                  </a:lnTo>
                  <a:lnTo>
                    <a:pt x="1" y="254"/>
                  </a:lnTo>
                  <a:lnTo>
                    <a:pt x="26" y="355"/>
                  </a:lnTo>
                  <a:lnTo>
                    <a:pt x="77" y="456"/>
                  </a:lnTo>
                  <a:lnTo>
                    <a:pt x="178" y="507"/>
                  </a:lnTo>
                  <a:lnTo>
                    <a:pt x="279" y="532"/>
                  </a:lnTo>
                  <a:lnTo>
                    <a:pt x="1900" y="532"/>
                  </a:lnTo>
                  <a:lnTo>
                    <a:pt x="2001" y="507"/>
                  </a:lnTo>
                  <a:lnTo>
                    <a:pt x="2077" y="456"/>
                  </a:lnTo>
                  <a:lnTo>
                    <a:pt x="2128" y="355"/>
                  </a:lnTo>
                  <a:lnTo>
                    <a:pt x="2153" y="254"/>
                  </a:lnTo>
                  <a:lnTo>
                    <a:pt x="2128" y="153"/>
                  </a:lnTo>
                  <a:lnTo>
                    <a:pt x="2077" y="77"/>
                  </a:lnTo>
                  <a:lnTo>
                    <a:pt x="2001" y="26"/>
                  </a:lnTo>
                  <a:lnTo>
                    <a:pt x="1900"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7" name="Google Shape;3646;p53"/>
            <p:cNvSpPr/>
            <p:nvPr/>
          </p:nvSpPr>
          <p:spPr>
            <a:xfrm>
              <a:off x="5615875" y="2913200"/>
              <a:ext cx="70300" cy="12675"/>
            </a:xfrm>
            <a:custGeom>
              <a:avLst/>
              <a:gdLst/>
              <a:ahLst/>
              <a:cxnLst/>
              <a:rect l="l" t="t" r="r" b="b"/>
              <a:pathLst>
                <a:path w="2812" h="507" extrusionOk="0">
                  <a:moveTo>
                    <a:pt x="152" y="0"/>
                  </a:moveTo>
                  <a:lnTo>
                    <a:pt x="76" y="76"/>
                  </a:lnTo>
                  <a:lnTo>
                    <a:pt x="26" y="152"/>
                  </a:lnTo>
                  <a:lnTo>
                    <a:pt x="0" y="254"/>
                  </a:lnTo>
                  <a:lnTo>
                    <a:pt x="26" y="355"/>
                  </a:lnTo>
                  <a:lnTo>
                    <a:pt x="76" y="431"/>
                  </a:lnTo>
                  <a:lnTo>
                    <a:pt x="152" y="482"/>
                  </a:lnTo>
                  <a:lnTo>
                    <a:pt x="254" y="507"/>
                  </a:lnTo>
                  <a:lnTo>
                    <a:pt x="2558" y="507"/>
                  </a:lnTo>
                  <a:lnTo>
                    <a:pt x="2660" y="482"/>
                  </a:lnTo>
                  <a:lnTo>
                    <a:pt x="2736" y="431"/>
                  </a:lnTo>
                  <a:lnTo>
                    <a:pt x="2786" y="355"/>
                  </a:lnTo>
                  <a:lnTo>
                    <a:pt x="2812" y="254"/>
                  </a:lnTo>
                  <a:lnTo>
                    <a:pt x="2786" y="152"/>
                  </a:lnTo>
                  <a:lnTo>
                    <a:pt x="2736" y="76"/>
                  </a:lnTo>
                  <a:lnTo>
                    <a:pt x="2660"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8" name="Google Shape;3647;p53"/>
            <p:cNvSpPr/>
            <p:nvPr/>
          </p:nvSpPr>
          <p:spPr>
            <a:xfrm>
              <a:off x="5703875" y="2913200"/>
              <a:ext cx="138075" cy="12675"/>
            </a:xfrm>
            <a:custGeom>
              <a:avLst/>
              <a:gdLst/>
              <a:ahLst/>
              <a:cxnLst/>
              <a:rect l="l" t="t" r="r" b="b"/>
              <a:pathLst>
                <a:path w="5523" h="507" extrusionOk="0">
                  <a:moveTo>
                    <a:pt x="153" y="0"/>
                  </a:moveTo>
                  <a:lnTo>
                    <a:pt x="77" y="76"/>
                  </a:lnTo>
                  <a:lnTo>
                    <a:pt x="26" y="152"/>
                  </a:lnTo>
                  <a:lnTo>
                    <a:pt x="1" y="254"/>
                  </a:lnTo>
                  <a:lnTo>
                    <a:pt x="26" y="355"/>
                  </a:lnTo>
                  <a:lnTo>
                    <a:pt x="77" y="431"/>
                  </a:lnTo>
                  <a:lnTo>
                    <a:pt x="153" y="482"/>
                  </a:lnTo>
                  <a:lnTo>
                    <a:pt x="254" y="507"/>
                  </a:lnTo>
                  <a:lnTo>
                    <a:pt x="5269" y="507"/>
                  </a:lnTo>
                  <a:lnTo>
                    <a:pt x="5370" y="482"/>
                  </a:lnTo>
                  <a:lnTo>
                    <a:pt x="5446" y="431"/>
                  </a:lnTo>
                  <a:lnTo>
                    <a:pt x="5497" y="355"/>
                  </a:lnTo>
                  <a:lnTo>
                    <a:pt x="5522" y="254"/>
                  </a:lnTo>
                  <a:lnTo>
                    <a:pt x="5497" y="152"/>
                  </a:lnTo>
                  <a:lnTo>
                    <a:pt x="5446" y="76"/>
                  </a:lnTo>
                  <a:lnTo>
                    <a:pt x="5370"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49" name="Google Shape;3648;p53"/>
            <p:cNvSpPr/>
            <p:nvPr/>
          </p:nvSpPr>
          <p:spPr>
            <a:xfrm>
              <a:off x="5615875" y="2937250"/>
              <a:ext cx="174150" cy="13325"/>
            </a:xfrm>
            <a:custGeom>
              <a:avLst/>
              <a:gdLst/>
              <a:ahLst/>
              <a:cxnLst/>
              <a:rect l="l" t="t" r="r" b="b"/>
              <a:pathLst>
                <a:path w="6966" h="533" extrusionOk="0">
                  <a:moveTo>
                    <a:pt x="254" y="1"/>
                  </a:moveTo>
                  <a:lnTo>
                    <a:pt x="152" y="26"/>
                  </a:lnTo>
                  <a:lnTo>
                    <a:pt x="76" y="77"/>
                  </a:lnTo>
                  <a:lnTo>
                    <a:pt x="26" y="153"/>
                  </a:lnTo>
                  <a:lnTo>
                    <a:pt x="0" y="254"/>
                  </a:lnTo>
                  <a:lnTo>
                    <a:pt x="26" y="381"/>
                  </a:lnTo>
                  <a:lnTo>
                    <a:pt x="76" y="457"/>
                  </a:lnTo>
                  <a:lnTo>
                    <a:pt x="152" y="507"/>
                  </a:lnTo>
                  <a:lnTo>
                    <a:pt x="254" y="533"/>
                  </a:lnTo>
                  <a:lnTo>
                    <a:pt x="6687" y="533"/>
                  </a:lnTo>
                  <a:lnTo>
                    <a:pt x="6788" y="507"/>
                  </a:lnTo>
                  <a:lnTo>
                    <a:pt x="6864" y="457"/>
                  </a:lnTo>
                  <a:lnTo>
                    <a:pt x="6940" y="381"/>
                  </a:lnTo>
                  <a:lnTo>
                    <a:pt x="6966" y="254"/>
                  </a:lnTo>
                  <a:lnTo>
                    <a:pt x="6940" y="153"/>
                  </a:lnTo>
                  <a:lnTo>
                    <a:pt x="6864" y="77"/>
                  </a:lnTo>
                  <a:lnTo>
                    <a:pt x="6788" y="26"/>
                  </a:lnTo>
                  <a:lnTo>
                    <a:pt x="6687"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grpSp>
      <p:grpSp>
        <p:nvGrpSpPr>
          <p:cNvPr id="150" name="Google Shape;3649;p53"/>
          <p:cNvGrpSpPr/>
          <p:nvPr/>
        </p:nvGrpSpPr>
        <p:grpSpPr>
          <a:xfrm>
            <a:off x="3079733" y="5137635"/>
            <a:ext cx="1534814" cy="1114221"/>
            <a:chOff x="6190825" y="2656125"/>
            <a:chExt cx="447050" cy="355250"/>
          </a:xfrm>
        </p:grpSpPr>
        <p:sp>
          <p:nvSpPr>
            <p:cNvPr id="151" name="Google Shape;3650;p53"/>
            <p:cNvSpPr/>
            <p:nvPr/>
          </p:nvSpPr>
          <p:spPr>
            <a:xfrm>
              <a:off x="6200950" y="2688400"/>
              <a:ext cx="429975" cy="291950"/>
            </a:xfrm>
            <a:custGeom>
              <a:avLst/>
              <a:gdLst/>
              <a:ahLst/>
              <a:cxnLst/>
              <a:rect l="l" t="t" r="r" b="b"/>
              <a:pathLst>
                <a:path w="17199" h="11678" extrusionOk="0">
                  <a:moveTo>
                    <a:pt x="456" y="1"/>
                  </a:moveTo>
                  <a:lnTo>
                    <a:pt x="178" y="204"/>
                  </a:lnTo>
                  <a:lnTo>
                    <a:pt x="127" y="204"/>
                  </a:lnTo>
                  <a:lnTo>
                    <a:pt x="51" y="254"/>
                  </a:lnTo>
                  <a:lnTo>
                    <a:pt x="26" y="305"/>
                  </a:lnTo>
                  <a:lnTo>
                    <a:pt x="0" y="381"/>
                  </a:lnTo>
                  <a:lnTo>
                    <a:pt x="76" y="11500"/>
                  </a:lnTo>
                  <a:lnTo>
                    <a:pt x="76" y="11576"/>
                  </a:lnTo>
                  <a:lnTo>
                    <a:pt x="127" y="11626"/>
                  </a:lnTo>
                  <a:lnTo>
                    <a:pt x="178" y="11677"/>
                  </a:lnTo>
                  <a:lnTo>
                    <a:pt x="16818" y="11677"/>
                  </a:lnTo>
                  <a:lnTo>
                    <a:pt x="16869" y="11626"/>
                  </a:lnTo>
                  <a:lnTo>
                    <a:pt x="16919" y="11576"/>
                  </a:lnTo>
                  <a:lnTo>
                    <a:pt x="16919" y="11500"/>
                  </a:lnTo>
                  <a:lnTo>
                    <a:pt x="17198" y="11272"/>
                  </a:lnTo>
                  <a:lnTo>
                    <a:pt x="17198" y="178"/>
                  </a:lnTo>
                  <a:lnTo>
                    <a:pt x="17198" y="102"/>
                  </a:lnTo>
                  <a:lnTo>
                    <a:pt x="17147" y="52"/>
                  </a:lnTo>
                  <a:lnTo>
                    <a:pt x="17097" y="26"/>
                  </a:lnTo>
                  <a:lnTo>
                    <a:pt x="17021" y="1"/>
                  </a:lnTo>
                  <a:close/>
                </a:path>
              </a:pathLst>
            </a:custGeom>
            <a:solidFill>
              <a:schemeClr val="accent3"/>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2" name="Google Shape;3651;p53"/>
            <p:cNvSpPr/>
            <p:nvPr/>
          </p:nvSpPr>
          <p:spPr>
            <a:xfrm>
              <a:off x="6197775" y="2688400"/>
              <a:ext cx="433150" cy="297000"/>
            </a:xfrm>
            <a:custGeom>
              <a:avLst/>
              <a:gdLst/>
              <a:ahLst/>
              <a:cxnLst/>
              <a:rect l="l" t="t" r="r" b="b"/>
              <a:pathLst>
                <a:path w="17326" h="11880" extrusionOk="0">
                  <a:moveTo>
                    <a:pt x="153" y="1"/>
                  </a:moveTo>
                  <a:lnTo>
                    <a:pt x="102" y="26"/>
                  </a:lnTo>
                  <a:lnTo>
                    <a:pt x="51" y="52"/>
                  </a:lnTo>
                  <a:lnTo>
                    <a:pt x="1" y="102"/>
                  </a:lnTo>
                  <a:lnTo>
                    <a:pt x="1" y="178"/>
                  </a:lnTo>
                  <a:lnTo>
                    <a:pt x="1" y="11702"/>
                  </a:lnTo>
                  <a:lnTo>
                    <a:pt x="1" y="11753"/>
                  </a:lnTo>
                  <a:lnTo>
                    <a:pt x="51" y="11829"/>
                  </a:lnTo>
                  <a:lnTo>
                    <a:pt x="102" y="11854"/>
                  </a:lnTo>
                  <a:lnTo>
                    <a:pt x="153" y="11880"/>
                  </a:lnTo>
                  <a:lnTo>
                    <a:pt x="17148" y="11880"/>
                  </a:lnTo>
                  <a:lnTo>
                    <a:pt x="17224" y="11854"/>
                  </a:lnTo>
                  <a:lnTo>
                    <a:pt x="17274" y="11829"/>
                  </a:lnTo>
                  <a:lnTo>
                    <a:pt x="17325" y="11753"/>
                  </a:lnTo>
                  <a:lnTo>
                    <a:pt x="17325" y="11702"/>
                  </a:lnTo>
                  <a:lnTo>
                    <a:pt x="17325" y="11272"/>
                  </a:lnTo>
                  <a:lnTo>
                    <a:pt x="685" y="11272"/>
                  </a:lnTo>
                  <a:lnTo>
                    <a:pt x="634" y="11221"/>
                  </a:lnTo>
                  <a:lnTo>
                    <a:pt x="609" y="11171"/>
                  </a:lnTo>
                  <a:lnTo>
                    <a:pt x="583" y="11095"/>
                  </a:lnTo>
                  <a:lnTo>
                    <a:pt x="583" y="1"/>
                  </a:lnTo>
                  <a:close/>
                </a:path>
              </a:pathLst>
            </a:custGeom>
            <a:solidFill>
              <a:schemeClr val="accent3"/>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3" name="Google Shape;3652;p53"/>
            <p:cNvSpPr/>
            <p:nvPr/>
          </p:nvSpPr>
          <p:spPr>
            <a:xfrm>
              <a:off x="6394700" y="2958775"/>
              <a:ext cx="39300" cy="31075"/>
            </a:xfrm>
            <a:custGeom>
              <a:avLst/>
              <a:gdLst/>
              <a:ahLst/>
              <a:cxnLst/>
              <a:rect l="l" t="t" r="r" b="b"/>
              <a:pathLst>
                <a:path w="1572" h="1243" extrusionOk="0">
                  <a:moveTo>
                    <a:pt x="1" y="1"/>
                  </a:moveTo>
                  <a:lnTo>
                    <a:pt x="1" y="1065"/>
                  </a:lnTo>
                  <a:lnTo>
                    <a:pt x="1" y="1115"/>
                  </a:lnTo>
                  <a:lnTo>
                    <a:pt x="51" y="1191"/>
                  </a:lnTo>
                  <a:lnTo>
                    <a:pt x="102" y="1217"/>
                  </a:lnTo>
                  <a:lnTo>
                    <a:pt x="178" y="1242"/>
                  </a:lnTo>
                  <a:lnTo>
                    <a:pt x="1394" y="1242"/>
                  </a:lnTo>
                  <a:lnTo>
                    <a:pt x="1470" y="1217"/>
                  </a:lnTo>
                  <a:lnTo>
                    <a:pt x="1520" y="1191"/>
                  </a:lnTo>
                  <a:lnTo>
                    <a:pt x="1546" y="1115"/>
                  </a:lnTo>
                  <a:lnTo>
                    <a:pt x="1571" y="1065"/>
                  </a:lnTo>
                  <a:lnTo>
                    <a:pt x="1571" y="1"/>
                  </a:lnTo>
                  <a:close/>
                </a:path>
              </a:pathLst>
            </a:custGeom>
            <a:solidFill>
              <a:srgbClr val="F2BB88"/>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4" name="Google Shape;3653;p53"/>
            <p:cNvSpPr/>
            <p:nvPr/>
          </p:nvSpPr>
          <p:spPr>
            <a:xfrm>
              <a:off x="6400400" y="2662450"/>
              <a:ext cx="204550" cy="292550"/>
            </a:xfrm>
            <a:custGeom>
              <a:avLst/>
              <a:gdLst/>
              <a:ahLst/>
              <a:cxnLst/>
              <a:rect l="l" t="t" r="r" b="b"/>
              <a:pathLst>
                <a:path w="8182" h="11702" extrusionOk="0">
                  <a:moveTo>
                    <a:pt x="1596" y="1"/>
                  </a:moveTo>
                  <a:lnTo>
                    <a:pt x="1368" y="26"/>
                  </a:lnTo>
                  <a:lnTo>
                    <a:pt x="1140" y="102"/>
                  </a:lnTo>
                  <a:lnTo>
                    <a:pt x="1014" y="178"/>
                  </a:lnTo>
                  <a:lnTo>
                    <a:pt x="912" y="304"/>
                  </a:lnTo>
                  <a:lnTo>
                    <a:pt x="836" y="456"/>
                  </a:lnTo>
                  <a:lnTo>
                    <a:pt x="761" y="634"/>
                  </a:lnTo>
                  <a:lnTo>
                    <a:pt x="710" y="811"/>
                  </a:lnTo>
                  <a:lnTo>
                    <a:pt x="659" y="988"/>
                  </a:lnTo>
                  <a:lnTo>
                    <a:pt x="634" y="1318"/>
                  </a:lnTo>
                  <a:lnTo>
                    <a:pt x="1" y="7244"/>
                  </a:lnTo>
                  <a:lnTo>
                    <a:pt x="558" y="11702"/>
                  </a:lnTo>
                  <a:lnTo>
                    <a:pt x="7700" y="11651"/>
                  </a:lnTo>
                  <a:lnTo>
                    <a:pt x="7751" y="11651"/>
                  </a:lnTo>
                  <a:lnTo>
                    <a:pt x="7827" y="11601"/>
                  </a:lnTo>
                  <a:lnTo>
                    <a:pt x="7852" y="11550"/>
                  </a:lnTo>
                  <a:lnTo>
                    <a:pt x="7878" y="11474"/>
                  </a:lnTo>
                  <a:lnTo>
                    <a:pt x="8182" y="11271"/>
                  </a:lnTo>
                  <a:lnTo>
                    <a:pt x="8182" y="178"/>
                  </a:lnTo>
                  <a:lnTo>
                    <a:pt x="8156" y="102"/>
                  </a:lnTo>
                  <a:lnTo>
                    <a:pt x="8131" y="51"/>
                  </a:lnTo>
                  <a:lnTo>
                    <a:pt x="8080" y="26"/>
                  </a:lnTo>
                  <a:lnTo>
                    <a:pt x="8004"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5" name="Google Shape;3654;p53"/>
            <p:cNvSpPr/>
            <p:nvPr/>
          </p:nvSpPr>
          <p:spPr>
            <a:xfrm>
              <a:off x="6400400" y="2664975"/>
              <a:ext cx="204550" cy="293825"/>
            </a:xfrm>
            <a:custGeom>
              <a:avLst/>
              <a:gdLst/>
              <a:ahLst/>
              <a:cxnLst/>
              <a:rect l="l" t="t" r="r" b="b"/>
              <a:pathLst>
                <a:path w="8182" h="11753" extrusionOk="0">
                  <a:moveTo>
                    <a:pt x="1140" y="1"/>
                  </a:moveTo>
                  <a:lnTo>
                    <a:pt x="1014" y="77"/>
                  </a:lnTo>
                  <a:lnTo>
                    <a:pt x="912" y="153"/>
                  </a:lnTo>
                  <a:lnTo>
                    <a:pt x="811" y="254"/>
                  </a:lnTo>
                  <a:lnTo>
                    <a:pt x="710" y="381"/>
                  </a:lnTo>
                  <a:lnTo>
                    <a:pt x="659" y="507"/>
                  </a:lnTo>
                  <a:lnTo>
                    <a:pt x="609" y="634"/>
                  </a:lnTo>
                  <a:lnTo>
                    <a:pt x="558" y="786"/>
                  </a:lnTo>
                  <a:lnTo>
                    <a:pt x="558" y="938"/>
                  </a:lnTo>
                  <a:lnTo>
                    <a:pt x="1" y="6535"/>
                  </a:lnTo>
                  <a:lnTo>
                    <a:pt x="558" y="11753"/>
                  </a:lnTo>
                  <a:lnTo>
                    <a:pt x="8080" y="11753"/>
                  </a:lnTo>
                  <a:lnTo>
                    <a:pt x="8131" y="11702"/>
                  </a:lnTo>
                  <a:lnTo>
                    <a:pt x="8156" y="11652"/>
                  </a:lnTo>
                  <a:lnTo>
                    <a:pt x="8182" y="11576"/>
                  </a:lnTo>
                  <a:lnTo>
                    <a:pt x="8182" y="11170"/>
                  </a:lnTo>
                  <a:lnTo>
                    <a:pt x="1292" y="11170"/>
                  </a:lnTo>
                  <a:lnTo>
                    <a:pt x="1242" y="11145"/>
                  </a:lnTo>
                  <a:lnTo>
                    <a:pt x="1191" y="11120"/>
                  </a:lnTo>
                  <a:lnTo>
                    <a:pt x="1166" y="11094"/>
                  </a:lnTo>
                  <a:lnTo>
                    <a:pt x="1140" y="11018"/>
                  </a:lnTo>
                  <a:lnTo>
                    <a:pt x="1140"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6" name="Google Shape;3655;p53"/>
            <p:cNvSpPr/>
            <p:nvPr/>
          </p:nvSpPr>
          <p:spPr>
            <a:xfrm>
              <a:off x="6226275" y="2662450"/>
              <a:ext cx="188075" cy="293200"/>
            </a:xfrm>
            <a:custGeom>
              <a:avLst/>
              <a:gdLst/>
              <a:ahLst/>
              <a:cxnLst/>
              <a:rect l="l" t="t" r="r" b="b"/>
              <a:pathLst>
                <a:path w="7523" h="11728" extrusionOk="0">
                  <a:moveTo>
                    <a:pt x="482" y="1"/>
                  </a:moveTo>
                  <a:lnTo>
                    <a:pt x="178" y="152"/>
                  </a:lnTo>
                  <a:lnTo>
                    <a:pt x="102" y="178"/>
                  </a:lnTo>
                  <a:lnTo>
                    <a:pt x="51" y="203"/>
                  </a:lnTo>
                  <a:lnTo>
                    <a:pt x="0" y="279"/>
                  </a:lnTo>
                  <a:lnTo>
                    <a:pt x="0" y="330"/>
                  </a:lnTo>
                  <a:lnTo>
                    <a:pt x="51" y="11575"/>
                  </a:lnTo>
                  <a:lnTo>
                    <a:pt x="51" y="11626"/>
                  </a:lnTo>
                  <a:lnTo>
                    <a:pt x="102" y="11677"/>
                  </a:lnTo>
                  <a:lnTo>
                    <a:pt x="152" y="11727"/>
                  </a:lnTo>
                  <a:lnTo>
                    <a:pt x="228" y="11727"/>
                  </a:lnTo>
                  <a:lnTo>
                    <a:pt x="7523" y="11702"/>
                  </a:lnTo>
                  <a:lnTo>
                    <a:pt x="7523" y="1039"/>
                  </a:lnTo>
                  <a:lnTo>
                    <a:pt x="7498" y="836"/>
                  </a:lnTo>
                  <a:lnTo>
                    <a:pt x="7447" y="634"/>
                  </a:lnTo>
                  <a:lnTo>
                    <a:pt x="7346" y="456"/>
                  </a:lnTo>
                  <a:lnTo>
                    <a:pt x="7219" y="304"/>
                  </a:lnTo>
                  <a:lnTo>
                    <a:pt x="7067" y="178"/>
                  </a:lnTo>
                  <a:lnTo>
                    <a:pt x="6890" y="77"/>
                  </a:lnTo>
                  <a:lnTo>
                    <a:pt x="6687" y="26"/>
                  </a:lnTo>
                  <a:lnTo>
                    <a:pt x="6484"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7" name="Google Shape;3656;p53"/>
            <p:cNvSpPr/>
            <p:nvPr/>
          </p:nvSpPr>
          <p:spPr>
            <a:xfrm>
              <a:off x="6223750" y="2662450"/>
              <a:ext cx="205175" cy="296350"/>
            </a:xfrm>
            <a:custGeom>
              <a:avLst/>
              <a:gdLst/>
              <a:ahLst/>
              <a:cxnLst/>
              <a:rect l="l" t="t" r="r" b="b"/>
              <a:pathLst>
                <a:path w="8207" h="11854" extrusionOk="0">
                  <a:moveTo>
                    <a:pt x="177" y="1"/>
                  </a:moveTo>
                  <a:lnTo>
                    <a:pt x="101" y="26"/>
                  </a:lnTo>
                  <a:lnTo>
                    <a:pt x="51" y="51"/>
                  </a:lnTo>
                  <a:lnTo>
                    <a:pt x="0" y="102"/>
                  </a:lnTo>
                  <a:lnTo>
                    <a:pt x="0" y="178"/>
                  </a:lnTo>
                  <a:lnTo>
                    <a:pt x="0" y="11677"/>
                  </a:lnTo>
                  <a:lnTo>
                    <a:pt x="0" y="11753"/>
                  </a:lnTo>
                  <a:lnTo>
                    <a:pt x="51" y="11803"/>
                  </a:lnTo>
                  <a:lnTo>
                    <a:pt x="101" y="11854"/>
                  </a:lnTo>
                  <a:lnTo>
                    <a:pt x="8206" y="11854"/>
                  </a:lnTo>
                  <a:lnTo>
                    <a:pt x="8206" y="11271"/>
                  </a:lnTo>
                  <a:lnTo>
                    <a:pt x="735" y="11271"/>
                  </a:lnTo>
                  <a:lnTo>
                    <a:pt x="684" y="11246"/>
                  </a:lnTo>
                  <a:lnTo>
                    <a:pt x="633" y="11221"/>
                  </a:lnTo>
                  <a:lnTo>
                    <a:pt x="608" y="11195"/>
                  </a:lnTo>
                  <a:lnTo>
                    <a:pt x="583" y="11119"/>
                  </a:lnTo>
                  <a:lnTo>
                    <a:pt x="583" y="1"/>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8" name="Google Shape;3657;p53"/>
            <p:cNvSpPr/>
            <p:nvPr/>
          </p:nvSpPr>
          <p:spPr>
            <a:xfrm>
              <a:off x="6463725" y="2898625"/>
              <a:ext cx="103875" cy="104500"/>
            </a:xfrm>
            <a:custGeom>
              <a:avLst/>
              <a:gdLst/>
              <a:ahLst/>
              <a:cxnLst/>
              <a:rect l="l" t="t" r="r" b="b"/>
              <a:pathLst>
                <a:path w="4155" h="4180" extrusionOk="0">
                  <a:moveTo>
                    <a:pt x="1064" y="1"/>
                  </a:moveTo>
                  <a:lnTo>
                    <a:pt x="0" y="1090"/>
                  </a:lnTo>
                  <a:lnTo>
                    <a:pt x="2457" y="3597"/>
                  </a:lnTo>
                  <a:lnTo>
                    <a:pt x="2736" y="3876"/>
                  </a:lnTo>
                  <a:lnTo>
                    <a:pt x="2863" y="3977"/>
                  </a:lnTo>
                  <a:lnTo>
                    <a:pt x="3014" y="4079"/>
                  </a:lnTo>
                  <a:lnTo>
                    <a:pt x="3166" y="4155"/>
                  </a:lnTo>
                  <a:lnTo>
                    <a:pt x="3318" y="4180"/>
                  </a:lnTo>
                  <a:lnTo>
                    <a:pt x="3470" y="4180"/>
                  </a:lnTo>
                  <a:lnTo>
                    <a:pt x="3622" y="4129"/>
                  </a:lnTo>
                  <a:lnTo>
                    <a:pt x="3749" y="4053"/>
                  </a:lnTo>
                  <a:lnTo>
                    <a:pt x="3850" y="3952"/>
                  </a:lnTo>
                  <a:lnTo>
                    <a:pt x="4002" y="3775"/>
                  </a:lnTo>
                  <a:lnTo>
                    <a:pt x="4104" y="3597"/>
                  </a:lnTo>
                  <a:lnTo>
                    <a:pt x="4154" y="3395"/>
                  </a:lnTo>
                  <a:lnTo>
                    <a:pt x="4154" y="3192"/>
                  </a:lnTo>
                  <a:lnTo>
                    <a:pt x="4129" y="2989"/>
                  </a:lnTo>
                  <a:lnTo>
                    <a:pt x="4078" y="2787"/>
                  </a:lnTo>
                  <a:lnTo>
                    <a:pt x="3952" y="2610"/>
                  </a:lnTo>
                  <a:lnTo>
                    <a:pt x="3825" y="2458"/>
                  </a:lnTo>
                  <a:lnTo>
                    <a:pt x="1064" y="1"/>
                  </a:lnTo>
                  <a:close/>
                </a:path>
              </a:pathLst>
            </a:custGeom>
            <a:solidFill>
              <a:srgbClr val="FFB46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59" name="Google Shape;3658;p53"/>
            <p:cNvSpPr/>
            <p:nvPr/>
          </p:nvSpPr>
          <p:spPr>
            <a:xfrm>
              <a:off x="6423825" y="2866350"/>
              <a:ext cx="66525" cy="60800"/>
            </a:xfrm>
            <a:custGeom>
              <a:avLst/>
              <a:gdLst/>
              <a:ahLst/>
              <a:cxnLst/>
              <a:rect l="l" t="t" r="r" b="b"/>
              <a:pathLst>
                <a:path w="2661" h="2432" extrusionOk="0">
                  <a:moveTo>
                    <a:pt x="558" y="0"/>
                  </a:moveTo>
                  <a:lnTo>
                    <a:pt x="1" y="583"/>
                  </a:lnTo>
                  <a:lnTo>
                    <a:pt x="938" y="1165"/>
                  </a:lnTo>
                  <a:lnTo>
                    <a:pt x="1520" y="2432"/>
                  </a:lnTo>
                  <a:lnTo>
                    <a:pt x="2660" y="1292"/>
                  </a:lnTo>
                  <a:lnTo>
                    <a:pt x="1698" y="507"/>
                  </a:lnTo>
                  <a:lnTo>
                    <a:pt x="558" y="0"/>
                  </a:lnTo>
                  <a:close/>
                </a:path>
              </a:pathLst>
            </a:custGeom>
            <a:solidFill>
              <a:srgbClr val="FFB46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0" name="Google Shape;3659;p53"/>
            <p:cNvSpPr/>
            <p:nvPr/>
          </p:nvSpPr>
          <p:spPr>
            <a:xfrm>
              <a:off x="6271225" y="2708050"/>
              <a:ext cx="188100" cy="188075"/>
            </a:xfrm>
            <a:custGeom>
              <a:avLst/>
              <a:gdLst/>
              <a:ahLst/>
              <a:cxnLst/>
              <a:rect l="l" t="t" r="r" b="b"/>
              <a:pathLst>
                <a:path w="7524" h="7523" extrusionOk="0">
                  <a:moveTo>
                    <a:pt x="3749" y="0"/>
                  </a:moveTo>
                  <a:lnTo>
                    <a:pt x="3369" y="25"/>
                  </a:lnTo>
                  <a:lnTo>
                    <a:pt x="2989" y="76"/>
                  </a:lnTo>
                  <a:lnTo>
                    <a:pt x="2635" y="177"/>
                  </a:lnTo>
                  <a:lnTo>
                    <a:pt x="2280" y="304"/>
                  </a:lnTo>
                  <a:lnTo>
                    <a:pt x="1951" y="456"/>
                  </a:lnTo>
                  <a:lnTo>
                    <a:pt x="1647" y="633"/>
                  </a:lnTo>
                  <a:lnTo>
                    <a:pt x="1368" y="861"/>
                  </a:lnTo>
                  <a:lnTo>
                    <a:pt x="1090" y="1115"/>
                  </a:lnTo>
                  <a:lnTo>
                    <a:pt x="862" y="1368"/>
                  </a:lnTo>
                  <a:lnTo>
                    <a:pt x="634" y="1672"/>
                  </a:lnTo>
                  <a:lnTo>
                    <a:pt x="457" y="1976"/>
                  </a:lnTo>
                  <a:lnTo>
                    <a:pt x="279" y="2305"/>
                  </a:lnTo>
                  <a:lnTo>
                    <a:pt x="153" y="2634"/>
                  </a:lnTo>
                  <a:lnTo>
                    <a:pt x="77" y="3014"/>
                  </a:lnTo>
                  <a:lnTo>
                    <a:pt x="1" y="3369"/>
                  </a:lnTo>
                  <a:lnTo>
                    <a:pt x="1" y="3774"/>
                  </a:lnTo>
                  <a:lnTo>
                    <a:pt x="1" y="4154"/>
                  </a:lnTo>
                  <a:lnTo>
                    <a:pt x="77" y="4534"/>
                  </a:lnTo>
                  <a:lnTo>
                    <a:pt x="153" y="4888"/>
                  </a:lnTo>
                  <a:lnTo>
                    <a:pt x="279" y="5218"/>
                  </a:lnTo>
                  <a:lnTo>
                    <a:pt x="457" y="5547"/>
                  </a:lnTo>
                  <a:lnTo>
                    <a:pt x="634" y="5876"/>
                  </a:lnTo>
                  <a:lnTo>
                    <a:pt x="862" y="6155"/>
                  </a:lnTo>
                  <a:lnTo>
                    <a:pt x="1090" y="6433"/>
                  </a:lnTo>
                  <a:lnTo>
                    <a:pt x="1368" y="6661"/>
                  </a:lnTo>
                  <a:lnTo>
                    <a:pt x="1647" y="6889"/>
                  </a:lnTo>
                  <a:lnTo>
                    <a:pt x="1951" y="7067"/>
                  </a:lnTo>
                  <a:lnTo>
                    <a:pt x="2280" y="7219"/>
                  </a:lnTo>
                  <a:lnTo>
                    <a:pt x="2635" y="7345"/>
                  </a:lnTo>
                  <a:lnTo>
                    <a:pt x="2989" y="7447"/>
                  </a:lnTo>
                  <a:lnTo>
                    <a:pt x="3369" y="7497"/>
                  </a:lnTo>
                  <a:lnTo>
                    <a:pt x="3749" y="7523"/>
                  </a:lnTo>
                  <a:lnTo>
                    <a:pt x="4129" y="7497"/>
                  </a:lnTo>
                  <a:lnTo>
                    <a:pt x="4509" y="7447"/>
                  </a:lnTo>
                  <a:lnTo>
                    <a:pt x="4864" y="7345"/>
                  </a:lnTo>
                  <a:lnTo>
                    <a:pt x="5218" y="7219"/>
                  </a:lnTo>
                  <a:lnTo>
                    <a:pt x="5548" y="7067"/>
                  </a:lnTo>
                  <a:lnTo>
                    <a:pt x="5852" y="6889"/>
                  </a:lnTo>
                  <a:lnTo>
                    <a:pt x="6155" y="6661"/>
                  </a:lnTo>
                  <a:lnTo>
                    <a:pt x="6409" y="6433"/>
                  </a:lnTo>
                  <a:lnTo>
                    <a:pt x="6662" y="6155"/>
                  </a:lnTo>
                  <a:lnTo>
                    <a:pt x="6865" y="5876"/>
                  </a:lnTo>
                  <a:lnTo>
                    <a:pt x="7067" y="5547"/>
                  </a:lnTo>
                  <a:lnTo>
                    <a:pt x="7219" y="5218"/>
                  </a:lnTo>
                  <a:lnTo>
                    <a:pt x="7346" y="4888"/>
                  </a:lnTo>
                  <a:lnTo>
                    <a:pt x="7447" y="4534"/>
                  </a:lnTo>
                  <a:lnTo>
                    <a:pt x="7498" y="4154"/>
                  </a:lnTo>
                  <a:lnTo>
                    <a:pt x="7523" y="3774"/>
                  </a:lnTo>
                  <a:lnTo>
                    <a:pt x="7498" y="3369"/>
                  </a:lnTo>
                  <a:lnTo>
                    <a:pt x="7447" y="3014"/>
                  </a:lnTo>
                  <a:lnTo>
                    <a:pt x="7346" y="2634"/>
                  </a:lnTo>
                  <a:lnTo>
                    <a:pt x="7219" y="2305"/>
                  </a:lnTo>
                  <a:lnTo>
                    <a:pt x="7067" y="1976"/>
                  </a:lnTo>
                  <a:lnTo>
                    <a:pt x="6865" y="1672"/>
                  </a:lnTo>
                  <a:lnTo>
                    <a:pt x="6662" y="1368"/>
                  </a:lnTo>
                  <a:lnTo>
                    <a:pt x="6409" y="1115"/>
                  </a:lnTo>
                  <a:lnTo>
                    <a:pt x="6155" y="861"/>
                  </a:lnTo>
                  <a:lnTo>
                    <a:pt x="5852" y="633"/>
                  </a:lnTo>
                  <a:lnTo>
                    <a:pt x="5548" y="456"/>
                  </a:lnTo>
                  <a:lnTo>
                    <a:pt x="5218" y="304"/>
                  </a:lnTo>
                  <a:lnTo>
                    <a:pt x="4864" y="177"/>
                  </a:lnTo>
                  <a:lnTo>
                    <a:pt x="4509" y="76"/>
                  </a:lnTo>
                  <a:lnTo>
                    <a:pt x="4129" y="25"/>
                  </a:lnTo>
                  <a:lnTo>
                    <a:pt x="3749" y="0"/>
                  </a:lnTo>
                  <a:close/>
                </a:path>
              </a:pathLst>
            </a:custGeom>
            <a:solidFill>
              <a:srgbClr val="FFFFFF"/>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1" name="Google Shape;3660;p53"/>
            <p:cNvSpPr/>
            <p:nvPr/>
          </p:nvSpPr>
          <p:spPr>
            <a:xfrm>
              <a:off x="6450425" y="2884075"/>
              <a:ext cx="53850" cy="53850"/>
            </a:xfrm>
            <a:custGeom>
              <a:avLst/>
              <a:gdLst/>
              <a:ahLst/>
              <a:cxnLst/>
              <a:rect l="l" t="t" r="r" b="b"/>
              <a:pathLst>
                <a:path w="2154" h="2154" extrusionOk="0">
                  <a:moveTo>
                    <a:pt x="1394" y="0"/>
                  </a:moveTo>
                  <a:lnTo>
                    <a:pt x="1292" y="26"/>
                  </a:lnTo>
                  <a:lnTo>
                    <a:pt x="1216" y="76"/>
                  </a:lnTo>
                  <a:lnTo>
                    <a:pt x="1140" y="127"/>
                  </a:lnTo>
                  <a:lnTo>
                    <a:pt x="507" y="785"/>
                  </a:lnTo>
                  <a:lnTo>
                    <a:pt x="127" y="1368"/>
                  </a:lnTo>
                  <a:lnTo>
                    <a:pt x="77" y="1444"/>
                  </a:lnTo>
                  <a:lnTo>
                    <a:pt x="26" y="1520"/>
                  </a:lnTo>
                  <a:lnTo>
                    <a:pt x="1" y="1596"/>
                  </a:lnTo>
                  <a:lnTo>
                    <a:pt x="1" y="1672"/>
                  </a:lnTo>
                  <a:lnTo>
                    <a:pt x="1" y="1773"/>
                  </a:lnTo>
                  <a:lnTo>
                    <a:pt x="26" y="1849"/>
                  </a:lnTo>
                  <a:lnTo>
                    <a:pt x="77" y="1925"/>
                  </a:lnTo>
                  <a:lnTo>
                    <a:pt x="127" y="2001"/>
                  </a:lnTo>
                  <a:lnTo>
                    <a:pt x="254" y="2052"/>
                  </a:lnTo>
                  <a:lnTo>
                    <a:pt x="330" y="2102"/>
                  </a:lnTo>
                  <a:lnTo>
                    <a:pt x="406" y="2128"/>
                  </a:lnTo>
                  <a:lnTo>
                    <a:pt x="456" y="2153"/>
                  </a:lnTo>
                  <a:lnTo>
                    <a:pt x="583" y="2153"/>
                  </a:lnTo>
                  <a:lnTo>
                    <a:pt x="659" y="2102"/>
                  </a:lnTo>
                  <a:lnTo>
                    <a:pt x="786" y="2001"/>
                  </a:lnTo>
                  <a:lnTo>
                    <a:pt x="1292" y="1723"/>
                  </a:lnTo>
                  <a:lnTo>
                    <a:pt x="2027" y="988"/>
                  </a:lnTo>
                  <a:lnTo>
                    <a:pt x="2077" y="937"/>
                  </a:lnTo>
                  <a:lnTo>
                    <a:pt x="2128" y="836"/>
                  </a:lnTo>
                  <a:lnTo>
                    <a:pt x="2153" y="760"/>
                  </a:lnTo>
                  <a:lnTo>
                    <a:pt x="2153" y="684"/>
                  </a:lnTo>
                  <a:lnTo>
                    <a:pt x="2153" y="583"/>
                  </a:lnTo>
                  <a:lnTo>
                    <a:pt x="2128" y="507"/>
                  </a:lnTo>
                  <a:lnTo>
                    <a:pt x="2077" y="431"/>
                  </a:lnTo>
                  <a:lnTo>
                    <a:pt x="2027" y="355"/>
                  </a:lnTo>
                  <a:lnTo>
                    <a:pt x="1799" y="127"/>
                  </a:lnTo>
                  <a:lnTo>
                    <a:pt x="1723" y="76"/>
                  </a:lnTo>
                  <a:lnTo>
                    <a:pt x="1647" y="26"/>
                  </a:lnTo>
                  <a:lnTo>
                    <a:pt x="1571" y="0"/>
                  </a:lnTo>
                  <a:close/>
                </a:path>
              </a:pathLst>
            </a:custGeom>
            <a:solidFill>
              <a:srgbClr val="FFB46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2" name="Google Shape;3661;p53"/>
            <p:cNvSpPr/>
            <p:nvPr/>
          </p:nvSpPr>
          <p:spPr>
            <a:xfrm>
              <a:off x="6258575" y="2690950"/>
              <a:ext cx="217850" cy="219100"/>
            </a:xfrm>
            <a:custGeom>
              <a:avLst/>
              <a:gdLst/>
              <a:ahLst/>
              <a:cxnLst/>
              <a:rect l="l" t="t" r="r" b="b"/>
              <a:pathLst>
                <a:path w="8714" h="8764" extrusionOk="0">
                  <a:moveTo>
                    <a:pt x="4610" y="1013"/>
                  </a:moveTo>
                  <a:lnTo>
                    <a:pt x="4964" y="1064"/>
                  </a:lnTo>
                  <a:lnTo>
                    <a:pt x="5294" y="1165"/>
                  </a:lnTo>
                  <a:lnTo>
                    <a:pt x="5598" y="1267"/>
                  </a:lnTo>
                  <a:lnTo>
                    <a:pt x="5902" y="1419"/>
                  </a:lnTo>
                  <a:lnTo>
                    <a:pt x="6180" y="1596"/>
                  </a:lnTo>
                  <a:lnTo>
                    <a:pt x="6459" y="1799"/>
                  </a:lnTo>
                  <a:lnTo>
                    <a:pt x="6712" y="2001"/>
                  </a:lnTo>
                  <a:lnTo>
                    <a:pt x="6915" y="2254"/>
                  </a:lnTo>
                  <a:lnTo>
                    <a:pt x="7117" y="2533"/>
                  </a:lnTo>
                  <a:lnTo>
                    <a:pt x="7295" y="2812"/>
                  </a:lnTo>
                  <a:lnTo>
                    <a:pt x="7447" y="3116"/>
                  </a:lnTo>
                  <a:lnTo>
                    <a:pt x="7548" y="3420"/>
                  </a:lnTo>
                  <a:lnTo>
                    <a:pt x="7649" y="3749"/>
                  </a:lnTo>
                  <a:lnTo>
                    <a:pt x="7700" y="4103"/>
                  </a:lnTo>
                  <a:lnTo>
                    <a:pt x="7700" y="4458"/>
                  </a:lnTo>
                  <a:lnTo>
                    <a:pt x="7700" y="4813"/>
                  </a:lnTo>
                  <a:lnTo>
                    <a:pt x="7649" y="5142"/>
                  </a:lnTo>
                  <a:lnTo>
                    <a:pt x="7548" y="5471"/>
                  </a:lnTo>
                  <a:lnTo>
                    <a:pt x="7447" y="5800"/>
                  </a:lnTo>
                  <a:lnTo>
                    <a:pt x="7295" y="6079"/>
                  </a:lnTo>
                  <a:lnTo>
                    <a:pt x="7117" y="6383"/>
                  </a:lnTo>
                  <a:lnTo>
                    <a:pt x="6915" y="6636"/>
                  </a:lnTo>
                  <a:lnTo>
                    <a:pt x="6712" y="6889"/>
                  </a:lnTo>
                  <a:lnTo>
                    <a:pt x="6459" y="7117"/>
                  </a:lnTo>
                  <a:lnTo>
                    <a:pt x="6180" y="7295"/>
                  </a:lnTo>
                  <a:lnTo>
                    <a:pt x="5902" y="7472"/>
                  </a:lnTo>
                  <a:lnTo>
                    <a:pt x="5598" y="7624"/>
                  </a:lnTo>
                  <a:lnTo>
                    <a:pt x="5294" y="7751"/>
                  </a:lnTo>
                  <a:lnTo>
                    <a:pt x="4964" y="7827"/>
                  </a:lnTo>
                  <a:lnTo>
                    <a:pt x="4610" y="7877"/>
                  </a:lnTo>
                  <a:lnTo>
                    <a:pt x="4255" y="7903"/>
                  </a:lnTo>
                  <a:lnTo>
                    <a:pt x="3901" y="7877"/>
                  </a:lnTo>
                  <a:lnTo>
                    <a:pt x="3571" y="7827"/>
                  </a:lnTo>
                  <a:lnTo>
                    <a:pt x="3242" y="7751"/>
                  </a:lnTo>
                  <a:lnTo>
                    <a:pt x="2913" y="7624"/>
                  </a:lnTo>
                  <a:lnTo>
                    <a:pt x="2609" y="7472"/>
                  </a:lnTo>
                  <a:lnTo>
                    <a:pt x="2330" y="7295"/>
                  </a:lnTo>
                  <a:lnTo>
                    <a:pt x="2077" y="7117"/>
                  </a:lnTo>
                  <a:lnTo>
                    <a:pt x="1824" y="6889"/>
                  </a:lnTo>
                  <a:lnTo>
                    <a:pt x="1596" y="6636"/>
                  </a:lnTo>
                  <a:lnTo>
                    <a:pt x="1393" y="6383"/>
                  </a:lnTo>
                  <a:lnTo>
                    <a:pt x="1241" y="6079"/>
                  </a:lnTo>
                  <a:lnTo>
                    <a:pt x="1089" y="5800"/>
                  </a:lnTo>
                  <a:lnTo>
                    <a:pt x="963" y="5471"/>
                  </a:lnTo>
                  <a:lnTo>
                    <a:pt x="887" y="5142"/>
                  </a:lnTo>
                  <a:lnTo>
                    <a:pt x="836" y="4813"/>
                  </a:lnTo>
                  <a:lnTo>
                    <a:pt x="811" y="4458"/>
                  </a:lnTo>
                  <a:lnTo>
                    <a:pt x="836" y="4103"/>
                  </a:lnTo>
                  <a:lnTo>
                    <a:pt x="887" y="3749"/>
                  </a:lnTo>
                  <a:lnTo>
                    <a:pt x="963" y="3420"/>
                  </a:lnTo>
                  <a:lnTo>
                    <a:pt x="1089" y="3116"/>
                  </a:lnTo>
                  <a:lnTo>
                    <a:pt x="1241" y="2812"/>
                  </a:lnTo>
                  <a:lnTo>
                    <a:pt x="1393" y="2533"/>
                  </a:lnTo>
                  <a:lnTo>
                    <a:pt x="1596" y="2254"/>
                  </a:lnTo>
                  <a:lnTo>
                    <a:pt x="1824" y="2001"/>
                  </a:lnTo>
                  <a:lnTo>
                    <a:pt x="2077" y="1799"/>
                  </a:lnTo>
                  <a:lnTo>
                    <a:pt x="2330" y="1596"/>
                  </a:lnTo>
                  <a:lnTo>
                    <a:pt x="2609" y="1419"/>
                  </a:lnTo>
                  <a:lnTo>
                    <a:pt x="2913" y="1267"/>
                  </a:lnTo>
                  <a:lnTo>
                    <a:pt x="3242" y="1165"/>
                  </a:lnTo>
                  <a:lnTo>
                    <a:pt x="3571" y="1064"/>
                  </a:lnTo>
                  <a:lnTo>
                    <a:pt x="3901" y="1013"/>
                  </a:lnTo>
                  <a:close/>
                  <a:moveTo>
                    <a:pt x="4255" y="0"/>
                  </a:moveTo>
                  <a:lnTo>
                    <a:pt x="3825" y="26"/>
                  </a:lnTo>
                  <a:lnTo>
                    <a:pt x="3394" y="76"/>
                  </a:lnTo>
                  <a:lnTo>
                    <a:pt x="2989" y="178"/>
                  </a:lnTo>
                  <a:lnTo>
                    <a:pt x="2584" y="330"/>
                  </a:lnTo>
                  <a:lnTo>
                    <a:pt x="2229" y="482"/>
                  </a:lnTo>
                  <a:lnTo>
                    <a:pt x="1849" y="709"/>
                  </a:lnTo>
                  <a:lnTo>
                    <a:pt x="1520" y="937"/>
                  </a:lnTo>
                  <a:lnTo>
                    <a:pt x="1216" y="1216"/>
                  </a:lnTo>
                  <a:lnTo>
                    <a:pt x="912" y="1520"/>
                  </a:lnTo>
                  <a:lnTo>
                    <a:pt x="659" y="1875"/>
                  </a:lnTo>
                  <a:lnTo>
                    <a:pt x="456" y="2254"/>
                  </a:lnTo>
                  <a:lnTo>
                    <a:pt x="279" y="2660"/>
                  </a:lnTo>
                  <a:lnTo>
                    <a:pt x="152" y="3065"/>
                  </a:lnTo>
                  <a:lnTo>
                    <a:pt x="76" y="3521"/>
                  </a:lnTo>
                  <a:lnTo>
                    <a:pt x="26" y="3977"/>
                  </a:lnTo>
                  <a:lnTo>
                    <a:pt x="0" y="4458"/>
                  </a:lnTo>
                  <a:lnTo>
                    <a:pt x="26" y="4889"/>
                  </a:lnTo>
                  <a:lnTo>
                    <a:pt x="76" y="5344"/>
                  </a:lnTo>
                  <a:lnTo>
                    <a:pt x="178" y="5750"/>
                  </a:lnTo>
                  <a:lnTo>
                    <a:pt x="329" y="6155"/>
                  </a:lnTo>
                  <a:lnTo>
                    <a:pt x="507" y="6535"/>
                  </a:lnTo>
                  <a:lnTo>
                    <a:pt x="709" y="6889"/>
                  </a:lnTo>
                  <a:lnTo>
                    <a:pt x="963" y="7219"/>
                  </a:lnTo>
                  <a:lnTo>
                    <a:pt x="1241" y="7523"/>
                  </a:lnTo>
                  <a:lnTo>
                    <a:pt x="1545" y="7801"/>
                  </a:lnTo>
                  <a:lnTo>
                    <a:pt x="1874" y="8029"/>
                  </a:lnTo>
                  <a:lnTo>
                    <a:pt x="2229" y="8257"/>
                  </a:lnTo>
                  <a:lnTo>
                    <a:pt x="2609" y="8434"/>
                  </a:lnTo>
                  <a:lnTo>
                    <a:pt x="2989" y="8561"/>
                  </a:lnTo>
                  <a:lnTo>
                    <a:pt x="3419" y="8662"/>
                  </a:lnTo>
                  <a:lnTo>
                    <a:pt x="3850" y="8738"/>
                  </a:lnTo>
                  <a:lnTo>
                    <a:pt x="4306" y="8764"/>
                  </a:lnTo>
                  <a:lnTo>
                    <a:pt x="4838" y="8738"/>
                  </a:lnTo>
                  <a:lnTo>
                    <a:pt x="5091" y="8713"/>
                  </a:lnTo>
                  <a:lnTo>
                    <a:pt x="5319" y="8662"/>
                  </a:lnTo>
                  <a:lnTo>
                    <a:pt x="5547" y="8612"/>
                  </a:lnTo>
                  <a:lnTo>
                    <a:pt x="5775" y="8536"/>
                  </a:lnTo>
                  <a:lnTo>
                    <a:pt x="6003" y="8460"/>
                  </a:lnTo>
                  <a:lnTo>
                    <a:pt x="6256" y="8333"/>
                  </a:lnTo>
                  <a:lnTo>
                    <a:pt x="6864" y="8004"/>
                  </a:lnTo>
                  <a:lnTo>
                    <a:pt x="7168" y="7801"/>
                  </a:lnTo>
                  <a:lnTo>
                    <a:pt x="7447" y="7573"/>
                  </a:lnTo>
                  <a:lnTo>
                    <a:pt x="7725" y="7244"/>
                  </a:lnTo>
                  <a:lnTo>
                    <a:pt x="7979" y="6915"/>
                  </a:lnTo>
                  <a:lnTo>
                    <a:pt x="8181" y="6560"/>
                  </a:lnTo>
                  <a:lnTo>
                    <a:pt x="8384" y="6155"/>
                  </a:lnTo>
                  <a:lnTo>
                    <a:pt x="8510" y="5750"/>
                  </a:lnTo>
                  <a:lnTo>
                    <a:pt x="8637" y="5344"/>
                  </a:lnTo>
                  <a:lnTo>
                    <a:pt x="8688" y="4889"/>
                  </a:lnTo>
                  <a:lnTo>
                    <a:pt x="8713" y="4458"/>
                  </a:lnTo>
                  <a:lnTo>
                    <a:pt x="8688" y="4002"/>
                  </a:lnTo>
                  <a:lnTo>
                    <a:pt x="8637" y="3546"/>
                  </a:lnTo>
                  <a:lnTo>
                    <a:pt x="8510" y="3116"/>
                  </a:lnTo>
                  <a:lnTo>
                    <a:pt x="8358" y="2710"/>
                  </a:lnTo>
                  <a:lnTo>
                    <a:pt x="8181" y="2330"/>
                  </a:lnTo>
                  <a:lnTo>
                    <a:pt x="7953" y="1951"/>
                  </a:lnTo>
                  <a:lnTo>
                    <a:pt x="7700" y="1621"/>
                  </a:lnTo>
                  <a:lnTo>
                    <a:pt x="7421" y="1292"/>
                  </a:lnTo>
                  <a:lnTo>
                    <a:pt x="7092" y="1013"/>
                  </a:lnTo>
                  <a:lnTo>
                    <a:pt x="6763" y="760"/>
                  </a:lnTo>
                  <a:lnTo>
                    <a:pt x="6383" y="532"/>
                  </a:lnTo>
                  <a:lnTo>
                    <a:pt x="6003" y="355"/>
                  </a:lnTo>
                  <a:lnTo>
                    <a:pt x="5598" y="203"/>
                  </a:lnTo>
                  <a:lnTo>
                    <a:pt x="5167" y="76"/>
                  </a:lnTo>
                  <a:lnTo>
                    <a:pt x="4711" y="26"/>
                  </a:lnTo>
                  <a:lnTo>
                    <a:pt x="4255" y="0"/>
                  </a:lnTo>
                  <a:close/>
                </a:path>
              </a:pathLst>
            </a:custGeom>
            <a:solidFill>
              <a:srgbClr val="FFB462"/>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3" name="Google Shape;3662;p53"/>
            <p:cNvSpPr/>
            <p:nvPr/>
          </p:nvSpPr>
          <p:spPr>
            <a:xfrm>
              <a:off x="6190825" y="2656125"/>
              <a:ext cx="447050" cy="355250"/>
            </a:xfrm>
            <a:custGeom>
              <a:avLst/>
              <a:gdLst/>
              <a:ahLst/>
              <a:cxnLst/>
              <a:rect l="l" t="t" r="r" b="b"/>
              <a:pathLst>
                <a:path w="17882" h="14210" extrusionOk="0">
                  <a:moveTo>
                    <a:pt x="10562" y="8890"/>
                  </a:moveTo>
                  <a:lnTo>
                    <a:pt x="11094" y="9321"/>
                  </a:lnTo>
                  <a:lnTo>
                    <a:pt x="10461" y="9954"/>
                  </a:lnTo>
                  <a:lnTo>
                    <a:pt x="10030" y="9422"/>
                  </a:lnTo>
                  <a:lnTo>
                    <a:pt x="10309" y="9169"/>
                  </a:lnTo>
                  <a:lnTo>
                    <a:pt x="10562" y="8890"/>
                  </a:lnTo>
                  <a:close/>
                  <a:moveTo>
                    <a:pt x="11904" y="9397"/>
                  </a:moveTo>
                  <a:lnTo>
                    <a:pt x="12006" y="9448"/>
                  </a:lnTo>
                  <a:lnTo>
                    <a:pt x="12208" y="9650"/>
                  </a:lnTo>
                  <a:lnTo>
                    <a:pt x="12259" y="9726"/>
                  </a:lnTo>
                  <a:lnTo>
                    <a:pt x="12284" y="9802"/>
                  </a:lnTo>
                  <a:lnTo>
                    <a:pt x="12259" y="9878"/>
                  </a:lnTo>
                  <a:lnTo>
                    <a:pt x="12208" y="9929"/>
                  </a:lnTo>
                  <a:lnTo>
                    <a:pt x="11068" y="11094"/>
                  </a:lnTo>
                  <a:lnTo>
                    <a:pt x="11018" y="11119"/>
                  </a:lnTo>
                  <a:lnTo>
                    <a:pt x="10967" y="11145"/>
                  </a:lnTo>
                  <a:lnTo>
                    <a:pt x="10891" y="11145"/>
                  </a:lnTo>
                  <a:lnTo>
                    <a:pt x="10790" y="11094"/>
                  </a:lnTo>
                  <a:lnTo>
                    <a:pt x="10562" y="10866"/>
                  </a:lnTo>
                  <a:lnTo>
                    <a:pt x="10537" y="10815"/>
                  </a:lnTo>
                  <a:lnTo>
                    <a:pt x="10511" y="10765"/>
                  </a:lnTo>
                  <a:lnTo>
                    <a:pt x="10511" y="10689"/>
                  </a:lnTo>
                  <a:lnTo>
                    <a:pt x="10562" y="10587"/>
                  </a:lnTo>
                  <a:lnTo>
                    <a:pt x="11727" y="9448"/>
                  </a:lnTo>
                  <a:lnTo>
                    <a:pt x="11752" y="9397"/>
                  </a:lnTo>
                  <a:close/>
                  <a:moveTo>
                    <a:pt x="9599" y="9751"/>
                  </a:moveTo>
                  <a:lnTo>
                    <a:pt x="10106" y="10359"/>
                  </a:lnTo>
                  <a:lnTo>
                    <a:pt x="10005" y="10537"/>
                  </a:lnTo>
                  <a:lnTo>
                    <a:pt x="9979" y="10714"/>
                  </a:lnTo>
                  <a:lnTo>
                    <a:pt x="10005" y="10866"/>
                  </a:lnTo>
                  <a:lnTo>
                    <a:pt x="10055" y="10993"/>
                  </a:lnTo>
                  <a:lnTo>
                    <a:pt x="10106" y="11119"/>
                  </a:lnTo>
                  <a:lnTo>
                    <a:pt x="10207" y="11220"/>
                  </a:lnTo>
                  <a:lnTo>
                    <a:pt x="10435" y="11448"/>
                  </a:lnTo>
                  <a:lnTo>
                    <a:pt x="10537" y="11550"/>
                  </a:lnTo>
                  <a:lnTo>
                    <a:pt x="10663" y="11600"/>
                  </a:lnTo>
                  <a:lnTo>
                    <a:pt x="10790" y="11651"/>
                  </a:lnTo>
                  <a:lnTo>
                    <a:pt x="11043" y="11651"/>
                  </a:lnTo>
                  <a:lnTo>
                    <a:pt x="11170" y="11626"/>
                  </a:lnTo>
                  <a:lnTo>
                    <a:pt x="11372" y="11854"/>
                  </a:lnTo>
                  <a:lnTo>
                    <a:pt x="9194" y="11854"/>
                  </a:lnTo>
                  <a:lnTo>
                    <a:pt x="9194" y="10005"/>
                  </a:lnTo>
                  <a:lnTo>
                    <a:pt x="9599" y="9751"/>
                  </a:lnTo>
                  <a:close/>
                  <a:moveTo>
                    <a:pt x="1064" y="1571"/>
                  </a:moveTo>
                  <a:lnTo>
                    <a:pt x="1064" y="11930"/>
                  </a:lnTo>
                  <a:lnTo>
                    <a:pt x="1064" y="12031"/>
                  </a:lnTo>
                  <a:lnTo>
                    <a:pt x="1089" y="12107"/>
                  </a:lnTo>
                  <a:lnTo>
                    <a:pt x="1140" y="12183"/>
                  </a:lnTo>
                  <a:lnTo>
                    <a:pt x="1191" y="12259"/>
                  </a:lnTo>
                  <a:lnTo>
                    <a:pt x="1241" y="12310"/>
                  </a:lnTo>
                  <a:lnTo>
                    <a:pt x="1317" y="12335"/>
                  </a:lnTo>
                  <a:lnTo>
                    <a:pt x="1393" y="12360"/>
                  </a:lnTo>
                  <a:lnTo>
                    <a:pt x="1494" y="12386"/>
                  </a:lnTo>
                  <a:lnTo>
                    <a:pt x="7902" y="12386"/>
                  </a:lnTo>
                  <a:lnTo>
                    <a:pt x="7902" y="12892"/>
                  </a:lnTo>
                  <a:lnTo>
                    <a:pt x="532" y="12892"/>
                  </a:lnTo>
                  <a:lnTo>
                    <a:pt x="532" y="1571"/>
                  </a:lnTo>
                  <a:close/>
                  <a:moveTo>
                    <a:pt x="11828" y="12386"/>
                  </a:moveTo>
                  <a:lnTo>
                    <a:pt x="12310" y="12892"/>
                  </a:lnTo>
                  <a:lnTo>
                    <a:pt x="9979" y="12892"/>
                  </a:lnTo>
                  <a:lnTo>
                    <a:pt x="9979" y="12386"/>
                  </a:lnTo>
                  <a:close/>
                  <a:moveTo>
                    <a:pt x="9473" y="12386"/>
                  </a:moveTo>
                  <a:lnTo>
                    <a:pt x="9473" y="13196"/>
                  </a:lnTo>
                  <a:lnTo>
                    <a:pt x="9447" y="13247"/>
                  </a:lnTo>
                  <a:lnTo>
                    <a:pt x="9371" y="13272"/>
                  </a:lnTo>
                  <a:lnTo>
                    <a:pt x="8510" y="13272"/>
                  </a:lnTo>
                  <a:lnTo>
                    <a:pt x="8434" y="13247"/>
                  </a:lnTo>
                  <a:lnTo>
                    <a:pt x="8409" y="13196"/>
                  </a:lnTo>
                  <a:lnTo>
                    <a:pt x="8409" y="12386"/>
                  </a:lnTo>
                  <a:close/>
                  <a:moveTo>
                    <a:pt x="16311" y="507"/>
                  </a:moveTo>
                  <a:lnTo>
                    <a:pt x="16311" y="8992"/>
                  </a:lnTo>
                  <a:lnTo>
                    <a:pt x="16311" y="9093"/>
                  </a:lnTo>
                  <a:lnTo>
                    <a:pt x="16387" y="9169"/>
                  </a:lnTo>
                  <a:lnTo>
                    <a:pt x="16463" y="9245"/>
                  </a:lnTo>
                  <a:lnTo>
                    <a:pt x="16666" y="9245"/>
                  </a:lnTo>
                  <a:lnTo>
                    <a:pt x="16742" y="9169"/>
                  </a:lnTo>
                  <a:lnTo>
                    <a:pt x="16793" y="9093"/>
                  </a:lnTo>
                  <a:lnTo>
                    <a:pt x="16818" y="8992"/>
                  </a:lnTo>
                  <a:lnTo>
                    <a:pt x="16818" y="1571"/>
                  </a:lnTo>
                  <a:lnTo>
                    <a:pt x="17350" y="1571"/>
                  </a:lnTo>
                  <a:lnTo>
                    <a:pt x="17350" y="12892"/>
                  </a:lnTo>
                  <a:lnTo>
                    <a:pt x="15349" y="12892"/>
                  </a:lnTo>
                  <a:lnTo>
                    <a:pt x="15324" y="12664"/>
                  </a:lnTo>
                  <a:lnTo>
                    <a:pt x="15273" y="12512"/>
                  </a:lnTo>
                  <a:lnTo>
                    <a:pt x="15222" y="12386"/>
                  </a:lnTo>
                  <a:lnTo>
                    <a:pt x="16387" y="12386"/>
                  </a:lnTo>
                  <a:lnTo>
                    <a:pt x="16463" y="12360"/>
                  </a:lnTo>
                  <a:lnTo>
                    <a:pt x="16565" y="12335"/>
                  </a:lnTo>
                  <a:lnTo>
                    <a:pt x="16641" y="12310"/>
                  </a:lnTo>
                  <a:lnTo>
                    <a:pt x="16691" y="12259"/>
                  </a:lnTo>
                  <a:lnTo>
                    <a:pt x="16742" y="12183"/>
                  </a:lnTo>
                  <a:lnTo>
                    <a:pt x="16793" y="12107"/>
                  </a:lnTo>
                  <a:lnTo>
                    <a:pt x="16818" y="12031"/>
                  </a:lnTo>
                  <a:lnTo>
                    <a:pt x="16818" y="11930"/>
                  </a:lnTo>
                  <a:lnTo>
                    <a:pt x="16818" y="10258"/>
                  </a:lnTo>
                  <a:lnTo>
                    <a:pt x="16793" y="10157"/>
                  </a:lnTo>
                  <a:lnTo>
                    <a:pt x="16742" y="10081"/>
                  </a:lnTo>
                  <a:lnTo>
                    <a:pt x="16666" y="10030"/>
                  </a:lnTo>
                  <a:lnTo>
                    <a:pt x="16565" y="10005"/>
                  </a:lnTo>
                  <a:lnTo>
                    <a:pt x="16463" y="10030"/>
                  </a:lnTo>
                  <a:lnTo>
                    <a:pt x="16387" y="10081"/>
                  </a:lnTo>
                  <a:lnTo>
                    <a:pt x="16311" y="10157"/>
                  </a:lnTo>
                  <a:lnTo>
                    <a:pt x="16311" y="10258"/>
                  </a:lnTo>
                  <a:lnTo>
                    <a:pt x="16311" y="11854"/>
                  </a:lnTo>
                  <a:lnTo>
                    <a:pt x="14792" y="11854"/>
                  </a:lnTo>
                  <a:lnTo>
                    <a:pt x="14386" y="11499"/>
                  </a:lnTo>
                  <a:lnTo>
                    <a:pt x="14310" y="11448"/>
                  </a:lnTo>
                  <a:lnTo>
                    <a:pt x="14209" y="11423"/>
                  </a:lnTo>
                  <a:lnTo>
                    <a:pt x="14108" y="11448"/>
                  </a:lnTo>
                  <a:lnTo>
                    <a:pt x="14032" y="11524"/>
                  </a:lnTo>
                  <a:lnTo>
                    <a:pt x="13981" y="11600"/>
                  </a:lnTo>
                  <a:lnTo>
                    <a:pt x="13956" y="11702"/>
                  </a:lnTo>
                  <a:lnTo>
                    <a:pt x="13981" y="11803"/>
                  </a:lnTo>
                  <a:lnTo>
                    <a:pt x="14057" y="11879"/>
                  </a:lnTo>
                  <a:lnTo>
                    <a:pt x="14564" y="12335"/>
                  </a:lnTo>
                  <a:lnTo>
                    <a:pt x="14665" y="12462"/>
                  </a:lnTo>
                  <a:lnTo>
                    <a:pt x="14741" y="12588"/>
                  </a:lnTo>
                  <a:lnTo>
                    <a:pt x="14792" y="12715"/>
                  </a:lnTo>
                  <a:lnTo>
                    <a:pt x="14817" y="12892"/>
                  </a:lnTo>
                  <a:lnTo>
                    <a:pt x="14792" y="13044"/>
                  </a:lnTo>
                  <a:lnTo>
                    <a:pt x="14766" y="13196"/>
                  </a:lnTo>
                  <a:lnTo>
                    <a:pt x="14690" y="13323"/>
                  </a:lnTo>
                  <a:lnTo>
                    <a:pt x="14589" y="13449"/>
                  </a:lnTo>
                  <a:lnTo>
                    <a:pt x="14462" y="13551"/>
                  </a:lnTo>
                  <a:lnTo>
                    <a:pt x="14336" y="13627"/>
                  </a:lnTo>
                  <a:lnTo>
                    <a:pt x="14184" y="13677"/>
                  </a:lnTo>
                  <a:lnTo>
                    <a:pt x="14032" y="13677"/>
                  </a:lnTo>
                  <a:lnTo>
                    <a:pt x="13880" y="13652"/>
                  </a:lnTo>
                  <a:lnTo>
                    <a:pt x="13728" y="13601"/>
                  </a:lnTo>
                  <a:lnTo>
                    <a:pt x="13601" y="13525"/>
                  </a:lnTo>
                  <a:lnTo>
                    <a:pt x="13475" y="13424"/>
                  </a:lnTo>
                  <a:lnTo>
                    <a:pt x="11575" y="11296"/>
                  </a:lnTo>
                  <a:lnTo>
                    <a:pt x="12436" y="10461"/>
                  </a:lnTo>
                  <a:lnTo>
                    <a:pt x="13120" y="11069"/>
                  </a:lnTo>
                  <a:lnTo>
                    <a:pt x="13171" y="11094"/>
                  </a:lnTo>
                  <a:lnTo>
                    <a:pt x="13272" y="11119"/>
                  </a:lnTo>
                  <a:lnTo>
                    <a:pt x="13373" y="11094"/>
                  </a:lnTo>
                  <a:lnTo>
                    <a:pt x="13424" y="11069"/>
                  </a:lnTo>
                  <a:lnTo>
                    <a:pt x="13475" y="11043"/>
                  </a:lnTo>
                  <a:lnTo>
                    <a:pt x="13551" y="10942"/>
                  </a:lnTo>
                  <a:lnTo>
                    <a:pt x="13551" y="10841"/>
                  </a:lnTo>
                  <a:lnTo>
                    <a:pt x="13525" y="10739"/>
                  </a:lnTo>
                  <a:lnTo>
                    <a:pt x="13475" y="10663"/>
                  </a:lnTo>
                  <a:lnTo>
                    <a:pt x="12765" y="10030"/>
                  </a:lnTo>
                  <a:lnTo>
                    <a:pt x="12791" y="9853"/>
                  </a:lnTo>
                  <a:lnTo>
                    <a:pt x="12791" y="9650"/>
                  </a:lnTo>
                  <a:lnTo>
                    <a:pt x="12715" y="9448"/>
                  </a:lnTo>
                  <a:lnTo>
                    <a:pt x="12664" y="9372"/>
                  </a:lnTo>
                  <a:lnTo>
                    <a:pt x="12588" y="9296"/>
                  </a:lnTo>
                  <a:lnTo>
                    <a:pt x="12360" y="9068"/>
                  </a:lnTo>
                  <a:lnTo>
                    <a:pt x="12259" y="8966"/>
                  </a:lnTo>
                  <a:lnTo>
                    <a:pt x="12132" y="8916"/>
                  </a:lnTo>
                  <a:lnTo>
                    <a:pt x="12006" y="8865"/>
                  </a:lnTo>
                  <a:lnTo>
                    <a:pt x="11854" y="8865"/>
                  </a:lnTo>
                  <a:lnTo>
                    <a:pt x="11651" y="8890"/>
                  </a:lnTo>
                  <a:lnTo>
                    <a:pt x="11474" y="8966"/>
                  </a:lnTo>
                  <a:lnTo>
                    <a:pt x="10891" y="8485"/>
                  </a:lnTo>
                  <a:lnTo>
                    <a:pt x="11144" y="8055"/>
                  </a:lnTo>
                  <a:lnTo>
                    <a:pt x="11347" y="7599"/>
                  </a:lnTo>
                  <a:lnTo>
                    <a:pt x="15526" y="7599"/>
                  </a:lnTo>
                  <a:lnTo>
                    <a:pt x="15627" y="7573"/>
                  </a:lnTo>
                  <a:lnTo>
                    <a:pt x="15703" y="7523"/>
                  </a:lnTo>
                  <a:lnTo>
                    <a:pt x="15754" y="7447"/>
                  </a:lnTo>
                  <a:lnTo>
                    <a:pt x="15779" y="7345"/>
                  </a:lnTo>
                  <a:lnTo>
                    <a:pt x="15754" y="7244"/>
                  </a:lnTo>
                  <a:lnTo>
                    <a:pt x="15703" y="7143"/>
                  </a:lnTo>
                  <a:lnTo>
                    <a:pt x="15627" y="7092"/>
                  </a:lnTo>
                  <a:lnTo>
                    <a:pt x="15526" y="7067"/>
                  </a:lnTo>
                  <a:lnTo>
                    <a:pt x="11524" y="7067"/>
                  </a:lnTo>
                  <a:lnTo>
                    <a:pt x="11600" y="6763"/>
                  </a:lnTo>
                  <a:lnTo>
                    <a:pt x="11651" y="6459"/>
                  </a:lnTo>
                  <a:lnTo>
                    <a:pt x="13323" y="6459"/>
                  </a:lnTo>
                  <a:lnTo>
                    <a:pt x="13424" y="6434"/>
                  </a:lnTo>
                  <a:lnTo>
                    <a:pt x="13500" y="6383"/>
                  </a:lnTo>
                  <a:lnTo>
                    <a:pt x="13576" y="6307"/>
                  </a:lnTo>
                  <a:lnTo>
                    <a:pt x="13576" y="6206"/>
                  </a:lnTo>
                  <a:lnTo>
                    <a:pt x="13576" y="6104"/>
                  </a:lnTo>
                  <a:lnTo>
                    <a:pt x="13500" y="6028"/>
                  </a:lnTo>
                  <a:lnTo>
                    <a:pt x="13424" y="5952"/>
                  </a:lnTo>
                  <a:lnTo>
                    <a:pt x="11676" y="5952"/>
                  </a:lnTo>
                  <a:lnTo>
                    <a:pt x="11676" y="5648"/>
                  </a:lnTo>
                  <a:lnTo>
                    <a:pt x="11651" y="5319"/>
                  </a:lnTo>
                  <a:lnTo>
                    <a:pt x="15602" y="5319"/>
                  </a:lnTo>
                  <a:lnTo>
                    <a:pt x="15703" y="5243"/>
                  </a:lnTo>
                  <a:lnTo>
                    <a:pt x="15754" y="5167"/>
                  </a:lnTo>
                  <a:lnTo>
                    <a:pt x="15779" y="5066"/>
                  </a:lnTo>
                  <a:lnTo>
                    <a:pt x="15754" y="4965"/>
                  </a:lnTo>
                  <a:lnTo>
                    <a:pt x="15703" y="4889"/>
                  </a:lnTo>
                  <a:lnTo>
                    <a:pt x="15602" y="4838"/>
                  </a:lnTo>
                  <a:lnTo>
                    <a:pt x="15501" y="4813"/>
                  </a:lnTo>
                  <a:lnTo>
                    <a:pt x="11575" y="4813"/>
                  </a:lnTo>
                  <a:lnTo>
                    <a:pt x="11499" y="4509"/>
                  </a:lnTo>
                  <a:lnTo>
                    <a:pt x="11398" y="4205"/>
                  </a:lnTo>
                  <a:lnTo>
                    <a:pt x="12411" y="4205"/>
                  </a:lnTo>
                  <a:lnTo>
                    <a:pt x="12512" y="4179"/>
                  </a:lnTo>
                  <a:lnTo>
                    <a:pt x="12588" y="4129"/>
                  </a:lnTo>
                  <a:lnTo>
                    <a:pt x="12639" y="4027"/>
                  </a:lnTo>
                  <a:lnTo>
                    <a:pt x="12664" y="3926"/>
                  </a:lnTo>
                  <a:lnTo>
                    <a:pt x="12639" y="3825"/>
                  </a:lnTo>
                  <a:lnTo>
                    <a:pt x="12588" y="3749"/>
                  </a:lnTo>
                  <a:lnTo>
                    <a:pt x="12512" y="3698"/>
                  </a:lnTo>
                  <a:lnTo>
                    <a:pt x="12411" y="3673"/>
                  </a:lnTo>
                  <a:lnTo>
                    <a:pt x="11170" y="3673"/>
                  </a:lnTo>
                  <a:lnTo>
                    <a:pt x="10992" y="3369"/>
                  </a:lnTo>
                  <a:lnTo>
                    <a:pt x="10790" y="3065"/>
                  </a:lnTo>
                  <a:lnTo>
                    <a:pt x="15501" y="3065"/>
                  </a:lnTo>
                  <a:lnTo>
                    <a:pt x="15602" y="3040"/>
                  </a:lnTo>
                  <a:lnTo>
                    <a:pt x="15703" y="2989"/>
                  </a:lnTo>
                  <a:lnTo>
                    <a:pt x="15754" y="2913"/>
                  </a:lnTo>
                  <a:lnTo>
                    <a:pt x="15779" y="2812"/>
                  </a:lnTo>
                  <a:lnTo>
                    <a:pt x="15754" y="2710"/>
                  </a:lnTo>
                  <a:lnTo>
                    <a:pt x="15703" y="2609"/>
                  </a:lnTo>
                  <a:lnTo>
                    <a:pt x="15602" y="2558"/>
                  </a:lnTo>
                  <a:lnTo>
                    <a:pt x="15501" y="2533"/>
                  </a:lnTo>
                  <a:lnTo>
                    <a:pt x="10334" y="2533"/>
                  </a:lnTo>
                  <a:lnTo>
                    <a:pt x="10081" y="2305"/>
                  </a:lnTo>
                  <a:lnTo>
                    <a:pt x="9802" y="2077"/>
                  </a:lnTo>
                  <a:lnTo>
                    <a:pt x="9498" y="1875"/>
                  </a:lnTo>
                  <a:lnTo>
                    <a:pt x="9194" y="1697"/>
                  </a:lnTo>
                  <a:lnTo>
                    <a:pt x="9194" y="1292"/>
                  </a:lnTo>
                  <a:lnTo>
                    <a:pt x="9219" y="1140"/>
                  </a:lnTo>
                  <a:lnTo>
                    <a:pt x="9270" y="988"/>
                  </a:lnTo>
                  <a:lnTo>
                    <a:pt x="9346" y="861"/>
                  </a:lnTo>
                  <a:lnTo>
                    <a:pt x="9422" y="735"/>
                  </a:lnTo>
                  <a:lnTo>
                    <a:pt x="9549" y="659"/>
                  </a:lnTo>
                  <a:lnTo>
                    <a:pt x="9675" y="583"/>
                  </a:lnTo>
                  <a:lnTo>
                    <a:pt x="9827" y="532"/>
                  </a:lnTo>
                  <a:lnTo>
                    <a:pt x="9979" y="507"/>
                  </a:lnTo>
                  <a:close/>
                  <a:moveTo>
                    <a:pt x="1393" y="0"/>
                  </a:moveTo>
                  <a:lnTo>
                    <a:pt x="1317" y="26"/>
                  </a:lnTo>
                  <a:lnTo>
                    <a:pt x="1241" y="76"/>
                  </a:lnTo>
                  <a:lnTo>
                    <a:pt x="1191" y="127"/>
                  </a:lnTo>
                  <a:lnTo>
                    <a:pt x="1140" y="178"/>
                  </a:lnTo>
                  <a:lnTo>
                    <a:pt x="1089" y="254"/>
                  </a:lnTo>
                  <a:lnTo>
                    <a:pt x="1064" y="330"/>
                  </a:lnTo>
                  <a:lnTo>
                    <a:pt x="1064" y="431"/>
                  </a:lnTo>
                  <a:lnTo>
                    <a:pt x="1064" y="1039"/>
                  </a:lnTo>
                  <a:lnTo>
                    <a:pt x="355" y="1039"/>
                  </a:lnTo>
                  <a:lnTo>
                    <a:pt x="279" y="1064"/>
                  </a:lnTo>
                  <a:lnTo>
                    <a:pt x="203" y="1115"/>
                  </a:lnTo>
                  <a:lnTo>
                    <a:pt x="127" y="1165"/>
                  </a:lnTo>
                  <a:lnTo>
                    <a:pt x="76" y="1241"/>
                  </a:lnTo>
                  <a:lnTo>
                    <a:pt x="51" y="1292"/>
                  </a:lnTo>
                  <a:lnTo>
                    <a:pt x="25" y="1393"/>
                  </a:lnTo>
                  <a:lnTo>
                    <a:pt x="0" y="1469"/>
                  </a:lnTo>
                  <a:lnTo>
                    <a:pt x="0" y="12993"/>
                  </a:lnTo>
                  <a:lnTo>
                    <a:pt x="25" y="13069"/>
                  </a:lnTo>
                  <a:lnTo>
                    <a:pt x="51" y="13145"/>
                  </a:lnTo>
                  <a:lnTo>
                    <a:pt x="76" y="13221"/>
                  </a:lnTo>
                  <a:lnTo>
                    <a:pt x="127" y="13297"/>
                  </a:lnTo>
                  <a:lnTo>
                    <a:pt x="203" y="13348"/>
                  </a:lnTo>
                  <a:lnTo>
                    <a:pt x="279" y="13399"/>
                  </a:lnTo>
                  <a:lnTo>
                    <a:pt x="355" y="13424"/>
                  </a:lnTo>
                  <a:lnTo>
                    <a:pt x="7928" y="13424"/>
                  </a:lnTo>
                  <a:lnTo>
                    <a:pt x="8029" y="13576"/>
                  </a:lnTo>
                  <a:lnTo>
                    <a:pt x="8156" y="13703"/>
                  </a:lnTo>
                  <a:lnTo>
                    <a:pt x="8308" y="13779"/>
                  </a:lnTo>
                  <a:lnTo>
                    <a:pt x="8510" y="13804"/>
                  </a:lnTo>
                  <a:lnTo>
                    <a:pt x="9371" y="13804"/>
                  </a:lnTo>
                  <a:lnTo>
                    <a:pt x="9549" y="13779"/>
                  </a:lnTo>
                  <a:lnTo>
                    <a:pt x="9726" y="13703"/>
                  </a:lnTo>
                  <a:lnTo>
                    <a:pt x="9853" y="13576"/>
                  </a:lnTo>
                  <a:lnTo>
                    <a:pt x="9929" y="13424"/>
                  </a:lnTo>
                  <a:lnTo>
                    <a:pt x="12765" y="13424"/>
                  </a:lnTo>
                  <a:lnTo>
                    <a:pt x="13095" y="13779"/>
                  </a:lnTo>
                  <a:lnTo>
                    <a:pt x="13272" y="13956"/>
                  </a:lnTo>
                  <a:lnTo>
                    <a:pt x="13500" y="14083"/>
                  </a:lnTo>
                  <a:lnTo>
                    <a:pt x="13753" y="14159"/>
                  </a:lnTo>
                  <a:lnTo>
                    <a:pt x="14006" y="14209"/>
                  </a:lnTo>
                  <a:lnTo>
                    <a:pt x="14260" y="14184"/>
                  </a:lnTo>
                  <a:lnTo>
                    <a:pt x="14513" y="14133"/>
                  </a:lnTo>
                  <a:lnTo>
                    <a:pt x="14741" y="14007"/>
                  </a:lnTo>
                  <a:lnTo>
                    <a:pt x="14868" y="13931"/>
                  </a:lnTo>
                  <a:lnTo>
                    <a:pt x="14969" y="13829"/>
                  </a:lnTo>
                  <a:lnTo>
                    <a:pt x="15121" y="13627"/>
                  </a:lnTo>
                  <a:lnTo>
                    <a:pt x="15248" y="13424"/>
                  </a:lnTo>
                  <a:lnTo>
                    <a:pt x="17527" y="13424"/>
                  </a:lnTo>
                  <a:lnTo>
                    <a:pt x="17603" y="13399"/>
                  </a:lnTo>
                  <a:lnTo>
                    <a:pt x="17679" y="13348"/>
                  </a:lnTo>
                  <a:lnTo>
                    <a:pt x="17730" y="13297"/>
                  </a:lnTo>
                  <a:lnTo>
                    <a:pt x="17806" y="13221"/>
                  </a:lnTo>
                  <a:lnTo>
                    <a:pt x="17831" y="13145"/>
                  </a:lnTo>
                  <a:lnTo>
                    <a:pt x="17856" y="13069"/>
                  </a:lnTo>
                  <a:lnTo>
                    <a:pt x="17882" y="12993"/>
                  </a:lnTo>
                  <a:lnTo>
                    <a:pt x="17882" y="1469"/>
                  </a:lnTo>
                  <a:lnTo>
                    <a:pt x="17856" y="1393"/>
                  </a:lnTo>
                  <a:lnTo>
                    <a:pt x="17831" y="1292"/>
                  </a:lnTo>
                  <a:lnTo>
                    <a:pt x="17806" y="1241"/>
                  </a:lnTo>
                  <a:lnTo>
                    <a:pt x="17730" y="1165"/>
                  </a:lnTo>
                  <a:lnTo>
                    <a:pt x="17679" y="1115"/>
                  </a:lnTo>
                  <a:lnTo>
                    <a:pt x="17603" y="1064"/>
                  </a:lnTo>
                  <a:lnTo>
                    <a:pt x="17527" y="1039"/>
                  </a:lnTo>
                  <a:lnTo>
                    <a:pt x="16818" y="1039"/>
                  </a:lnTo>
                  <a:lnTo>
                    <a:pt x="16818" y="431"/>
                  </a:lnTo>
                  <a:lnTo>
                    <a:pt x="16818" y="330"/>
                  </a:lnTo>
                  <a:lnTo>
                    <a:pt x="16793" y="254"/>
                  </a:lnTo>
                  <a:lnTo>
                    <a:pt x="16742" y="178"/>
                  </a:lnTo>
                  <a:lnTo>
                    <a:pt x="16691" y="127"/>
                  </a:lnTo>
                  <a:lnTo>
                    <a:pt x="16641" y="76"/>
                  </a:lnTo>
                  <a:lnTo>
                    <a:pt x="16565" y="26"/>
                  </a:lnTo>
                  <a:lnTo>
                    <a:pt x="16463" y="0"/>
                  </a:lnTo>
                  <a:lnTo>
                    <a:pt x="9827" y="0"/>
                  </a:lnTo>
                  <a:lnTo>
                    <a:pt x="9675" y="26"/>
                  </a:lnTo>
                  <a:lnTo>
                    <a:pt x="9523" y="76"/>
                  </a:lnTo>
                  <a:lnTo>
                    <a:pt x="9397" y="127"/>
                  </a:lnTo>
                  <a:lnTo>
                    <a:pt x="9270" y="203"/>
                  </a:lnTo>
                  <a:lnTo>
                    <a:pt x="9144" y="304"/>
                  </a:lnTo>
                  <a:lnTo>
                    <a:pt x="9042" y="405"/>
                  </a:lnTo>
                  <a:lnTo>
                    <a:pt x="8941" y="507"/>
                  </a:lnTo>
                  <a:lnTo>
                    <a:pt x="8840" y="405"/>
                  </a:lnTo>
                  <a:lnTo>
                    <a:pt x="8738" y="304"/>
                  </a:lnTo>
                  <a:lnTo>
                    <a:pt x="8612" y="203"/>
                  </a:lnTo>
                  <a:lnTo>
                    <a:pt x="8485" y="127"/>
                  </a:lnTo>
                  <a:lnTo>
                    <a:pt x="8358" y="76"/>
                  </a:lnTo>
                  <a:lnTo>
                    <a:pt x="8206" y="26"/>
                  </a:lnTo>
                  <a:lnTo>
                    <a:pt x="8054" y="0"/>
                  </a:lnTo>
                  <a:lnTo>
                    <a:pt x="3977" y="0"/>
                  </a:lnTo>
                  <a:lnTo>
                    <a:pt x="3901" y="76"/>
                  </a:lnTo>
                  <a:lnTo>
                    <a:pt x="3825" y="152"/>
                  </a:lnTo>
                  <a:lnTo>
                    <a:pt x="3825" y="254"/>
                  </a:lnTo>
                  <a:lnTo>
                    <a:pt x="3825" y="355"/>
                  </a:lnTo>
                  <a:lnTo>
                    <a:pt x="3901" y="431"/>
                  </a:lnTo>
                  <a:lnTo>
                    <a:pt x="3977" y="481"/>
                  </a:lnTo>
                  <a:lnTo>
                    <a:pt x="4078" y="507"/>
                  </a:lnTo>
                  <a:lnTo>
                    <a:pt x="7902" y="507"/>
                  </a:lnTo>
                  <a:lnTo>
                    <a:pt x="8054" y="532"/>
                  </a:lnTo>
                  <a:lnTo>
                    <a:pt x="8206" y="583"/>
                  </a:lnTo>
                  <a:lnTo>
                    <a:pt x="8333" y="659"/>
                  </a:lnTo>
                  <a:lnTo>
                    <a:pt x="8434" y="735"/>
                  </a:lnTo>
                  <a:lnTo>
                    <a:pt x="8536" y="861"/>
                  </a:lnTo>
                  <a:lnTo>
                    <a:pt x="8612" y="988"/>
                  </a:lnTo>
                  <a:lnTo>
                    <a:pt x="8662" y="1140"/>
                  </a:lnTo>
                  <a:lnTo>
                    <a:pt x="8688" y="1292"/>
                  </a:lnTo>
                  <a:lnTo>
                    <a:pt x="8688" y="1444"/>
                  </a:lnTo>
                  <a:lnTo>
                    <a:pt x="8282" y="1317"/>
                  </a:lnTo>
                  <a:lnTo>
                    <a:pt x="7852" y="1216"/>
                  </a:lnTo>
                  <a:lnTo>
                    <a:pt x="7421" y="1140"/>
                  </a:lnTo>
                  <a:lnTo>
                    <a:pt x="6965" y="1115"/>
                  </a:lnTo>
                  <a:lnTo>
                    <a:pt x="6560" y="1140"/>
                  </a:lnTo>
                  <a:lnTo>
                    <a:pt x="6155" y="1191"/>
                  </a:lnTo>
                  <a:lnTo>
                    <a:pt x="5750" y="1292"/>
                  </a:lnTo>
                  <a:lnTo>
                    <a:pt x="5370" y="1393"/>
                  </a:lnTo>
                  <a:lnTo>
                    <a:pt x="3065" y="1393"/>
                  </a:lnTo>
                  <a:lnTo>
                    <a:pt x="2963" y="1419"/>
                  </a:lnTo>
                  <a:lnTo>
                    <a:pt x="2862" y="1469"/>
                  </a:lnTo>
                  <a:lnTo>
                    <a:pt x="2812" y="1571"/>
                  </a:lnTo>
                  <a:lnTo>
                    <a:pt x="2786" y="1672"/>
                  </a:lnTo>
                  <a:lnTo>
                    <a:pt x="2812" y="1773"/>
                  </a:lnTo>
                  <a:lnTo>
                    <a:pt x="2862" y="1849"/>
                  </a:lnTo>
                  <a:lnTo>
                    <a:pt x="2963" y="1900"/>
                  </a:lnTo>
                  <a:lnTo>
                    <a:pt x="3065" y="1925"/>
                  </a:lnTo>
                  <a:lnTo>
                    <a:pt x="4331" y="1925"/>
                  </a:lnTo>
                  <a:lnTo>
                    <a:pt x="3951" y="2204"/>
                  </a:lnTo>
                  <a:lnTo>
                    <a:pt x="3622" y="2533"/>
                  </a:lnTo>
                  <a:lnTo>
                    <a:pt x="2356" y="2533"/>
                  </a:lnTo>
                  <a:lnTo>
                    <a:pt x="2254" y="2558"/>
                  </a:lnTo>
                  <a:lnTo>
                    <a:pt x="2178" y="2609"/>
                  </a:lnTo>
                  <a:lnTo>
                    <a:pt x="2128" y="2710"/>
                  </a:lnTo>
                  <a:lnTo>
                    <a:pt x="2102" y="2812"/>
                  </a:lnTo>
                  <a:lnTo>
                    <a:pt x="2128" y="2913"/>
                  </a:lnTo>
                  <a:lnTo>
                    <a:pt x="2178" y="2989"/>
                  </a:lnTo>
                  <a:lnTo>
                    <a:pt x="2254" y="3040"/>
                  </a:lnTo>
                  <a:lnTo>
                    <a:pt x="2356" y="3065"/>
                  </a:lnTo>
                  <a:lnTo>
                    <a:pt x="3166" y="3065"/>
                  </a:lnTo>
                  <a:lnTo>
                    <a:pt x="2963" y="3369"/>
                  </a:lnTo>
                  <a:lnTo>
                    <a:pt x="2786" y="3673"/>
                  </a:lnTo>
                  <a:lnTo>
                    <a:pt x="2634" y="4002"/>
                  </a:lnTo>
                  <a:lnTo>
                    <a:pt x="2508" y="4357"/>
                  </a:lnTo>
                  <a:lnTo>
                    <a:pt x="2381" y="4711"/>
                  </a:lnTo>
                  <a:lnTo>
                    <a:pt x="2330" y="5066"/>
                  </a:lnTo>
                  <a:lnTo>
                    <a:pt x="2280" y="5446"/>
                  </a:lnTo>
                  <a:lnTo>
                    <a:pt x="2254" y="5851"/>
                  </a:lnTo>
                  <a:lnTo>
                    <a:pt x="2280" y="6155"/>
                  </a:lnTo>
                  <a:lnTo>
                    <a:pt x="2305" y="6484"/>
                  </a:lnTo>
                  <a:lnTo>
                    <a:pt x="2356" y="6788"/>
                  </a:lnTo>
                  <a:lnTo>
                    <a:pt x="2432" y="7092"/>
                  </a:lnTo>
                  <a:lnTo>
                    <a:pt x="2508" y="7371"/>
                  </a:lnTo>
                  <a:lnTo>
                    <a:pt x="2634" y="7675"/>
                  </a:lnTo>
                  <a:lnTo>
                    <a:pt x="2761" y="7928"/>
                  </a:lnTo>
                  <a:lnTo>
                    <a:pt x="2888" y="8206"/>
                  </a:lnTo>
                  <a:lnTo>
                    <a:pt x="2356" y="8206"/>
                  </a:lnTo>
                  <a:lnTo>
                    <a:pt x="2254" y="8232"/>
                  </a:lnTo>
                  <a:lnTo>
                    <a:pt x="2178" y="8282"/>
                  </a:lnTo>
                  <a:lnTo>
                    <a:pt x="2128" y="8358"/>
                  </a:lnTo>
                  <a:lnTo>
                    <a:pt x="2102" y="8460"/>
                  </a:lnTo>
                  <a:lnTo>
                    <a:pt x="2128" y="8561"/>
                  </a:lnTo>
                  <a:lnTo>
                    <a:pt x="2178" y="8662"/>
                  </a:lnTo>
                  <a:lnTo>
                    <a:pt x="2254" y="8713"/>
                  </a:lnTo>
                  <a:lnTo>
                    <a:pt x="2356" y="8738"/>
                  </a:lnTo>
                  <a:lnTo>
                    <a:pt x="3242" y="8738"/>
                  </a:lnTo>
                  <a:lnTo>
                    <a:pt x="3521" y="9042"/>
                  </a:lnTo>
                  <a:lnTo>
                    <a:pt x="3799" y="9346"/>
                  </a:lnTo>
                  <a:lnTo>
                    <a:pt x="2356" y="9346"/>
                  </a:lnTo>
                  <a:lnTo>
                    <a:pt x="2254" y="9372"/>
                  </a:lnTo>
                  <a:lnTo>
                    <a:pt x="2178" y="9422"/>
                  </a:lnTo>
                  <a:lnTo>
                    <a:pt x="2128" y="9498"/>
                  </a:lnTo>
                  <a:lnTo>
                    <a:pt x="2102" y="9600"/>
                  </a:lnTo>
                  <a:lnTo>
                    <a:pt x="2128" y="9701"/>
                  </a:lnTo>
                  <a:lnTo>
                    <a:pt x="2178" y="9777"/>
                  </a:lnTo>
                  <a:lnTo>
                    <a:pt x="2254" y="9853"/>
                  </a:lnTo>
                  <a:lnTo>
                    <a:pt x="4508" y="9853"/>
                  </a:lnTo>
                  <a:lnTo>
                    <a:pt x="4812" y="10030"/>
                  </a:lnTo>
                  <a:lnTo>
                    <a:pt x="5142" y="10182"/>
                  </a:lnTo>
                  <a:lnTo>
                    <a:pt x="5471" y="10309"/>
                  </a:lnTo>
                  <a:lnTo>
                    <a:pt x="5826" y="10410"/>
                  </a:lnTo>
                  <a:lnTo>
                    <a:pt x="5927" y="10410"/>
                  </a:lnTo>
                  <a:lnTo>
                    <a:pt x="6003" y="10385"/>
                  </a:lnTo>
                  <a:lnTo>
                    <a:pt x="6079" y="10309"/>
                  </a:lnTo>
                  <a:lnTo>
                    <a:pt x="6129" y="10233"/>
                  </a:lnTo>
                  <a:lnTo>
                    <a:pt x="6129" y="10131"/>
                  </a:lnTo>
                  <a:lnTo>
                    <a:pt x="6104" y="10030"/>
                  </a:lnTo>
                  <a:lnTo>
                    <a:pt x="6028" y="9954"/>
                  </a:lnTo>
                  <a:lnTo>
                    <a:pt x="5952" y="9903"/>
                  </a:lnTo>
                  <a:lnTo>
                    <a:pt x="5598" y="9802"/>
                  </a:lnTo>
                  <a:lnTo>
                    <a:pt x="5268" y="9675"/>
                  </a:lnTo>
                  <a:lnTo>
                    <a:pt x="4964" y="9524"/>
                  </a:lnTo>
                  <a:lnTo>
                    <a:pt x="4660" y="9346"/>
                  </a:lnTo>
                  <a:lnTo>
                    <a:pt x="4382" y="9144"/>
                  </a:lnTo>
                  <a:lnTo>
                    <a:pt x="4129" y="8916"/>
                  </a:lnTo>
                  <a:lnTo>
                    <a:pt x="3875" y="8688"/>
                  </a:lnTo>
                  <a:lnTo>
                    <a:pt x="3673" y="8409"/>
                  </a:lnTo>
                  <a:lnTo>
                    <a:pt x="3470" y="8130"/>
                  </a:lnTo>
                  <a:lnTo>
                    <a:pt x="3293" y="7852"/>
                  </a:lnTo>
                  <a:lnTo>
                    <a:pt x="3141" y="7548"/>
                  </a:lnTo>
                  <a:lnTo>
                    <a:pt x="3014" y="7219"/>
                  </a:lnTo>
                  <a:lnTo>
                    <a:pt x="2913" y="6889"/>
                  </a:lnTo>
                  <a:lnTo>
                    <a:pt x="2837" y="6560"/>
                  </a:lnTo>
                  <a:lnTo>
                    <a:pt x="2786" y="6206"/>
                  </a:lnTo>
                  <a:lnTo>
                    <a:pt x="2786" y="5851"/>
                  </a:lnTo>
                  <a:lnTo>
                    <a:pt x="2812" y="5420"/>
                  </a:lnTo>
                  <a:lnTo>
                    <a:pt x="2862" y="4990"/>
                  </a:lnTo>
                  <a:lnTo>
                    <a:pt x="2963" y="4585"/>
                  </a:lnTo>
                  <a:lnTo>
                    <a:pt x="3115" y="4205"/>
                  </a:lnTo>
                  <a:lnTo>
                    <a:pt x="3293" y="3850"/>
                  </a:lnTo>
                  <a:lnTo>
                    <a:pt x="3495" y="3495"/>
                  </a:lnTo>
                  <a:lnTo>
                    <a:pt x="3749" y="3166"/>
                  </a:lnTo>
                  <a:lnTo>
                    <a:pt x="4002" y="2888"/>
                  </a:lnTo>
                  <a:lnTo>
                    <a:pt x="4306" y="2609"/>
                  </a:lnTo>
                  <a:lnTo>
                    <a:pt x="4635" y="2356"/>
                  </a:lnTo>
                  <a:lnTo>
                    <a:pt x="4964" y="2153"/>
                  </a:lnTo>
                  <a:lnTo>
                    <a:pt x="5344" y="1976"/>
                  </a:lnTo>
                  <a:lnTo>
                    <a:pt x="5724" y="1849"/>
                  </a:lnTo>
                  <a:lnTo>
                    <a:pt x="6129" y="1723"/>
                  </a:lnTo>
                  <a:lnTo>
                    <a:pt x="6535" y="1672"/>
                  </a:lnTo>
                  <a:lnTo>
                    <a:pt x="6965" y="1647"/>
                  </a:lnTo>
                  <a:lnTo>
                    <a:pt x="7396" y="1672"/>
                  </a:lnTo>
                  <a:lnTo>
                    <a:pt x="7826" y="1723"/>
                  </a:lnTo>
                  <a:lnTo>
                    <a:pt x="8206" y="1849"/>
                  </a:lnTo>
                  <a:lnTo>
                    <a:pt x="8612" y="1976"/>
                  </a:lnTo>
                  <a:lnTo>
                    <a:pt x="8966" y="2153"/>
                  </a:lnTo>
                  <a:lnTo>
                    <a:pt x="9321" y="2356"/>
                  </a:lnTo>
                  <a:lnTo>
                    <a:pt x="9650" y="2609"/>
                  </a:lnTo>
                  <a:lnTo>
                    <a:pt x="9929" y="2888"/>
                  </a:lnTo>
                  <a:lnTo>
                    <a:pt x="10207" y="3166"/>
                  </a:lnTo>
                  <a:lnTo>
                    <a:pt x="10461" y="3495"/>
                  </a:lnTo>
                  <a:lnTo>
                    <a:pt x="10663" y="3850"/>
                  </a:lnTo>
                  <a:lnTo>
                    <a:pt x="10840" y="4205"/>
                  </a:lnTo>
                  <a:lnTo>
                    <a:pt x="10967" y="4585"/>
                  </a:lnTo>
                  <a:lnTo>
                    <a:pt x="11068" y="4990"/>
                  </a:lnTo>
                  <a:lnTo>
                    <a:pt x="11144" y="5420"/>
                  </a:lnTo>
                  <a:lnTo>
                    <a:pt x="11170" y="5851"/>
                  </a:lnTo>
                  <a:lnTo>
                    <a:pt x="11144" y="6256"/>
                  </a:lnTo>
                  <a:lnTo>
                    <a:pt x="11094" y="6636"/>
                  </a:lnTo>
                  <a:lnTo>
                    <a:pt x="10992" y="7041"/>
                  </a:lnTo>
                  <a:lnTo>
                    <a:pt x="10866" y="7396"/>
                  </a:lnTo>
                  <a:lnTo>
                    <a:pt x="10689" y="7751"/>
                  </a:lnTo>
                  <a:lnTo>
                    <a:pt x="10511" y="8105"/>
                  </a:lnTo>
                  <a:lnTo>
                    <a:pt x="10283" y="8409"/>
                  </a:lnTo>
                  <a:lnTo>
                    <a:pt x="10005" y="8713"/>
                  </a:lnTo>
                  <a:lnTo>
                    <a:pt x="9726" y="8992"/>
                  </a:lnTo>
                  <a:lnTo>
                    <a:pt x="9422" y="9245"/>
                  </a:lnTo>
                  <a:lnTo>
                    <a:pt x="9093" y="9448"/>
                  </a:lnTo>
                  <a:lnTo>
                    <a:pt x="8764" y="9650"/>
                  </a:lnTo>
                  <a:lnTo>
                    <a:pt x="8384" y="9802"/>
                  </a:lnTo>
                  <a:lnTo>
                    <a:pt x="8004" y="9903"/>
                  </a:lnTo>
                  <a:lnTo>
                    <a:pt x="7599" y="9979"/>
                  </a:lnTo>
                  <a:lnTo>
                    <a:pt x="7193" y="10030"/>
                  </a:lnTo>
                  <a:lnTo>
                    <a:pt x="7092" y="10055"/>
                  </a:lnTo>
                  <a:lnTo>
                    <a:pt x="7016" y="10106"/>
                  </a:lnTo>
                  <a:lnTo>
                    <a:pt x="6965" y="10207"/>
                  </a:lnTo>
                  <a:lnTo>
                    <a:pt x="6965" y="10309"/>
                  </a:lnTo>
                  <a:lnTo>
                    <a:pt x="6991" y="10410"/>
                  </a:lnTo>
                  <a:lnTo>
                    <a:pt x="7041" y="10486"/>
                  </a:lnTo>
                  <a:lnTo>
                    <a:pt x="7117" y="10537"/>
                  </a:lnTo>
                  <a:lnTo>
                    <a:pt x="7219" y="10562"/>
                  </a:lnTo>
                  <a:lnTo>
                    <a:pt x="7573" y="10511"/>
                  </a:lnTo>
                  <a:lnTo>
                    <a:pt x="7953" y="10461"/>
                  </a:lnTo>
                  <a:lnTo>
                    <a:pt x="8333" y="10359"/>
                  </a:lnTo>
                  <a:lnTo>
                    <a:pt x="8688" y="10233"/>
                  </a:lnTo>
                  <a:lnTo>
                    <a:pt x="8688" y="11854"/>
                  </a:lnTo>
                  <a:lnTo>
                    <a:pt x="1570" y="11854"/>
                  </a:lnTo>
                  <a:lnTo>
                    <a:pt x="1570" y="507"/>
                  </a:lnTo>
                  <a:lnTo>
                    <a:pt x="2837" y="507"/>
                  </a:lnTo>
                  <a:lnTo>
                    <a:pt x="2938" y="481"/>
                  </a:lnTo>
                  <a:lnTo>
                    <a:pt x="3014" y="431"/>
                  </a:lnTo>
                  <a:lnTo>
                    <a:pt x="3065" y="355"/>
                  </a:lnTo>
                  <a:lnTo>
                    <a:pt x="3090" y="254"/>
                  </a:lnTo>
                  <a:lnTo>
                    <a:pt x="3065" y="152"/>
                  </a:lnTo>
                  <a:lnTo>
                    <a:pt x="3014" y="76"/>
                  </a:lnTo>
                  <a:lnTo>
                    <a:pt x="2938"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4" name="Google Shape;3663;p53"/>
            <p:cNvSpPr/>
            <p:nvPr/>
          </p:nvSpPr>
          <p:spPr>
            <a:xfrm>
              <a:off x="6451050" y="2690950"/>
              <a:ext cx="134275" cy="13325"/>
            </a:xfrm>
            <a:custGeom>
              <a:avLst/>
              <a:gdLst/>
              <a:ahLst/>
              <a:cxnLst/>
              <a:rect l="l" t="t" r="r" b="b"/>
              <a:pathLst>
                <a:path w="5371" h="533" extrusionOk="0">
                  <a:moveTo>
                    <a:pt x="280" y="0"/>
                  </a:moveTo>
                  <a:lnTo>
                    <a:pt x="178" y="26"/>
                  </a:lnTo>
                  <a:lnTo>
                    <a:pt x="77" y="76"/>
                  </a:lnTo>
                  <a:lnTo>
                    <a:pt x="26" y="178"/>
                  </a:lnTo>
                  <a:lnTo>
                    <a:pt x="1" y="279"/>
                  </a:lnTo>
                  <a:lnTo>
                    <a:pt x="26" y="380"/>
                  </a:lnTo>
                  <a:lnTo>
                    <a:pt x="77" y="456"/>
                  </a:lnTo>
                  <a:lnTo>
                    <a:pt x="178" y="507"/>
                  </a:lnTo>
                  <a:lnTo>
                    <a:pt x="280" y="532"/>
                  </a:lnTo>
                  <a:lnTo>
                    <a:pt x="5092" y="532"/>
                  </a:lnTo>
                  <a:lnTo>
                    <a:pt x="5193" y="507"/>
                  </a:lnTo>
                  <a:lnTo>
                    <a:pt x="5294" y="456"/>
                  </a:lnTo>
                  <a:lnTo>
                    <a:pt x="5345" y="380"/>
                  </a:lnTo>
                  <a:lnTo>
                    <a:pt x="5370" y="279"/>
                  </a:lnTo>
                  <a:lnTo>
                    <a:pt x="5345" y="178"/>
                  </a:lnTo>
                  <a:lnTo>
                    <a:pt x="5294" y="76"/>
                  </a:lnTo>
                  <a:lnTo>
                    <a:pt x="5193" y="26"/>
                  </a:lnTo>
                  <a:lnTo>
                    <a:pt x="5092"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5" name="Google Shape;3664;p53"/>
            <p:cNvSpPr/>
            <p:nvPr/>
          </p:nvSpPr>
          <p:spPr>
            <a:xfrm>
              <a:off x="6525150" y="2747925"/>
              <a:ext cx="60175" cy="13325"/>
            </a:xfrm>
            <a:custGeom>
              <a:avLst/>
              <a:gdLst/>
              <a:ahLst/>
              <a:cxnLst/>
              <a:rect l="l" t="t" r="r" b="b"/>
              <a:pathLst>
                <a:path w="2407" h="533" extrusionOk="0">
                  <a:moveTo>
                    <a:pt x="254" y="1"/>
                  </a:moveTo>
                  <a:lnTo>
                    <a:pt x="152" y="26"/>
                  </a:lnTo>
                  <a:lnTo>
                    <a:pt x="76" y="77"/>
                  </a:lnTo>
                  <a:lnTo>
                    <a:pt x="26" y="153"/>
                  </a:lnTo>
                  <a:lnTo>
                    <a:pt x="0" y="254"/>
                  </a:lnTo>
                  <a:lnTo>
                    <a:pt x="26" y="355"/>
                  </a:lnTo>
                  <a:lnTo>
                    <a:pt x="76" y="457"/>
                  </a:lnTo>
                  <a:lnTo>
                    <a:pt x="152" y="507"/>
                  </a:lnTo>
                  <a:lnTo>
                    <a:pt x="254" y="533"/>
                  </a:lnTo>
                  <a:lnTo>
                    <a:pt x="2128" y="533"/>
                  </a:lnTo>
                  <a:lnTo>
                    <a:pt x="2229" y="507"/>
                  </a:lnTo>
                  <a:lnTo>
                    <a:pt x="2330" y="457"/>
                  </a:lnTo>
                  <a:lnTo>
                    <a:pt x="2381" y="355"/>
                  </a:lnTo>
                  <a:lnTo>
                    <a:pt x="2406" y="254"/>
                  </a:lnTo>
                  <a:lnTo>
                    <a:pt x="2381" y="153"/>
                  </a:lnTo>
                  <a:lnTo>
                    <a:pt x="2330" y="77"/>
                  </a:lnTo>
                  <a:lnTo>
                    <a:pt x="2229" y="26"/>
                  </a:lnTo>
                  <a:lnTo>
                    <a:pt x="2128"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6" name="Google Shape;3665;p53"/>
            <p:cNvSpPr/>
            <p:nvPr/>
          </p:nvSpPr>
          <p:spPr>
            <a:xfrm>
              <a:off x="6243375" y="2918250"/>
              <a:ext cx="51950" cy="12700"/>
            </a:xfrm>
            <a:custGeom>
              <a:avLst/>
              <a:gdLst/>
              <a:ahLst/>
              <a:cxnLst/>
              <a:rect l="l" t="t" r="r" b="b"/>
              <a:pathLst>
                <a:path w="2078" h="508" extrusionOk="0">
                  <a:moveTo>
                    <a:pt x="152" y="1"/>
                  </a:moveTo>
                  <a:lnTo>
                    <a:pt x="76" y="77"/>
                  </a:lnTo>
                  <a:lnTo>
                    <a:pt x="26" y="153"/>
                  </a:lnTo>
                  <a:lnTo>
                    <a:pt x="0" y="254"/>
                  </a:lnTo>
                  <a:lnTo>
                    <a:pt x="26" y="356"/>
                  </a:lnTo>
                  <a:lnTo>
                    <a:pt x="76" y="432"/>
                  </a:lnTo>
                  <a:lnTo>
                    <a:pt x="152" y="482"/>
                  </a:lnTo>
                  <a:lnTo>
                    <a:pt x="254" y="508"/>
                  </a:lnTo>
                  <a:lnTo>
                    <a:pt x="1824" y="508"/>
                  </a:lnTo>
                  <a:lnTo>
                    <a:pt x="1925" y="482"/>
                  </a:lnTo>
                  <a:lnTo>
                    <a:pt x="2001" y="432"/>
                  </a:lnTo>
                  <a:lnTo>
                    <a:pt x="2077" y="356"/>
                  </a:lnTo>
                  <a:lnTo>
                    <a:pt x="2077" y="254"/>
                  </a:lnTo>
                  <a:lnTo>
                    <a:pt x="2077" y="153"/>
                  </a:lnTo>
                  <a:lnTo>
                    <a:pt x="2001" y="77"/>
                  </a:lnTo>
                  <a:lnTo>
                    <a:pt x="1925"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7" name="Google Shape;3666;p53"/>
            <p:cNvSpPr/>
            <p:nvPr/>
          </p:nvSpPr>
          <p:spPr>
            <a:xfrm>
              <a:off x="6540975" y="2889775"/>
              <a:ext cx="44350" cy="12675"/>
            </a:xfrm>
            <a:custGeom>
              <a:avLst/>
              <a:gdLst/>
              <a:ahLst/>
              <a:cxnLst/>
              <a:rect l="l" t="t" r="r" b="b"/>
              <a:pathLst>
                <a:path w="1774" h="507" extrusionOk="0">
                  <a:moveTo>
                    <a:pt x="254" y="0"/>
                  </a:moveTo>
                  <a:lnTo>
                    <a:pt x="152" y="26"/>
                  </a:lnTo>
                  <a:lnTo>
                    <a:pt x="76" y="76"/>
                  </a:lnTo>
                  <a:lnTo>
                    <a:pt x="26" y="152"/>
                  </a:lnTo>
                  <a:lnTo>
                    <a:pt x="0" y="254"/>
                  </a:lnTo>
                  <a:lnTo>
                    <a:pt x="26" y="355"/>
                  </a:lnTo>
                  <a:lnTo>
                    <a:pt x="76" y="431"/>
                  </a:lnTo>
                  <a:lnTo>
                    <a:pt x="152" y="507"/>
                  </a:lnTo>
                  <a:lnTo>
                    <a:pt x="1621" y="507"/>
                  </a:lnTo>
                  <a:lnTo>
                    <a:pt x="1697" y="431"/>
                  </a:lnTo>
                  <a:lnTo>
                    <a:pt x="1748" y="355"/>
                  </a:lnTo>
                  <a:lnTo>
                    <a:pt x="1773" y="254"/>
                  </a:lnTo>
                  <a:lnTo>
                    <a:pt x="1748" y="152"/>
                  </a:lnTo>
                  <a:lnTo>
                    <a:pt x="1697" y="76"/>
                  </a:lnTo>
                  <a:lnTo>
                    <a:pt x="1621" y="26"/>
                  </a:lnTo>
                  <a:lnTo>
                    <a:pt x="1520" y="0"/>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sp>
          <p:nvSpPr>
            <p:cNvPr id="168" name="Google Shape;3667;p53"/>
            <p:cNvSpPr/>
            <p:nvPr/>
          </p:nvSpPr>
          <p:spPr>
            <a:xfrm>
              <a:off x="6272500" y="2709300"/>
              <a:ext cx="185550" cy="185550"/>
            </a:xfrm>
            <a:custGeom>
              <a:avLst/>
              <a:gdLst/>
              <a:ahLst/>
              <a:cxnLst/>
              <a:rect l="l" t="t" r="r" b="b"/>
              <a:pathLst>
                <a:path w="7422" h="7422" extrusionOk="0">
                  <a:moveTo>
                    <a:pt x="3977" y="533"/>
                  </a:moveTo>
                  <a:lnTo>
                    <a:pt x="4256" y="583"/>
                  </a:lnTo>
                  <a:lnTo>
                    <a:pt x="4534" y="634"/>
                  </a:lnTo>
                  <a:lnTo>
                    <a:pt x="4787" y="710"/>
                  </a:lnTo>
                  <a:lnTo>
                    <a:pt x="5041" y="811"/>
                  </a:lnTo>
                  <a:lnTo>
                    <a:pt x="5269" y="938"/>
                  </a:lnTo>
                  <a:lnTo>
                    <a:pt x="5497" y="1090"/>
                  </a:lnTo>
                  <a:lnTo>
                    <a:pt x="5699" y="1242"/>
                  </a:lnTo>
                  <a:lnTo>
                    <a:pt x="1697" y="1242"/>
                  </a:lnTo>
                  <a:lnTo>
                    <a:pt x="1925" y="1090"/>
                  </a:lnTo>
                  <a:lnTo>
                    <a:pt x="2128" y="938"/>
                  </a:lnTo>
                  <a:lnTo>
                    <a:pt x="2381" y="811"/>
                  </a:lnTo>
                  <a:lnTo>
                    <a:pt x="2635" y="710"/>
                  </a:lnTo>
                  <a:lnTo>
                    <a:pt x="2888" y="634"/>
                  </a:lnTo>
                  <a:lnTo>
                    <a:pt x="3141" y="583"/>
                  </a:lnTo>
                  <a:lnTo>
                    <a:pt x="3420" y="533"/>
                  </a:lnTo>
                  <a:close/>
                  <a:moveTo>
                    <a:pt x="6231" y="1774"/>
                  </a:moveTo>
                  <a:lnTo>
                    <a:pt x="6383" y="1976"/>
                  </a:lnTo>
                  <a:lnTo>
                    <a:pt x="6510" y="2204"/>
                  </a:lnTo>
                  <a:lnTo>
                    <a:pt x="6636" y="2458"/>
                  </a:lnTo>
                  <a:lnTo>
                    <a:pt x="6738" y="2711"/>
                  </a:lnTo>
                  <a:lnTo>
                    <a:pt x="684" y="2711"/>
                  </a:lnTo>
                  <a:lnTo>
                    <a:pt x="786" y="2458"/>
                  </a:lnTo>
                  <a:lnTo>
                    <a:pt x="887" y="2204"/>
                  </a:lnTo>
                  <a:lnTo>
                    <a:pt x="1039" y="1976"/>
                  </a:lnTo>
                  <a:lnTo>
                    <a:pt x="1191" y="1774"/>
                  </a:lnTo>
                  <a:close/>
                  <a:moveTo>
                    <a:pt x="6864" y="3243"/>
                  </a:moveTo>
                  <a:lnTo>
                    <a:pt x="6890" y="3471"/>
                  </a:lnTo>
                  <a:lnTo>
                    <a:pt x="6890" y="3724"/>
                  </a:lnTo>
                  <a:lnTo>
                    <a:pt x="6890" y="3952"/>
                  </a:lnTo>
                  <a:lnTo>
                    <a:pt x="6864" y="4180"/>
                  </a:lnTo>
                  <a:lnTo>
                    <a:pt x="3977" y="4180"/>
                  </a:lnTo>
                  <a:lnTo>
                    <a:pt x="3876" y="4205"/>
                  </a:lnTo>
                  <a:lnTo>
                    <a:pt x="3774" y="4256"/>
                  </a:lnTo>
                  <a:lnTo>
                    <a:pt x="3724" y="4357"/>
                  </a:lnTo>
                  <a:lnTo>
                    <a:pt x="3698" y="4458"/>
                  </a:lnTo>
                  <a:lnTo>
                    <a:pt x="3724" y="4560"/>
                  </a:lnTo>
                  <a:lnTo>
                    <a:pt x="3774" y="4636"/>
                  </a:lnTo>
                  <a:lnTo>
                    <a:pt x="3876" y="4686"/>
                  </a:lnTo>
                  <a:lnTo>
                    <a:pt x="3977" y="4712"/>
                  </a:lnTo>
                  <a:lnTo>
                    <a:pt x="6738" y="4712"/>
                  </a:lnTo>
                  <a:lnTo>
                    <a:pt x="6636" y="4965"/>
                  </a:lnTo>
                  <a:lnTo>
                    <a:pt x="6510" y="5218"/>
                  </a:lnTo>
                  <a:lnTo>
                    <a:pt x="6383" y="5446"/>
                  </a:lnTo>
                  <a:lnTo>
                    <a:pt x="6231" y="5674"/>
                  </a:lnTo>
                  <a:lnTo>
                    <a:pt x="1191" y="5674"/>
                  </a:lnTo>
                  <a:lnTo>
                    <a:pt x="1039" y="5446"/>
                  </a:lnTo>
                  <a:lnTo>
                    <a:pt x="887" y="5218"/>
                  </a:lnTo>
                  <a:lnTo>
                    <a:pt x="786" y="4965"/>
                  </a:lnTo>
                  <a:lnTo>
                    <a:pt x="684" y="4712"/>
                  </a:lnTo>
                  <a:lnTo>
                    <a:pt x="2736" y="4712"/>
                  </a:lnTo>
                  <a:lnTo>
                    <a:pt x="2837" y="4686"/>
                  </a:lnTo>
                  <a:lnTo>
                    <a:pt x="2938" y="4636"/>
                  </a:lnTo>
                  <a:lnTo>
                    <a:pt x="2989" y="4560"/>
                  </a:lnTo>
                  <a:lnTo>
                    <a:pt x="3014" y="4458"/>
                  </a:lnTo>
                  <a:lnTo>
                    <a:pt x="2989" y="4357"/>
                  </a:lnTo>
                  <a:lnTo>
                    <a:pt x="2938" y="4256"/>
                  </a:lnTo>
                  <a:lnTo>
                    <a:pt x="2837" y="4205"/>
                  </a:lnTo>
                  <a:lnTo>
                    <a:pt x="2736" y="4180"/>
                  </a:lnTo>
                  <a:lnTo>
                    <a:pt x="558" y="4180"/>
                  </a:lnTo>
                  <a:lnTo>
                    <a:pt x="532" y="3952"/>
                  </a:lnTo>
                  <a:lnTo>
                    <a:pt x="532" y="3724"/>
                  </a:lnTo>
                  <a:lnTo>
                    <a:pt x="532" y="3471"/>
                  </a:lnTo>
                  <a:lnTo>
                    <a:pt x="558" y="3243"/>
                  </a:lnTo>
                  <a:close/>
                  <a:moveTo>
                    <a:pt x="5699" y="6181"/>
                  </a:moveTo>
                  <a:lnTo>
                    <a:pt x="5497" y="6358"/>
                  </a:lnTo>
                  <a:lnTo>
                    <a:pt x="5269" y="6485"/>
                  </a:lnTo>
                  <a:lnTo>
                    <a:pt x="5041" y="6611"/>
                  </a:lnTo>
                  <a:lnTo>
                    <a:pt x="4787" y="6713"/>
                  </a:lnTo>
                  <a:lnTo>
                    <a:pt x="4534" y="6789"/>
                  </a:lnTo>
                  <a:lnTo>
                    <a:pt x="4256" y="6839"/>
                  </a:lnTo>
                  <a:lnTo>
                    <a:pt x="3977" y="6890"/>
                  </a:lnTo>
                  <a:lnTo>
                    <a:pt x="3420" y="6890"/>
                  </a:lnTo>
                  <a:lnTo>
                    <a:pt x="3141" y="6839"/>
                  </a:lnTo>
                  <a:lnTo>
                    <a:pt x="2888" y="6789"/>
                  </a:lnTo>
                  <a:lnTo>
                    <a:pt x="2635" y="6713"/>
                  </a:lnTo>
                  <a:lnTo>
                    <a:pt x="2381" y="6611"/>
                  </a:lnTo>
                  <a:lnTo>
                    <a:pt x="2128" y="6485"/>
                  </a:lnTo>
                  <a:lnTo>
                    <a:pt x="1925" y="6358"/>
                  </a:lnTo>
                  <a:lnTo>
                    <a:pt x="1697" y="6181"/>
                  </a:lnTo>
                  <a:close/>
                  <a:moveTo>
                    <a:pt x="3698" y="1"/>
                  </a:moveTo>
                  <a:lnTo>
                    <a:pt x="3318" y="26"/>
                  </a:lnTo>
                  <a:lnTo>
                    <a:pt x="2964" y="77"/>
                  </a:lnTo>
                  <a:lnTo>
                    <a:pt x="2609" y="178"/>
                  </a:lnTo>
                  <a:lnTo>
                    <a:pt x="2255" y="305"/>
                  </a:lnTo>
                  <a:lnTo>
                    <a:pt x="1951" y="457"/>
                  </a:lnTo>
                  <a:lnTo>
                    <a:pt x="1621" y="634"/>
                  </a:lnTo>
                  <a:lnTo>
                    <a:pt x="1343" y="862"/>
                  </a:lnTo>
                  <a:lnTo>
                    <a:pt x="1090" y="1090"/>
                  </a:lnTo>
                  <a:lnTo>
                    <a:pt x="836" y="1368"/>
                  </a:lnTo>
                  <a:lnTo>
                    <a:pt x="634" y="1647"/>
                  </a:lnTo>
                  <a:lnTo>
                    <a:pt x="456" y="1951"/>
                  </a:lnTo>
                  <a:lnTo>
                    <a:pt x="279" y="2280"/>
                  </a:lnTo>
                  <a:lnTo>
                    <a:pt x="152" y="2610"/>
                  </a:lnTo>
                  <a:lnTo>
                    <a:pt x="76" y="2964"/>
                  </a:lnTo>
                  <a:lnTo>
                    <a:pt x="26" y="3344"/>
                  </a:lnTo>
                  <a:lnTo>
                    <a:pt x="0" y="3724"/>
                  </a:lnTo>
                  <a:lnTo>
                    <a:pt x="26" y="4104"/>
                  </a:lnTo>
                  <a:lnTo>
                    <a:pt x="76" y="4458"/>
                  </a:lnTo>
                  <a:lnTo>
                    <a:pt x="152" y="4813"/>
                  </a:lnTo>
                  <a:lnTo>
                    <a:pt x="279" y="5168"/>
                  </a:lnTo>
                  <a:lnTo>
                    <a:pt x="456" y="5472"/>
                  </a:lnTo>
                  <a:lnTo>
                    <a:pt x="634" y="5776"/>
                  </a:lnTo>
                  <a:lnTo>
                    <a:pt x="836" y="6079"/>
                  </a:lnTo>
                  <a:lnTo>
                    <a:pt x="1090" y="6333"/>
                  </a:lnTo>
                  <a:lnTo>
                    <a:pt x="1343" y="6586"/>
                  </a:lnTo>
                  <a:lnTo>
                    <a:pt x="1621" y="6789"/>
                  </a:lnTo>
                  <a:lnTo>
                    <a:pt x="1951" y="6966"/>
                  </a:lnTo>
                  <a:lnTo>
                    <a:pt x="2255" y="7118"/>
                  </a:lnTo>
                  <a:lnTo>
                    <a:pt x="2609" y="7245"/>
                  </a:lnTo>
                  <a:lnTo>
                    <a:pt x="2964" y="7346"/>
                  </a:lnTo>
                  <a:lnTo>
                    <a:pt x="3318" y="7397"/>
                  </a:lnTo>
                  <a:lnTo>
                    <a:pt x="3698" y="7422"/>
                  </a:lnTo>
                  <a:lnTo>
                    <a:pt x="4078" y="7397"/>
                  </a:lnTo>
                  <a:lnTo>
                    <a:pt x="4458" y="7346"/>
                  </a:lnTo>
                  <a:lnTo>
                    <a:pt x="4813" y="7245"/>
                  </a:lnTo>
                  <a:lnTo>
                    <a:pt x="5142" y="7118"/>
                  </a:lnTo>
                  <a:lnTo>
                    <a:pt x="5471" y="6966"/>
                  </a:lnTo>
                  <a:lnTo>
                    <a:pt x="5775" y="6789"/>
                  </a:lnTo>
                  <a:lnTo>
                    <a:pt x="6054" y="6586"/>
                  </a:lnTo>
                  <a:lnTo>
                    <a:pt x="6332" y="6333"/>
                  </a:lnTo>
                  <a:lnTo>
                    <a:pt x="6560" y="6079"/>
                  </a:lnTo>
                  <a:lnTo>
                    <a:pt x="6788" y="5776"/>
                  </a:lnTo>
                  <a:lnTo>
                    <a:pt x="6966" y="5472"/>
                  </a:lnTo>
                  <a:lnTo>
                    <a:pt x="7118" y="5168"/>
                  </a:lnTo>
                  <a:lnTo>
                    <a:pt x="7244" y="4813"/>
                  </a:lnTo>
                  <a:lnTo>
                    <a:pt x="7346" y="4458"/>
                  </a:lnTo>
                  <a:lnTo>
                    <a:pt x="7396" y="4104"/>
                  </a:lnTo>
                  <a:lnTo>
                    <a:pt x="7422" y="3724"/>
                  </a:lnTo>
                  <a:lnTo>
                    <a:pt x="7396" y="3344"/>
                  </a:lnTo>
                  <a:lnTo>
                    <a:pt x="7346" y="2964"/>
                  </a:lnTo>
                  <a:lnTo>
                    <a:pt x="7244" y="2610"/>
                  </a:lnTo>
                  <a:lnTo>
                    <a:pt x="7118" y="2280"/>
                  </a:lnTo>
                  <a:lnTo>
                    <a:pt x="6966" y="1951"/>
                  </a:lnTo>
                  <a:lnTo>
                    <a:pt x="6788" y="1647"/>
                  </a:lnTo>
                  <a:lnTo>
                    <a:pt x="6560" y="1368"/>
                  </a:lnTo>
                  <a:lnTo>
                    <a:pt x="6332" y="1090"/>
                  </a:lnTo>
                  <a:lnTo>
                    <a:pt x="6054" y="862"/>
                  </a:lnTo>
                  <a:lnTo>
                    <a:pt x="5775" y="634"/>
                  </a:lnTo>
                  <a:lnTo>
                    <a:pt x="5471" y="457"/>
                  </a:lnTo>
                  <a:lnTo>
                    <a:pt x="5142" y="305"/>
                  </a:lnTo>
                  <a:lnTo>
                    <a:pt x="4813" y="178"/>
                  </a:lnTo>
                  <a:lnTo>
                    <a:pt x="4458" y="77"/>
                  </a:lnTo>
                  <a:lnTo>
                    <a:pt x="4078" y="26"/>
                  </a:lnTo>
                  <a:lnTo>
                    <a:pt x="3698" y="1"/>
                  </a:lnTo>
                  <a:close/>
                </a:path>
              </a:pathLst>
            </a:custGeom>
            <a:solidFill>
              <a:srgbClr val="000000"/>
            </a:solidFill>
            <a:ln>
              <a:noFill/>
            </a:ln>
          </p:spPr>
          <p:txBody>
            <a:bodyPr spcFirstLastPara="1" wrap="square" lIns="91425" tIns="91425" rIns="91425" bIns="91425" anchor="ctr" anchorCtr="0">
              <a:noAutofit/>
            </a:bodyPr>
            <a:lstStyle/>
            <a:p>
              <a:endParaRPr sz="4500">
                <a:latin typeface="Arial" panose="020B0604020202020204" pitchFamily="34" charset="0"/>
                <a:cs typeface="Arial" panose="020B0604020202020204" pitchFamily="34" charset="0"/>
              </a:endParaRPr>
            </a:p>
          </p:txBody>
        </p:sp>
      </p:grpSp>
      <p:sp>
        <p:nvSpPr>
          <p:cNvPr id="169" name="Rectangle 168"/>
          <p:cNvSpPr/>
          <p:nvPr/>
        </p:nvSpPr>
        <p:spPr>
          <a:xfrm>
            <a:off x="1611848" y="6855657"/>
            <a:ext cx="4718276" cy="1754324"/>
          </a:xfrm>
          <a:prstGeom prst="rect">
            <a:avLst/>
          </a:prstGeom>
        </p:spPr>
        <p:txBody>
          <a:bodyPr wrap="square" lIns="91439" tIns="45719" rIns="91439" bIns="45719">
            <a:spAutoFit/>
          </a:bodyPr>
          <a:lstStyle/>
          <a:p>
            <a:pPr algn="ctr">
              <a:lnSpc>
                <a:spcPct val="150000"/>
              </a:lnSpc>
            </a:pPr>
            <a:r>
              <a:rPr lang="en-US" sz="3600" dirty="0" err="1">
                <a:latin typeface="Times New Roman" pitchFamily="18" charset="0"/>
                <a:cs typeface="Times New Roman" pitchFamily="18" charset="0"/>
              </a:rPr>
              <a:t>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nhớ</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endParaRPr lang="en-US" sz="3600" dirty="0">
              <a:latin typeface="Times New Roman" pitchFamily="18" charset="0"/>
              <a:cs typeface="Times New Roman" pitchFamily="18" charset="0"/>
            </a:endParaRPr>
          </a:p>
        </p:txBody>
      </p:sp>
      <p:sp>
        <p:nvSpPr>
          <p:cNvPr id="170" name="Rectangle 169"/>
          <p:cNvSpPr/>
          <p:nvPr/>
        </p:nvSpPr>
        <p:spPr>
          <a:xfrm>
            <a:off x="7069212" y="6816801"/>
            <a:ext cx="3210396" cy="3316740"/>
          </a:xfrm>
          <a:prstGeom prst="rect">
            <a:avLst/>
          </a:prstGeom>
        </p:spPr>
        <p:txBody>
          <a:bodyPr wrap="square" lIns="91439" tIns="45719" rIns="91439" bIns="45719">
            <a:spAutoFit/>
          </a:bodyPr>
          <a:lstStyle/>
          <a:p>
            <a:pPr algn="ctr">
              <a:lnSpc>
                <a:spcPct val="150000"/>
              </a:lnSpc>
            </a:pPr>
            <a:r>
              <a:rPr lang="vi-VN" sz="3600" dirty="0">
                <a:latin typeface="Times New Roman" pitchFamily="18" charset="0"/>
                <a:cs typeface="Times New Roman" pitchFamily="18" charset="0"/>
              </a:rPr>
              <a:t>Làm các bài tập 1.7 ý a,b và 1.8 ý a, SGK trang 13</a:t>
            </a:r>
            <a:endParaRPr lang="en-US" sz="3600" dirty="0">
              <a:latin typeface="Times New Roman" pitchFamily="18" charset="0"/>
              <a:cs typeface="Times New Roman" pitchFamily="18" charset="0"/>
            </a:endParaRPr>
          </a:p>
        </p:txBody>
      </p:sp>
      <p:sp>
        <p:nvSpPr>
          <p:cNvPr id="171" name="Rectangle 170"/>
          <p:cNvSpPr/>
          <p:nvPr/>
        </p:nvSpPr>
        <p:spPr>
          <a:xfrm>
            <a:off x="11031810" y="6844260"/>
            <a:ext cx="5968888" cy="1754324"/>
          </a:xfrm>
          <a:prstGeom prst="rect">
            <a:avLst/>
          </a:prstGeom>
        </p:spPr>
        <p:txBody>
          <a:bodyPr wrap="square" lIns="91439" tIns="45719" rIns="91439" bIns="45719">
            <a:spAutoFit/>
          </a:bodyPr>
          <a:lstStyle/>
          <a:p>
            <a:pPr algn="ctr">
              <a:lnSpc>
                <a:spcPct val="150000"/>
              </a:lnSpc>
            </a:pPr>
            <a:r>
              <a:rPr lang="en-US" sz="3600" dirty="0" err="1">
                <a:latin typeface="Times New Roman" pitchFamily="18" charset="0"/>
                <a:cs typeface="Times New Roman" pitchFamily="18" charset="0"/>
              </a:rPr>
              <a:t>Tìm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nội</a:t>
            </a:r>
            <a:r>
              <a:rPr lang="en-US" sz="3600" dirty="0">
                <a:latin typeface="Times New Roman" pitchFamily="18" charset="0"/>
                <a:cs typeface="Times New Roman" pitchFamily="18" charset="0"/>
              </a:rPr>
              <a:t> dung </a:t>
            </a:r>
          </a:p>
          <a:p>
            <a:pPr algn="ctr">
              <a:lnSpc>
                <a:spcPct val="150000"/>
              </a:lnSpc>
            </a:pPr>
            <a:r>
              <a:rPr lang="en-US" sz="3600" dirty="0">
                <a:latin typeface="Times New Roman" pitchFamily="18" charset="0"/>
                <a:cs typeface="Times New Roman" pitchFamily="18" charset="0"/>
              </a:rPr>
              <a:t>bài mới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barn(inVertical)">
                                      <p:cBhvr>
                                        <p:cTn id="10" dur="500"/>
                                        <p:tgtEl>
                                          <p:spTgt spid="9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barn(inVertical)">
                                      <p:cBhvr>
                                        <p:cTn id="13" dur="500"/>
                                        <p:tgtEl>
                                          <p:spTgt spid="9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barn(inVertical)">
                                      <p:cBhvr>
                                        <p:cTn id="16" dur="500"/>
                                        <p:tgtEl>
                                          <p:spTgt spid="96"/>
                                        </p:tgtEl>
                                      </p:cBhvr>
                                    </p:animEffect>
                                  </p:childTnLst>
                                </p:cTn>
                              </p:par>
                              <p:par>
                                <p:cTn id="17" presetID="16" presetClass="entr" presetSubtype="21"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barn(inVertical)">
                                      <p:cBhvr>
                                        <p:cTn id="19" dur="500"/>
                                        <p:tgtEl>
                                          <p:spTgt spid="9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barn(inVertical)">
                                      <p:cBhvr>
                                        <p:cTn id="22" dur="500"/>
                                        <p:tgtEl>
                                          <p:spTgt spid="98"/>
                                        </p:tgtEl>
                                      </p:cBhvr>
                                    </p:animEffect>
                                  </p:childTnLst>
                                </p:cTn>
                              </p:par>
                              <p:par>
                                <p:cTn id="23" presetID="16" presetClass="entr" presetSubtype="21"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barn(inVertical)">
                                      <p:cBhvr>
                                        <p:cTn id="25" dur="500"/>
                                        <p:tgtEl>
                                          <p:spTgt spid="9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barn(inVertical)">
                                      <p:cBhvr>
                                        <p:cTn id="28" dur="500"/>
                                        <p:tgtEl>
                                          <p:spTgt spid="100"/>
                                        </p:tgtEl>
                                      </p:cBhvr>
                                    </p:animEffect>
                                  </p:childTnLst>
                                </p:cTn>
                              </p:par>
                              <p:par>
                                <p:cTn id="29" presetID="16" presetClass="entr" presetSubtype="21"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barn(inVertical)">
                                      <p:cBhvr>
                                        <p:cTn id="31" dur="500"/>
                                        <p:tgtEl>
                                          <p:spTgt spid="101"/>
                                        </p:tgtEl>
                                      </p:cBhvr>
                                    </p:animEffect>
                                  </p:childTnLst>
                                </p:cTn>
                              </p:par>
                              <p:par>
                                <p:cTn id="32" presetID="16" presetClass="entr" presetSubtype="21"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par>
                                <p:cTn id="35" presetID="16" presetClass="entr" presetSubtype="21" fill="hold"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barn(inVertical)">
                                      <p:cBhvr>
                                        <p:cTn id="37" dur="500"/>
                                        <p:tgtEl>
                                          <p:spTgt spid="103"/>
                                        </p:tgtEl>
                                      </p:cBhvr>
                                    </p:animEffect>
                                  </p:childTnLst>
                                </p:cTn>
                              </p:par>
                              <p:par>
                                <p:cTn id="38" presetID="16" presetClass="entr" presetSubtype="21" fill="hold"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barn(inVertical)">
                                      <p:cBhvr>
                                        <p:cTn id="40" dur="500"/>
                                        <p:tgtEl>
                                          <p:spTgt spid="104"/>
                                        </p:tgtEl>
                                      </p:cBhvr>
                                    </p:animEffect>
                                  </p:childTnLst>
                                </p:cTn>
                              </p:par>
                              <p:par>
                                <p:cTn id="41" presetID="16" presetClass="entr" presetSubtype="21"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barn(inVertical)">
                                      <p:cBhvr>
                                        <p:cTn id="43" dur="500"/>
                                        <p:tgtEl>
                                          <p:spTgt spid="132"/>
                                        </p:tgtEl>
                                      </p:cBhvr>
                                    </p:animEffect>
                                  </p:childTnLst>
                                </p:cTn>
                              </p:par>
                              <p:par>
                                <p:cTn id="44" presetID="16" presetClass="entr" presetSubtype="21" fill="hold" nodeType="with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barn(inVertical)">
                                      <p:cBhvr>
                                        <p:cTn id="46" dur="500"/>
                                        <p:tgtEl>
                                          <p:spTgt spid="150"/>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170"/>
                                        </p:tgtEl>
                                        <p:attrNameLst>
                                          <p:attrName>style.visibility</p:attrName>
                                        </p:attrNameLst>
                                      </p:cBhvr>
                                      <p:to>
                                        <p:strVal val="visible"/>
                                      </p:to>
                                    </p:set>
                                    <p:anim calcmode="lin" valueType="num">
                                      <p:cBhvr>
                                        <p:cTn id="51" dur="500" fill="hold"/>
                                        <p:tgtEl>
                                          <p:spTgt spid="170"/>
                                        </p:tgtEl>
                                        <p:attrNameLst>
                                          <p:attrName>ppt_w</p:attrName>
                                        </p:attrNameLst>
                                      </p:cBhvr>
                                      <p:tavLst>
                                        <p:tav tm="0">
                                          <p:val>
                                            <p:fltVal val="0"/>
                                          </p:val>
                                        </p:tav>
                                        <p:tav tm="100000">
                                          <p:val>
                                            <p:strVal val="#ppt_w"/>
                                          </p:val>
                                        </p:tav>
                                      </p:tavLst>
                                    </p:anim>
                                    <p:anim calcmode="lin" valueType="num">
                                      <p:cBhvr>
                                        <p:cTn id="52" dur="500" fill="hold"/>
                                        <p:tgtEl>
                                          <p:spTgt spid="170"/>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grpId="0" nodeType="clickEffect">
                                  <p:stCondLst>
                                    <p:cond delay="0"/>
                                  </p:stCondLst>
                                  <p:childTnLst>
                                    <p:set>
                                      <p:cBhvr>
                                        <p:cTn id="56" dur="1" fill="hold">
                                          <p:stCondLst>
                                            <p:cond delay="0"/>
                                          </p:stCondLst>
                                        </p:cTn>
                                        <p:tgtEl>
                                          <p:spTgt spid="171"/>
                                        </p:tgtEl>
                                        <p:attrNameLst>
                                          <p:attrName>style.visibility</p:attrName>
                                        </p:attrNameLst>
                                      </p:cBhvr>
                                      <p:to>
                                        <p:strVal val="visible"/>
                                      </p:to>
                                    </p:set>
                                    <p:anim calcmode="lin" valueType="num">
                                      <p:cBhvr>
                                        <p:cTn id="57" dur="500" fill="hold"/>
                                        <p:tgtEl>
                                          <p:spTgt spid="171"/>
                                        </p:tgtEl>
                                        <p:attrNameLst>
                                          <p:attrName>ppt_x</p:attrName>
                                        </p:attrNameLst>
                                      </p:cBhvr>
                                      <p:tavLst>
                                        <p:tav tm="0">
                                          <p:val>
                                            <p:strVal val="#ppt_x-#ppt_w/2"/>
                                          </p:val>
                                        </p:tav>
                                        <p:tav tm="100000">
                                          <p:val>
                                            <p:strVal val="#ppt_x"/>
                                          </p:val>
                                        </p:tav>
                                      </p:tavLst>
                                    </p:anim>
                                    <p:anim calcmode="lin" valueType="num">
                                      <p:cBhvr>
                                        <p:cTn id="58" dur="500" fill="hold"/>
                                        <p:tgtEl>
                                          <p:spTgt spid="171"/>
                                        </p:tgtEl>
                                        <p:attrNameLst>
                                          <p:attrName>ppt_y</p:attrName>
                                        </p:attrNameLst>
                                      </p:cBhvr>
                                      <p:tavLst>
                                        <p:tav tm="0">
                                          <p:val>
                                            <p:strVal val="#ppt_y"/>
                                          </p:val>
                                        </p:tav>
                                        <p:tav tm="100000">
                                          <p:val>
                                            <p:strVal val="#ppt_y"/>
                                          </p:val>
                                        </p:tav>
                                      </p:tavLst>
                                    </p:anim>
                                    <p:anim calcmode="lin" valueType="num">
                                      <p:cBhvr>
                                        <p:cTn id="59" dur="500" fill="hold"/>
                                        <p:tgtEl>
                                          <p:spTgt spid="171"/>
                                        </p:tgtEl>
                                        <p:attrNameLst>
                                          <p:attrName>ppt_w</p:attrName>
                                        </p:attrNameLst>
                                      </p:cBhvr>
                                      <p:tavLst>
                                        <p:tav tm="0">
                                          <p:val>
                                            <p:fltVal val="0"/>
                                          </p:val>
                                        </p:tav>
                                        <p:tav tm="100000">
                                          <p:val>
                                            <p:strVal val="#ppt_w"/>
                                          </p:val>
                                        </p:tav>
                                      </p:tavLst>
                                    </p:anim>
                                    <p:anim calcmode="lin" valueType="num">
                                      <p:cBhvr>
                                        <p:cTn id="60" dur="500" fill="hold"/>
                                        <p:tgtEl>
                                          <p:spTgt spid="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8" grpId="0" animBg="1"/>
      <p:bldP spid="100" grpId="0" animBg="1"/>
      <p:bldP spid="170" grpId="0"/>
      <p:bldP spid="1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4" y="342900"/>
            <a:ext cx="16992594" cy="3471846"/>
          </a:xfrm>
          <a:prstGeom prst="rect">
            <a:avLst/>
          </a:prstGeom>
        </p:spPr>
        <p:txBody>
          <a:bodyPr wrap="square" lIns="91439" tIns="45719" rIns="91439" bIns="45719">
            <a:spAutoFit/>
          </a:bodyPr>
          <a:lstStyle/>
          <a:p>
            <a:pPr algn="ctr">
              <a:lnSpc>
                <a:spcPct val="150000"/>
              </a:lnSpc>
            </a:pPr>
            <a:r>
              <a:rPr lang="en-US" sz="3000" b="1" dirty="0">
                <a:solidFill>
                  <a:srgbClr val="FF0000"/>
                </a:solidFill>
                <a:latin typeface="Times New Roman" pitchFamily="18" charset="0"/>
                <a:cs typeface="Times New Roman" pitchFamily="18" charset="0"/>
              </a:rPr>
              <a:t>BÀI TOÁN MỞ ĐẦU</a:t>
            </a:r>
          </a:p>
          <a:p>
            <a:pPr algn="just">
              <a:lnSpc>
                <a:spcPct val="150000"/>
              </a:lnSpc>
            </a:pP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muốn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300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hạn</a:t>
            </a:r>
            <a:r>
              <a:rPr lang="en-US" sz="3000" dirty="0">
                <a:latin typeface="Times New Roman" pitchFamily="18" charset="0"/>
                <a:cs typeface="Times New Roman" pitchFamily="18" charset="0"/>
              </a:rPr>
              <a:t> 12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vấn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uy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dịch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vụ</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nhau</a:t>
            </a:r>
            <a:r>
              <a:rPr lang="en-US" sz="3000" dirty="0">
                <a:latin typeface="Times New Roman" pitchFamily="18" charset="0"/>
                <a:cs typeface="Times New Roman" pitchFamily="18" charset="0"/>
              </a:rPr>
              <a:t>). </a:t>
            </a:r>
          </a:p>
        </p:txBody>
      </p:sp>
    </p:spTree>
    <p:extLst>
      <p:ext uri="{BB962C8B-B14F-4D97-AF65-F5344CB8AC3E}">
        <p14:creationId xmlns:p14="http://schemas.microsoft.com/office/powerpoint/2010/main" val="19731023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9" y="452462"/>
            <a:ext cx="13093646" cy="553996"/>
          </a:xfrm>
          <a:prstGeom prst="rect">
            <a:avLst/>
          </a:prstGeom>
        </p:spPr>
        <p:txBody>
          <a:bodyPr wrap="none" lIns="91439" tIns="45719" rIns="91439" bIns="45719">
            <a:spAutoFit/>
          </a:bodyPr>
          <a:lstStyle/>
          <a:p>
            <a:pPr algn="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ngày</a:t>
            </a:r>
            <a:r>
              <a:rPr lang="en-US" sz="3000" dirty="0">
                <a:latin typeface="Times New Roman" pitchFamily="18" charset="0"/>
                <a:cs typeface="Times New Roman" pitchFamily="18" charset="0"/>
              </a:rPr>
              <a:t> 8/2/2023) </a:t>
            </a:r>
            <a:r>
              <a:rPr lang="en-US" sz="3000" dirty="0" err="1">
                <a:latin typeface="Times New Roman" pitchFamily="18" charset="0"/>
                <a:cs typeface="Times New Roman" pitchFamily="18" charset="0"/>
              </a:rPr>
              <a:t>như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35" y="1562100"/>
            <a:ext cx="9565106" cy="777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455" y="1562100"/>
            <a:ext cx="10554798"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78073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450" y="1751811"/>
            <a:ext cx="16764000" cy="701859"/>
          </a:xfrm>
          <a:prstGeom prst="rect">
            <a:avLst/>
          </a:prstGeom>
        </p:spPr>
        <p:txBody>
          <a:bodyPr wrap="square">
            <a:spAutoFit/>
          </a:bodyPr>
          <a:lstStyle/>
          <a:p>
            <a:pPr>
              <a:lnSpc>
                <a:spcPct val="150000"/>
              </a:lnSpc>
            </a:pPr>
            <a:r>
              <a:rPr lang="en-US" sz="3000" dirty="0">
                <a:latin typeface="Times New Roman" pitchFamily="18" charset="0"/>
                <a:cs typeface="Times New Roman" pitchFamily="18" charset="0"/>
              </a:rPr>
              <a:t>1.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12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p:txBody>
      </p:sp>
      <p:sp>
        <p:nvSpPr>
          <p:cNvPr id="3" name="Rectangle 2"/>
          <p:cNvSpPr/>
          <p:nvPr/>
        </p:nvSpPr>
        <p:spPr>
          <a:xfrm>
            <a:off x="552450" y="2453670"/>
            <a:ext cx="16764000" cy="784830"/>
          </a:xfrm>
          <a:prstGeom prst="rect">
            <a:avLst/>
          </a:prstGeom>
        </p:spPr>
        <p:txBody>
          <a:bodyPr wrap="square">
            <a:spAutoFit/>
          </a:bodyPr>
          <a:lstStyle/>
          <a:p>
            <a:pPr>
              <a:lnSpc>
                <a:spcPct val="150000"/>
              </a:lnSpc>
            </a:pPr>
            <a:r>
              <a:rPr lang="en-US" sz="3000" dirty="0">
                <a:latin typeface="Times New Roman" pitchFamily="18" charset="0"/>
                <a:cs typeface="Times New Roman" pitchFamily="18" charset="0"/>
              </a:rPr>
              <a:t>2.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a:t>
            </a:r>
          </a:p>
        </p:txBody>
      </p:sp>
      <p:sp>
        <p:nvSpPr>
          <p:cNvPr id="4" name="Rectangle 3"/>
          <p:cNvSpPr/>
          <p:nvPr/>
        </p:nvSpPr>
        <p:spPr>
          <a:xfrm>
            <a:off x="533400" y="5326439"/>
            <a:ext cx="17526000" cy="1015663"/>
          </a:xfrm>
          <a:prstGeom prst="rect">
            <a:avLst/>
          </a:prstGeom>
          <a:solidFill>
            <a:schemeClr val="accent3">
              <a:lumMod val="20000"/>
              <a:lumOff val="80000"/>
            </a:schemeClr>
          </a:solidFill>
        </p:spPr>
        <p:txBody>
          <a:bodyPr wrap="square">
            <a:spAutoFit/>
          </a:bodyPr>
          <a:lstStyle/>
          <a:p>
            <a:r>
              <a:rPr lang="en-US" sz="3000" dirty="0">
                <a:solidFill>
                  <a:srgbClr val="FF0000"/>
                </a:solidFill>
                <a:latin typeface="Times New Roman" pitchFamily="18" charset="0"/>
                <a:cs typeface="Times New Roman" pitchFamily="18" charset="0"/>
              </a:rPr>
              <a:t>2. </a:t>
            </a:r>
            <a:r>
              <a:rPr lang="en-US" sz="3000" dirty="0" err="1">
                <a:solidFill>
                  <a:srgbClr val="FF0000"/>
                </a:solidFill>
                <a:latin typeface="Times New Roman" pitchFamily="18" charset="0"/>
                <a:cs typeface="Times New Roman" pitchFamily="18" charset="0"/>
              </a:rPr>
              <a:t>Trong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lãi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suất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gửi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tiết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kiệm</a:t>
            </a:r>
            <a:r>
              <a:rPr lang="en-US" sz="3000" dirty="0">
                <a:solidFill>
                  <a:srgbClr val="FF0000"/>
                </a:solidFill>
                <a:latin typeface="Times New Roman" pitchFamily="18" charset="0"/>
                <a:cs typeface="Times New Roman" pitchFamily="18" charset="0"/>
              </a:rPr>
              <a:t> 12 </a:t>
            </a:r>
            <a:r>
              <a:rPr lang="en-US" sz="3000" dirty="0" err="1">
                <a:solidFill>
                  <a:srgbClr val="FF0000"/>
                </a:solidFill>
                <a:latin typeface="Times New Roman" pitchFamily="18" charset="0"/>
                <a:cs typeface="Times New Roman" pitchFamily="18" charset="0"/>
              </a:rPr>
              <a:t>tháng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của</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các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ngân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hàng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sẽ</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tư</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vấn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lựa</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chọn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ngân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hàng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có</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lãi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suất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lớn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nhất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vì</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sẽ</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nhận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được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số</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tiền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lãi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lớn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nhất</a:t>
            </a:r>
            <a:endParaRPr lang="en-US" sz="3000" dirty="0">
              <a:solidFill>
                <a:srgbClr val="FF0000"/>
              </a:solidFill>
              <a:latin typeface="Times New Roman" pitchFamily="18" charset="0"/>
              <a:cs typeface="Times New Roman" pitchFamily="18" charset="0"/>
            </a:endParaRPr>
          </a:p>
        </p:txBody>
      </p:sp>
      <p:sp>
        <p:nvSpPr>
          <p:cNvPr id="5" name="Rectangle 4"/>
          <p:cNvSpPr/>
          <p:nvPr/>
        </p:nvSpPr>
        <p:spPr>
          <a:xfrm>
            <a:off x="552450" y="4488239"/>
            <a:ext cx="17506950" cy="553998"/>
          </a:xfrm>
          <a:prstGeom prst="rect">
            <a:avLst/>
          </a:prstGeom>
          <a:solidFill>
            <a:schemeClr val="accent3">
              <a:lumMod val="20000"/>
              <a:lumOff val="80000"/>
            </a:schemeClr>
          </a:solidFill>
        </p:spPr>
        <p:txBody>
          <a:bodyPr wrap="square">
            <a:spAutoFit/>
          </a:bodyPr>
          <a:lstStyle/>
          <a:p>
            <a:r>
              <a:rPr lang="en-US" sz="3000" dirty="0">
                <a:solidFill>
                  <a:srgbClr val="FF0000"/>
                </a:solidFill>
                <a:latin typeface="Times New Roman" pitchFamily="18" charset="0"/>
                <a:cs typeface="Times New Roman" pitchFamily="18" charset="0"/>
              </a:rPr>
              <a:t>1. </a:t>
            </a:r>
            <a:r>
              <a:rPr lang="en-US" sz="3000" dirty="0" err="1">
                <a:solidFill>
                  <a:srgbClr val="FF0000"/>
                </a:solidFill>
                <a:latin typeface="Times New Roman" pitchFamily="18" charset="0"/>
                <a:cs typeface="Times New Roman" pitchFamily="18" charset="0"/>
              </a:rPr>
              <a:t>Số</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tiền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lãi</a:t>
            </a:r>
            <a:r>
              <a:rPr lang="en-US" sz="3000" dirty="0">
                <a:solidFill>
                  <a:srgbClr val="FF0000"/>
                </a:solidFill>
                <a:latin typeface="Times New Roman" pitchFamily="18" charset="0"/>
                <a:cs typeface="Times New Roman" pitchFamily="18" charset="0"/>
              </a:rPr>
              <a:t> = </a:t>
            </a:r>
            <a:r>
              <a:rPr lang="en-US" sz="3000" dirty="0" err="1">
                <a:solidFill>
                  <a:srgbClr val="FF0000"/>
                </a:solidFill>
                <a:latin typeface="Times New Roman" pitchFamily="18" charset="0"/>
                <a:cs typeface="Times New Roman" pitchFamily="18" charset="0"/>
              </a:rPr>
              <a:t>Số</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tiền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gốc</a:t>
            </a:r>
            <a:r>
              <a:rPr lang="en-US" sz="3000" dirty="0">
                <a:solidFill>
                  <a:srgbClr val="FF0000"/>
                </a:solidFill>
                <a:latin typeface="Times New Roman" pitchFamily="18" charset="0"/>
                <a:cs typeface="Times New Roman" pitchFamily="18" charset="0"/>
              </a:rPr>
              <a:t> x </a:t>
            </a:r>
            <a:r>
              <a:rPr lang="en-US" sz="3000" dirty="0" err="1">
                <a:solidFill>
                  <a:srgbClr val="FF0000"/>
                </a:solidFill>
                <a:latin typeface="Times New Roman" pitchFamily="18" charset="0"/>
                <a:cs typeface="Times New Roman" pitchFamily="18" charset="0"/>
              </a:rPr>
              <a:t>Mức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lãi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suất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của</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mỗi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ngân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hàng</a:t>
            </a:r>
            <a:endParaRPr lang="en-US" sz="3000" dirty="0">
              <a:solidFill>
                <a:srgbClr val="FF0000"/>
              </a:solidFill>
              <a:latin typeface="Times New Roman" pitchFamily="18" charset="0"/>
              <a:cs typeface="Times New Roman" pitchFamily="18" charset="0"/>
            </a:endParaRPr>
          </a:p>
        </p:txBody>
      </p:sp>
      <p:sp>
        <p:nvSpPr>
          <p:cNvPr id="6" name="Rectangle 5"/>
          <p:cNvSpPr/>
          <p:nvPr/>
        </p:nvSpPr>
        <p:spPr>
          <a:xfrm>
            <a:off x="5791200" y="190500"/>
            <a:ext cx="8305800" cy="990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33CC"/>
                </a:solidFill>
                <a:latin typeface="Times New Roman" pitchFamily="18" charset="0"/>
                <a:cs typeface="Times New Roman" pitchFamily="18" charset="0"/>
              </a:rPr>
              <a:t>HOẠT ĐỘNG CÁ NHÂN TRẢ LỜI CÂU HỎI</a:t>
            </a:r>
          </a:p>
        </p:txBody>
      </p:sp>
    </p:spTree>
    <p:extLst>
      <p:ext uri="{BB962C8B-B14F-4D97-AF65-F5344CB8AC3E}">
        <p14:creationId xmlns:p14="http://schemas.microsoft.com/office/powerpoint/2010/main" val="31041536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42176" y="2763306"/>
            <a:ext cx="14864624" cy="2308322"/>
          </a:xfrm>
          <a:prstGeom prst="rect">
            <a:avLst/>
          </a:prstGeom>
        </p:spPr>
        <p:txBody>
          <a:bodyPr wrap="square" lIns="91439" tIns="45719" rIns="91439" bIns="45719">
            <a:spAutoFit/>
          </a:bodyPr>
          <a:lstStyle/>
          <a:p>
            <a:pPr algn="ctr">
              <a:lnSpc>
                <a:spcPct val="150000"/>
              </a:lnSpc>
            </a:pPr>
            <a:r>
              <a:rPr lang="en-US" sz="9600" b="1" dirty="0">
                <a:solidFill>
                  <a:schemeClr val="tx2"/>
                </a:solidFill>
                <a:latin typeface="Arial" panose="020B0604020202020204" pitchFamily="34" charset="0"/>
                <a:cs typeface="Arial" panose="020B0604020202020204" pitchFamily="34" charset="0"/>
              </a:rPr>
              <a:t>CÔNG THỨC LÃI KÉP</a:t>
            </a:r>
          </a:p>
        </p:txBody>
      </p:sp>
    </p:spTree>
    <p:extLst>
      <p:ext uri="{BB962C8B-B14F-4D97-AF65-F5344CB8AC3E}">
        <p14:creationId xmlns:p14="http://schemas.microsoft.com/office/powerpoint/2010/main" val="3733711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43200" y="4185858"/>
            <a:ext cx="5375592"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5" name="Rectangle 14"/>
          <p:cNvSpPr/>
          <p:nvPr/>
        </p:nvSpPr>
        <p:spPr>
          <a:xfrm>
            <a:off x="9622632" y="4185858"/>
            <a:ext cx="5388768" cy="354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257805" y="3373850"/>
            <a:ext cx="550690" cy="81201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92000" y="3453897"/>
            <a:ext cx="577880" cy="77520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339499" y="2355848"/>
            <a:ext cx="2725650" cy="3269669"/>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421813" y="-788314"/>
            <a:ext cx="3426782" cy="3546476"/>
          </a:xfrm>
          <a:prstGeom prst="rect">
            <a:avLst/>
          </a:prstGeom>
        </p:spPr>
      </p:pic>
      <p:sp>
        <p:nvSpPr>
          <p:cNvPr id="14" name="TextBox 13"/>
          <p:cNvSpPr txBox="1"/>
          <p:nvPr/>
        </p:nvSpPr>
        <p:spPr>
          <a:xfrm>
            <a:off x="4419600" y="1475483"/>
            <a:ext cx="9288908" cy="1077216"/>
          </a:xfrm>
          <a:prstGeom prst="rect">
            <a:avLst/>
          </a:prstGeom>
          <a:noFill/>
        </p:spPr>
        <p:txBody>
          <a:bodyPr wrap="square" lIns="91439" tIns="45719" rIns="91439" bIns="45719" rtlCol="0">
            <a:spAutoFit/>
          </a:bodyPr>
          <a:lstStyle/>
          <a:p>
            <a:pPr algn="ctr"/>
            <a:r>
              <a:rPr lang="en-US" sz="6400" b="1" dirty="0">
                <a:solidFill>
                  <a:schemeClr val="accent6">
                    <a:lumMod val="75000"/>
                  </a:schemeClr>
                </a:solidFill>
                <a:latin typeface="Arial" panose="020B0604020202020204" pitchFamily="34" charset="0"/>
                <a:cs typeface="Arial" panose="020B0604020202020204" pitchFamily="34" charset="0"/>
              </a:rPr>
              <a:t>NỘI DUNG BÀI HỌC</a:t>
            </a:r>
          </a:p>
        </p:txBody>
      </p:sp>
      <p:sp>
        <p:nvSpPr>
          <p:cNvPr id="16" name="Rectangle 15"/>
          <p:cNvSpPr/>
          <p:nvPr/>
        </p:nvSpPr>
        <p:spPr>
          <a:xfrm>
            <a:off x="2971800" y="5025264"/>
            <a:ext cx="5026804" cy="2169823"/>
          </a:xfrm>
          <a:prstGeom prst="rect">
            <a:avLst/>
          </a:prstGeom>
        </p:spPr>
        <p:txBody>
          <a:bodyPr wrap="square" lIns="91439" tIns="45719" rIns="91439" bIns="45719">
            <a:spAutoFit/>
          </a:bodyPr>
          <a:lstStyle/>
          <a:p>
            <a:pPr algn="ctr">
              <a:lnSpc>
                <a:spcPct val="150000"/>
              </a:lnSpc>
              <a:spcBef>
                <a:spcPts val="300"/>
              </a:spcBef>
              <a:spcAft>
                <a:spcPts val="300"/>
              </a:spcAft>
            </a:pP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gửi</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tiết</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kiệm</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kỳ</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hạn</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9851232" y="4847802"/>
            <a:ext cx="5007768" cy="2169823"/>
          </a:xfrm>
          <a:prstGeom prst="rect">
            <a:avLst/>
          </a:prstGeom>
        </p:spPr>
        <p:txBody>
          <a:bodyPr wrap="square" lIns="91439" tIns="45719" rIns="91439" bIns="45719">
            <a:spAutoFit/>
          </a:bodyPr>
          <a:lstStyle/>
          <a:p>
            <a:pPr algn="ctr">
              <a:lnSpc>
                <a:spcPct val="150000"/>
              </a:lnSpc>
            </a:pPr>
            <a:r>
              <a:rPr lang="en-US" sz="4500" dirty="0" err="1">
                <a:solidFill>
                  <a:srgbClr val="000000"/>
                </a:solidFill>
                <a:latin typeface="Arial" panose="020B0604020202020204" pitchFamily="34" charset="0"/>
                <a:cs typeface="Arial" panose="020B0604020202020204" pitchFamily="34" charset="0"/>
              </a:rPr>
              <a:t>Áp</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dụng</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vào</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thực</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hiện</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các</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dự</a:t>
            </a:r>
            <a:r>
              <a:rPr lang="en-US" sz="4500" dirty="0">
                <a:solidFill>
                  <a:srgbClr val="000000"/>
                </a:solidFill>
                <a:latin typeface="Arial" panose="020B0604020202020204" pitchFamily="34" charset="0"/>
                <a:cs typeface="Arial" panose="020B0604020202020204" pitchFamily="34" charset="0"/>
              </a:rPr>
              <a:t> </a:t>
            </a:r>
            <a:r>
              <a:rPr lang="en-US" sz="4500" dirty="0" err="1">
                <a:solidFill>
                  <a:srgbClr val="000000"/>
                </a:solidFill>
                <a:latin typeface="Arial" panose="020B0604020202020204" pitchFamily="34" charset="0"/>
                <a:cs typeface="Arial" panose="020B0604020202020204" pitchFamily="34" charset="0"/>
              </a:rPr>
              <a:t>án</a:t>
            </a:r>
            <a:endParaRPr lang="en-US" sz="45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4"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90350" y="645325"/>
            <a:ext cx="16992600" cy="921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vi-VN" dirty="0"/>
              <a:t>Tính số tiền người đó nhận sau 1 tháng.</a:t>
            </a:r>
          </a:p>
          <a:p>
            <a:pPr algn="ctr"/>
            <a:r>
              <a:rPr lang="vi-VN" dirty="0"/>
              <a:t>Tính số tiền người đó nhận sau 2 tháng.</a:t>
            </a:r>
          </a:p>
          <a:p>
            <a:pPr algn="ctr"/>
            <a:r>
              <a:rPr lang="vi-VN" dirty="0"/>
              <a:t>Tính số tiền người đó nhận sau 3 tháng.</a:t>
            </a:r>
          </a:p>
          <a:p>
            <a:pPr algn="ctr"/>
            <a:r>
              <a:rPr lang="vi-VN" dirty="0"/>
              <a:t>Đưa ra công thức tính số tiền người đó nhận sau n tháng.</a:t>
            </a:r>
          </a:p>
        </p:txBody>
      </p:sp>
      <p:sp>
        <p:nvSpPr>
          <p:cNvPr id="7" name="Rectangle 6"/>
          <p:cNvSpPr/>
          <p:nvPr/>
        </p:nvSpPr>
        <p:spPr>
          <a:xfrm>
            <a:off x="762005" y="661991"/>
            <a:ext cx="6176689" cy="784828"/>
          </a:xfrm>
          <a:prstGeom prst="rect">
            <a:avLst/>
          </a:prstGeom>
        </p:spPr>
        <p:txBody>
          <a:bodyPr wrap="none" lIns="91439" tIns="45719" rIns="91439" bIns="45719">
            <a:spAutoFit/>
          </a:bodyPr>
          <a:lstStyle/>
          <a:p>
            <a:pPr algn="ctr">
              <a:lnSpc>
                <a:spcPct val="150000"/>
              </a:lnSpc>
              <a:spcBef>
                <a:spcPts val="600"/>
              </a:spcBef>
            </a:pPr>
            <a:r>
              <a:rPr lang="en-US" sz="3000" b="1" dirty="0">
                <a:solidFill>
                  <a:schemeClr val="accent6">
                    <a:lumMod val="75000"/>
                  </a:schemeClr>
                </a:solidFill>
                <a:latin typeface="Times New Roman" pitchFamily="18" charset="0"/>
                <a:ea typeface="Times New Roman" pitchFamily="18" charset="0"/>
                <a:cs typeface="Times New Roman" pitchFamily="18" charset="0"/>
              </a:rPr>
              <a:t>HĐ.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Bài</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toán</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gửi</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tiết</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kiệm</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có</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kỳ</a:t>
            </a:r>
            <a:r>
              <a:rPr lang="en-US" sz="3000" b="1" dirty="0">
                <a:solidFill>
                  <a:schemeClr val="accent6">
                    <a:lumMod val="75000"/>
                  </a:schemeClr>
                </a:solidFill>
                <a:latin typeface="Times New Roman" pitchFamily="18" charset="0"/>
                <a:ea typeface="Times New Roman" pitchFamily="18" charset="0"/>
                <a:cs typeface="Times New Roman" pitchFamily="18" charset="0"/>
              </a:rPr>
              <a:t> </a:t>
            </a:r>
            <a:r>
              <a:rPr lang="en-US" sz="3000" b="1" dirty="0" err="1">
                <a:solidFill>
                  <a:schemeClr val="accent6">
                    <a:lumMod val="75000"/>
                  </a:schemeClr>
                </a:solidFill>
                <a:latin typeface="Times New Roman" pitchFamily="18" charset="0"/>
                <a:ea typeface="Times New Roman" pitchFamily="18" charset="0"/>
                <a:cs typeface="Times New Roman" pitchFamily="18" charset="0"/>
              </a:rPr>
              <a:t>hạn</a:t>
            </a:r>
            <a:endParaRPr lang="en-US" sz="3000" dirty="0">
              <a:solidFill>
                <a:schemeClr val="accent6">
                  <a:lumMod val="75000"/>
                </a:schemeClr>
              </a:solidFill>
              <a:latin typeface="Times New Roman" pitchFamily="18" charset="0"/>
              <a:ea typeface="Calibri" panose="020F0502020204030204" pitchFamily="34" charset="0"/>
              <a:cs typeface="Times New Roman" pitchFamily="18" charset="0"/>
            </a:endParaRPr>
          </a:p>
        </p:txBody>
      </p:sp>
      <p:sp>
        <p:nvSpPr>
          <p:cNvPr id="8" name="Rectangle 7"/>
          <p:cNvSpPr/>
          <p:nvPr/>
        </p:nvSpPr>
        <p:spPr>
          <a:xfrm>
            <a:off x="852703" y="1363849"/>
            <a:ext cx="16811202" cy="4939812"/>
          </a:xfrm>
          <a:prstGeom prst="rect">
            <a:avLst/>
          </a:prstGeom>
        </p:spPr>
        <p:txBody>
          <a:bodyPr wrap="square" lIns="91439" tIns="45719" rIns="91439" bIns="45719">
            <a:spAutoFit/>
          </a:bodyPr>
          <a:lstStyle/>
          <a:p>
            <a:pPr algn="just">
              <a:lnSpc>
                <a:spcPct val="150000"/>
              </a:lnSpc>
            </a:pP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khách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theo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i="1" dirty="0" err="1">
                <a:latin typeface="Times New Roman" pitchFamily="18" charset="0"/>
                <a:cs typeface="Times New Roman" pitchFamily="18" charset="0"/>
              </a:rPr>
              <a:t>lãi</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kép</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theo</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định</a:t>
            </a:r>
            <a:r>
              <a:rPr lang="en-US" sz="3000" i="1" dirty="0">
                <a:latin typeface="Times New Roman" pitchFamily="18" charset="0"/>
                <a:cs typeface="Times New Roman" pitchFamily="18" charset="0"/>
              </a:rPr>
              <a:t> </a:t>
            </a:r>
            <a:r>
              <a:rPr lang="en-US" sz="3000" i="1" dirty="0" err="1">
                <a:latin typeface="Times New Roman" pitchFamily="18" charset="0"/>
                <a:cs typeface="Times New Roman" pitchFamily="18" charset="0"/>
              </a:rPr>
              <a:t>kỳ</a:t>
            </a:r>
            <a:r>
              <a:rPr lang="en-US" sz="3000" i="1" dirty="0">
                <a:latin typeface="Times New Roman" pitchFamily="18" charset="0"/>
                <a:cs typeface="Times New Roman" pitchFamily="18" charset="0"/>
              </a:rPr>
              <a:t>, </a:t>
            </a:r>
            <a:r>
              <a:rPr lang="en-US" sz="3000" dirty="0" err="1">
                <a:latin typeface="Times New Roman" pitchFamily="18" charset="0"/>
                <a:cs typeface="Times New Roman" pitchFamily="18" charset="0"/>
              </a:rPr>
              <a:t>tức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rút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P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r (ở </a:t>
            </a:r>
            <a:r>
              <a:rPr lang="en-US" sz="3000" dirty="0" err="1">
                <a:latin typeface="Times New Roman" pitchFamily="18" charset="0"/>
                <a:cs typeface="Times New Roman" pitchFamily="18" charset="0"/>
              </a:rPr>
              <a:t>đây</a:t>
            </a:r>
            <a:r>
              <a:rPr lang="en-US" sz="3000" dirty="0">
                <a:latin typeface="Times New Roman" pitchFamily="18" charset="0"/>
                <a:cs typeface="Times New Roman" pitchFamily="18" charset="0"/>
              </a:rPr>
              <a:t> r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biểu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dưới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phân</a:t>
            </a:r>
            <a:r>
              <a:rPr lang="en-US" sz="3000" dirty="0">
                <a:latin typeface="Times New Roman" pitchFamily="18" charset="0"/>
                <a:cs typeface="Times New Roman" pitchFamily="18" charset="0"/>
              </a:rPr>
              <a:t>).</a:t>
            </a:r>
          </a:p>
          <a:p>
            <a:pPr marL="742933" indent="-742933" algn="just">
              <a:lnSpc>
                <a:spcPct val="150000"/>
              </a:lnSpc>
              <a:buAutoNum type="alphaLcParenR"/>
            </a:pP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1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a:p>
            <a:pPr marL="742933" indent="-742933" algn="just">
              <a:lnSpc>
                <a:spcPct val="150000"/>
              </a:lnSpc>
              <a:buFontTx/>
              <a:buAutoNum type="alphaLcParenR"/>
            </a:pP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2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a:p>
            <a:pPr marL="742933" indent="-742933" algn="just">
              <a:lnSpc>
                <a:spcPct val="150000"/>
              </a:lnSpc>
              <a:buFontTx/>
              <a:buAutoNum type="alphaLcParenR"/>
            </a:pP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3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a:p>
            <a:pPr marL="742933" indent="-742933" algn="just">
              <a:lnSpc>
                <a:spcPct val="150000"/>
              </a:lnSpc>
              <a:buFontTx/>
              <a:buAutoNum type="alphaLcParenR"/>
            </a:pPr>
            <a:r>
              <a:rPr lang="en-US" sz="3000" dirty="0" err="1">
                <a:latin typeface="Times New Roman" pitchFamily="18" charset="0"/>
                <a:cs typeface="Times New Roman" pitchFamily="18" charset="0"/>
              </a:rPr>
              <a:t>Đưa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n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p:txBody>
      </p:sp>
      <p:sp>
        <p:nvSpPr>
          <p:cNvPr id="10" name="Rectangle 9"/>
          <p:cNvSpPr/>
          <p:nvPr/>
        </p:nvSpPr>
        <p:spPr>
          <a:xfrm>
            <a:off x="871753" y="6286500"/>
            <a:ext cx="16292302" cy="3862594"/>
          </a:xfrm>
          <a:prstGeom prst="rect">
            <a:avLst/>
          </a:prstGeom>
          <a:solidFill>
            <a:schemeClr val="accent2">
              <a:lumMod val="20000"/>
              <a:lumOff val="80000"/>
            </a:schemeClr>
          </a:solidFill>
          <a:ln>
            <a:solidFill>
              <a:schemeClr val="accent6">
                <a:lumMod val="20000"/>
                <a:lumOff val="80000"/>
              </a:schemeClr>
            </a:solidFill>
          </a:ln>
        </p:spPr>
        <p:txBody>
          <a:bodyPr wrap="square" lIns="91439" tIns="45719" rIns="91439" bIns="45719">
            <a:spAutoFit/>
          </a:bodyPr>
          <a:lstStyle/>
          <a:p>
            <a:pPr algn="just">
              <a:lnSpc>
                <a:spcPct val="150000"/>
              </a:lnSpc>
              <a:spcBef>
                <a:spcPts val="300"/>
              </a:spcBef>
              <a:spcAft>
                <a:spcPts val="300"/>
              </a:spcAft>
            </a:pPr>
            <a:r>
              <a:rPr lang="en-US" sz="3000" dirty="0" err="1">
                <a:latin typeface="Times New Roman" pitchFamily="18" charset="0"/>
                <a:cs typeface="Times New Roman" pitchFamily="18" charset="0"/>
              </a:rPr>
              <a:t>Bài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giải</a:t>
            </a:r>
            <a:endParaRPr lang="en-US" sz="3000" dirty="0">
              <a:latin typeface="Times New Roman" pitchFamily="18" charset="0"/>
              <a:cs typeface="Times New Roman" pitchFamily="18" charset="0"/>
            </a:endParaRPr>
          </a:p>
          <a:p>
            <a:pPr marL="742933" indent="-742933" algn="just">
              <a:lnSpc>
                <a:spcPct val="150000"/>
              </a:lnSpc>
              <a:spcBef>
                <a:spcPts val="300"/>
              </a:spcBef>
              <a:spcAft>
                <a:spcPts val="300"/>
              </a:spcAft>
              <a:buAutoNum type="alphaLcParenR"/>
            </a:pP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1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 </a:t>
            </a:r>
          </a:p>
          <a:p>
            <a:pPr marL="742933" indent="-742933" algn="just">
              <a:lnSpc>
                <a:spcPct val="150000"/>
              </a:lnSpc>
              <a:spcBef>
                <a:spcPts val="300"/>
              </a:spcBef>
              <a:spcAft>
                <a:spcPts val="300"/>
              </a:spcAft>
              <a:buAutoNum type="alphaLcParenR"/>
            </a:pP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2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a:p>
            <a:pPr marL="742933" indent="-742933" algn="just">
              <a:lnSpc>
                <a:spcPct val="150000"/>
              </a:lnSpc>
              <a:spcBef>
                <a:spcPts val="300"/>
              </a:spcBef>
              <a:spcAft>
                <a:spcPts val="300"/>
              </a:spcAft>
              <a:buFontTx/>
              <a:buAutoNum type="alphaLcParenR"/>
            </a:pP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3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 </a:t>
            </a:r>
          </a:p>
          <a:p>
            <a:pPr marL="742933" indent="-742933" algn="just">
              <a:lnSpc>
                <a:spcPct val="150000"/>
              </a:lnSpc>
              <a:spcBef>
                <a:spcPts val="300"/>
              </a:spcBef>
              <a:spcAft>
                <a:spcPts val="300"/>
              </a:spcAft>
              <a:buFontTx/>
              <a:buAutoNum type="alphaLcParenR"/>
            </a:pP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n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a:t>
            </a:r>
          </a:p>
        </p:txBody>
      </p:sp>
      <p:sp>
        <p:nvSpPr>
          <p:cNvPr id="12" name="Rectangle 11"/>
          <p:cNvSpPr/>
          <p:nvPr/>
        </p:nvSpPr>
        <p:spPr>
          <a:xfrm>
            <a:off x="9372600" y="9391650"/>
            <a:ext cx="3048000" cy="6286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pPr algn="just">
              <a:lnSpc>
                <a:spcPct val="150000"/>
              </a:lnSpc>
            </a:pPr>
            <a:r>
              <a:rPr lang="en-US" sz="3000" dirty="0">
                <a:solidFill>
                  <a:srgbClr val="0033CC"/>
                </a:solidFill>
                <a:latin typeface="Times New Roman" pitchFamily="18" charset="0"/>
                <a:cs typeface="Times New Roman" pitchFamily="18" charset="0"/>
              </a:rPr>
              <a:t>A</a:t>
            </a:r>
            <a:r>
              <a:rPr lang="en-US" sz="3000" baseline="-25000" dirty="0">
                <a:solidFill>
                  <a:srgbClr val="0033CC"/>
                </a:solidFill>
                <a:latin typeface="Times New Roman" pitchFamily="18" charset="0"/>
                <a:cs typeface="Times New Roman" pitchFamily="18" charset="0"/>
              </a:rPr>
              <a:t>n</a:t>
            </a:r>
            <a:r>
              <a:rPr lang="en-US" sz="3000" dirty="0">
                <a:solidFill>
                  <a:srgbClr val="0033CC"/>
                </a:solidFill>
                <a:latin typeface="Times New Roman" pitchFamily="18" charset="0"/>
                <a:cs typeface="Times New Roman" pitchFamily="18" charset="0"/>
              </a:rPr>
              <a:t> = P(1 + r)</a:t>
            </a:r>
            <a:r>
              <a:rPr lang="en-US" sz="3000" baseline="30000" dirty="0">
                <a:solidFill>
                  <a:srgbClr val="0033CC"/>
                </a:solidFill>
                <a:latin typeface="Times New Roman" pitchFamily="18" charset="0"/>
                <a:cs typeface="Times New Roman" pitchFamily="18" charset="0"/>
              </a:rPr>
              <a:t>n</a:t>
            </a:r>
            <a:r>
              <a:rPr lang="en-US" sz="3000" dirty="0">
                <a:solidFill>
                  <a:srgbClr val="0033CC"/>
                </a:solidFill>
                <a:latin typeface="Times New Roman" pitchFamily="18" charset="0"/>
                <a:cs typeface="Times New Roman" pitchFamily="18" charset="0"/>
              </a:rPr>
              <a:t> </a:t>
            </a:r>
          </a:p>
        </p:txBody>
      </p:sp>
      <p:sp>
        <p:nvSpPr>
          <p:cNvPr id="13" name="Rectangle 12"/>
          <p:cNvSpPr/>
          <p:nvPr/>
        </p:nvSpPr>
        <p:spPr>
          <a:xfrm>
            <a:off x="7153279" y="7105650"/>
            <a:ext cx="443865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pPr algn="just">
              <a:lnSpc>
                <a:spcPct val="150000"/>
              </a:lnSpc>
            </a:pPr>
            <a:r>
              <a:rPr lang="en-US" sz="3000" dirty="0">
                <a:solidFill>
                  <a:srgbClr val="0033CC"/>
                </a:solidFill>
                <a:latin typeface="Times New Roman" pitchFamily="18" charset="0"/>
                <a:cs typeface="Times New Roman" pitchFamily="18" charset="0"/>
              </a:rPr>
              <a:t>A</a:t>
            </a:r>
            <a:r>
              <a:rPr lang="en-US" sz="3000" baseline="-25000" dirty="0">
                <a:solidFill>
                  <a:srgbClr val="0033CC"/>
                </a:solidFill>
                <a:latin typeface="Times New Roman" pitchFamily="18" charset="0"/>
                <a:cs typeface="Times New Roman" pitchFamily="18" charset="0"/>
              </a:rPr>
              <a:t>1</a:t>
            </a:r>
            <a:r>
              <a:rPr lang="en-US" sz="3000" dirty="0">
                <a:solidFill>
                  <a:srgbClr val="0033CC"/>
                </a:solidFill>
                <a:latin typeface="Times New Roman" pitchFamily="18" charset="0"/>
                <a:cs typeface="Times New Roman" pitchFamily="18" charset="0"/>
              </a:rPr>
              <a:t> = P + </a:t>
            </a:r>
            <a:r>
              <a:rPr lang="en-US" sz="3000" dirty="0" err="1">
                <a:solidFill>
                  <a:srgbClr val="0033CC"/>
                </a:solidFill>
                <a:latin typeface="Times New Roman" pitchFamily="18" charset="0"/>
                <a:cs typeface="Times New Roman" pitchFamily="18" charset="0"/>
              </a:rPr>
              <a:t>P.r</a:t>
            </a:r>
            <a:r>
              <a:rPr lang="en-US" sz="3000" dirty="0">
                <a:solidFill>
                  <a:srgbClr val="0033CC"/>
                </a:solidFill>
                <a:latin typeface="Times New Roman" pitchFamily="18" charset="0"/>
                <a:cs typeface="Times New Roman" pitchFamily="18" charset="0"/>
              </a:rPr>
              <a:t> = P(1 + r) </a:t>
            </a:r>
          </a:p>
        </p:txBody>
      </p:sp>
      <p:sp>
        <p:nvSpPr>
          <p:cNvPr id="14" name="Rectangle 13"/>
          <p:cNvSpPr/>
          <p:nvPr/>
        </p:nvSpPr>
        <p:spPr>
          <a:xfrm>
            <a:off x="7153281" y="7839075"/>
            <a:ext cx="6486526" cy="6381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pPr algn="just">
              <a:lnSpc>
                <a:spcPct val="150000"/>
              </a:lnSpc>
            </a:pPr>
            <a:r>
              <a:rPr lang="en-US" sz="3000" dirty="0">
                <a:solidFill>
                  <a:srgbClr val="0033CC"/>
                </a:solidFill>
                <a:latin typeface="Times New Roman" pitchFamily="18" charset="0"/>
                <a:cs typeface="Times New Roman" pitchFamily="18" charset="0"/>
              </a:rPr>
              <a:t>A</a:t>
            </a:r>
            <a:r>
              <a:rPr lang="en-US" sz="3000" baseline="-25000" dirty="0">
                <a:solidFill>
                  <a:srgbClr val="0033CC"/>
                </a:solidFill>
                <a:latin typeface="Times New Roman" pitchFamily="18" charset="0"/>
                <a:cs typeface="Times New Roman" pitchFamily="18" charset="0"/>
              </a:rPr>
              <a:t>2</a:t>
            </a:r>
            <a:r>
              <a:rPr lang="en-US" sz="3000" dirty="0">
                <a:solidFill>
                  <a:srgbClr val="0033CC"/>
                </a:solidFill>
                <a:latin typeface="Times New Roman" pitchFamily="18" charset="0"/>
                <a:cs typeface="Times New Roman" pitchFamily="18" charset="0"/>
              </a:rPr>
              <a:t> = P(1 + r) + P(1 + r).r = P(1 + r)</a:t>
            </a:r>
            <a:r>
              <a:rPr lang="en-US" sz="3000" baseline="30000" dirty="0">
                <a:solidFill>
                  <a:srgbClr val="0033CC"/>
                </a:solidFill>
                <a:latin typeface="Times New Roman" pitchFamily="18" charset="0"/>
                <a:cs typeface="Times New Roman" pitchFamily="18" charset="0"/>
              </a:rPr>
              <a:t>2</a:t>
            </a:r>
            <a:r>
              <a:rPr lang="en-US" sz="3000" dirty="0">
                <a:solidFill>
                  <a:srgbClr val="0033CC"/>
                </a:solidFill>
                <a:latin typeface="Times New Roman" pitchFamily="18" charset="0"/>
                <a:cs typeface="Times New Roman" pitchFamily="18" charset="0"/>
              </a:rPr>
              <a:t> </a:t>
            </a:r>
          </a:p>
        </p:txBody>
      </p:sp>
      <p:sp>
        <p:nvSpPr>
          <p:cNvPr id="15" name="Rectangle 14"/>
          <p:cNvSpPr/>
          <p:nvPr/>
        </p:nvSpPr>
        <p:spPr>
          <a:xfrm>
            <a:off x="7153276" y="8629650"/>
            <a:ext cx="6248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pPr algn="just">
              <a:lnSpc>
                <a:spcPct val="150000"/>
              </a:lnSpc>
            </a:pPr>
            <a:r>
              <a:rPr lang="en-US" sz="3000" dirty="0">
                <a:solidFill>
                  <a:srgbClr val="0033CC"/>
                </a:solidFill>
                <a:latin typeface="Times New Roman" pitchFamily="18" charset="0"/>
                <a:cs typeface="Times New Roman" pitchFamily="18" charset="0"/>
              </a:rPr>
              <a:t>A</a:t>
            </a:r>
            <a:r>
              <a:rPr lang="en-US" sz="3000" baseline="-25000" dirty="0">
                <a:solidFill>
                  <a:srgbClr val="0033CC"/>
                </a:solidFill>
                <a:latin typeface="Times New Roman" pitchFamily="18" charset="0"/>
                <a:cs typeface="Times New Roman" pitchFamily="18" charset="0"/>
              </a:rPr>
              <a:t>3</a:t>
            </a:r>
            <a:r>
              <a:rPr lang="en-US" sz="3000" dirty="0">
                <a:solidFill>
                  <a:srgbClr val="0033CC"/>
                </a:solidFill>
                <a:latin typeface="Times New Roman" pitchFamily="18" charset="0"/>
                <a:cs typeface="Times New Roman" pitchFamily="18" charset="0"/>
              </a:rPr>
              <a:t> = P(1 + r)</a:t>
            </a:r>
            <a:r>
              <a:rPr lang="en-US" sz="3000" baseline="30000" dirty="0">
                <a:solidFill>
                  <a:srgbClr val="0033CC"/>
                </a:solidFill>
                <a:latin typeface="Times New Roman" pitchFamily="18" charset="0"/>
                <a:cs typeface="Times New Roman" pitchFamily="18" charset="0"/>
              </a:rPr>
              <a:t>2</a:t>
            </a:r>
            <a:r>
              <a:rPr lang="en-US" sz="3000" dirty="0">
                <a:solidFill>
                  <a:srgbClr val="0033CC"/>
                </a:solidFill>
                <a:latin typeface="Times New Roman" pitchFamily="18" charset="0"/>
                <a:cs typeface="Times New Roman" pitchFamily="18" charset="0"/>
              </a:rPr>
              <a:t> + P(1 + r)</a:t>
            </a:r>
            <a:r>
              <a:rPr lang="en-US" sz="3000" baseline="30000" dirty="0">
                <a:solidFill>
                  <a:srgbClr val="0033CC"/>
                </a:solidFill>
                <a:latin typeface="Times New Roman" pitchFamily="18" charset="0"/>
                <a:cs typeface="Times New Roman" pitchFamily="18" charset="0"/>
              </a:rPr>
              <a:t>2</a:t>
            </a:r>
            <a:r>
              <a:rPr lang="en-US" sz="3000" dirty="0">
                <a:solidFill>
                  <a:srgbClr val="0033CC"/>
                </a:solidFill>
                <a:latin typeface="Times New Roman" pitchFamily="18" charset="0"/>
                <a:cs typeface="Times New Roman" pitchFamily="18" charset="0"/>
              </a:rPr>
              <a:t> . r = P(1 + r)</a:t>
            </a:r>
            <a:r>
              <a:rPr lang="en-US" sz="3000" baseline="30000" dirty="0">
                <a:solidFill>
                  <a:srgbClr val="0033CC"/>
                </a:solidFill>
                <a:latin typeface="Times New Roman" pitchFamily="18" charset="0"/>
                <a:cs typeface="Times New Roman" pitchFamily="18" charset="0"/>
              </a:rPr>
              <a:t>3</a:t>
            </a:r>
            <a:r>
              <a:rPr lang="en-US" sz="3000" dirty="0">
                <a:solidFill>
                  <a:srgbClr val="0033CC"/>
                </a:solidFill>
                <a:latin typeface="Times New Roman" pitchFamily="18" charset="0"/>
                <a:cs typeface="Times New Roman" pitchFamily="18" charset="0"/>
              </a:rPr>
              <a:t> </a:t>
            </a:r>
          </a:p>
        </p:txBody>
      </p:sp>
    </p:spTree>
    <p:extLst>
      <p:ext uri="{BB962C8B-B14F-4D97-AF65-F5344CB8AC3E}">
        <p14:creationId xmlns:p14="http://schemas.microsoft.com/office/powerpoint/2010/main" val="13277395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10"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19200" y="1447800"/>
                <a:ext cx="15773400" cy="4038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r>
                  <a:rPr lang="en-US" sz="3000" dirty="0">
                    <a:solidFill>
                      <a:srgbClr val="0033CC"/>
                    </a:solidFill>
                    <a:latin typeface="Times New Roman" pitchFamily="18" charset="0"/>
                    <a:cs typeface="Times New Roman" pitchFamily="18" charset="0"/>
                  </a:rPr>
                  <a:t>Chú ý: </a:t>
                </a:r>
                <a:r>
                  <a:rPr lang="en-US" sz="3000" dirty="0" err="1">
                    <a:solidFill>
                      <a:srgbClr val="0033CC"/>
                    </a:solidFill>
                    <a:latin typeface="Times New Roman" pitchFamily="18" charset="0"/>
                    <a:cs typeface="Times New Roman" pitchFamily="18" charset="0"/>
                  </a:rPr>
                  <a:t>Trong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thực</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tế</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ngân</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hàng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nhiều</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hạn</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gửi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tiết</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kiệm</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để</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khách</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hàng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lựa</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chọn</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và</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thường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công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bố</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lãi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suất</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năm</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mức</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lãi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suất</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tuỳ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thuộc</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vào</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hạn</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nói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chung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hạn</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càng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dài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thì</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lãi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suất</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càng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cao</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Khi</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đó</a:t>
                </a:r>
                <a:r>
                  <a:rPr lang="en-US" sz="3000" dirty="0">
                    <a:solidFill>
                      <a:srgbClr val="0033CC"/>
                    </a:solidFill>
                    <a:latin typeface="Times New Roman" pitchFamily="18" charset="0"/>
                    <a:cs typeface="Times New Roman" pitchFamily="18" charset="0"/>
                  </a:rPr>
                  <a:t>, ta </a:t>
                </a:r>
                <a:r>
                  <a:rPr lang="en-US" sz="3000" dirty="0" err="1">
                    <a:solidFill>
                      <a:srgbClr val="0033CC"/>
                    </a:solidFill>
                    <a:latin typeface="Times New Roman" pitchFamily="18" charset="0"/>
                    <a:cs typeface="Times New Roman" pitchFamily="18" charset="0"/>
                  </a:rPr>
                  <a:t>có</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thể</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sử</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dụng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công</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thức</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sau</a:t>
                </a:r>
                <a:r>
                  <a:rPr lang="en-US" sz="3000" dirty="0">
                    <a:solidFill>
                      <a:srgbClr val="0033CC"/>
                    </a:solidFill>
                    <a:latin typeface="Times New Roman" pitchFamily="18" charset="0"/>
                    <a:cs typeface="Times New Roman" pitchFamily="18" charset="0"/>
                  </a:rPr>
                  <a:t>:  </a:t>
                </a:r>
              </a:p>
              <a:p>
                <a:endParaRPr lang="en-US" sz="3000" dirty="0">
                  <a:solidFill>
                    <a:srgbClr val="0033CC"/>
                  </a:solidFill>
                  <a:latin typeface="Times New Roman" pitchFamily="18" charset="0"/>
                  <a:cs typeface="Times New Roman" pitchFamily="18" charset="0"/>
                </a:endParaRPr>
              </a:p>
              <a:p>
                <a:endParaRPr lang="en-US" sz="3000" dirty="0">
                  <a:solidFill>
                    <a:srgbClr val="0033CC"/>
                  </a:solidFill>
                  <a:latin typeface="Times New Roman" pitchFamily="18" charset="0"/>
                  <a:cs typeface="Times New Roman" pitchFamily="18" charset="0"/>
                </a:endParaRPr>
              </a:p>
              <a:p>
                <a:endParaRPr lang="en-US" sz="3000" dirty="0">
                  <a:solidFill>
                    <a:srgbClr val="0033CC"/>
                  </a:solidFill>
                  <a:latin typeface="Times New Roman" pitchFamily="18" charset="0"/>
                  <a:cs typeface="Times New Roman" pitchFamily="18" charset="0"/>
                </a:endParaRPr>
              </a:p>
              <a:p>
                <a:endParaRPr lang="en-US" sz="3000" dirty="0">
                  <a:solidFill>
                    <a:srgbClr val="0033CC"/>
                  </a:solidFill>
                  <a:latin typeface="Times New Roman" pitchFamily="18" charset="0"/>
                  <a:cs typeface="Times New Roman" pitchFamily="18" charset="0"/>
                </a:endParaRPr>
              </a:p>
              <a:p>
                <a:r>
                  <a:rPr lang="en-US" sz="3000" dirty="0" err="1">
                    <a:solidFill>
                      <a:srgbClr val="0033CC"/>
                    </a:solidFill>
                    <a:latin typeface="Times New Roman" pitchFamily="18" charset="0"/>
                    <a:cs typeface="Times New Roman" pitchFamily="18" charset="0"/>
                  </a:rPr>
                  <a:t>Ví</a:t>
                </a:r>
                <a:r>
                  <a:rPr lang="en-US" sz="3000" dirty="0">
                    <a:solidFill>
                      <a:srgbClr val="0033CC"/>
                    </a:solidFill>
                    <a:latin typeface="Times New Roman" pitchFamily="18" charset="0"/>
                    <a:cs typeface="Times New Roman" pitchFamily="18" charset="0"/>
                  </a:rPr>
                  <a:t> </a:t>
                </a:r>
                <a:r>
                  <a:rPr lang="en-US" sz="3000" dirty="0" err="1">
                    <a:solidFill>
                      <a:srgbClr val="0033CC"/>
                    </a:solidFill>
                    <a:latin typeface="Times New Roman" pitchFamily="18" charset="0"/>
                    <a:cs typeface="Times New Roman" pitchFamily="18" charset="0"/>
                  </a:rPr>
                  <a:t>dụ</a:t>
                </a:r>
                <a:r>
                  <a:rPr lang="en-US" sz="3000" dirty="0">
                    <a:solidFill>
                      <a:srgbClr val="0033CC"/>
                    </a:solidFill>
                    <a:latin typeface="Times New Roman" pitchFamily="18" charset="0"/>
                    <a:cs typeface="Times New Roman" pitchFamily="18" charset="0"/>
                  </a:rPr>
                  <a:t>: r = 6% = </a:t>
                </a:r>
                <a14:m>
                  <m:oMath xmlns:m="http://schemas.openxmlformats.org/officeDocument/2006/math">
                    <m:f>
                      <m:fPr>
                        <m:ctrlPr>
                          <a:rPr lang="en-US" sz="3000" i="1">
                            <a:solidFill>
                              <a:srgbClr val="0033CC"/>
                            </a:solidFill>
                            <a:latin typeface="Cambria Math" panose="02040503050406030204" pitchFamily="18" charset="0"/>
                            <a:cs typeface="Times New Roman" pitchFamily="18" charset="0"/>
                          </a:rPr>
                        </m:ctrlPr>
                      </m:fPr>
                      <m:num>
                        <m:r>
                          <a:rPr lang="en-US" sz="3000" i="1">
                            <a:solidFill>
                              <a:srgbClr val="0033CC"/>
                            </a:solidFill>
                            <a:latin typeface="Cambria Math"/>
                            <a:cs typeface="Times New Roman" pitchFamily="18" charset="0"/>
                          </a:rPr>
                          <m:t>6</m:t>
                        </m:r>
                      </m:num>
                      <m:den>
                        <m:r>
                          <a:rPr lang="en-US" sz="3000" i="1">
                            <a:solidFill>
                              <a:srgbClr val="0033CC"/>
                            </a:solidFill>
                            <a:latin typeface="Cambria Math"/>
                            <a:cs typeface="Times New Roman" pitchFamily="18" charset="0"/>
                          </a:rPr>
                          <m:t>100</m:t>
                        </m:r>
                      </m:den>
                    </m:f>
                    <m:r>
                      <a:rPr lang="en-US" sz="3000">
                        <a:solidFill>
                          <a:srgbClr val="0033CC"/>
                        </a:solidFill>
                        <a:latin typeface="Cambria Math"/>
                        <a:cs typeface="Times New Roman" pitchFamily="18" charset="0"/>
                      </a:rPr>
                      <m:t>=0,06</m:t>
                    </m:r>
                  </m:oMath>
                </a14:m>
                <a:endParaRPr lang="en-US" sz="3000" dirty="0">
                  <a:solidFill>
                    <a:srgbClr val="0033CC"/>
                  </a:solidFill>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19200" y="1447800"/>
                <a:ext cx="15773400" cy="4038600"/>
              </a:xfrm>
              <a:prstGeom prst="rect">
                <a:avLst/>
              </a:prstGeom>
              <a:blipFill rotWithShape="1">
                <a:blip r:embed="rId2"/>
                <a:stretch>
                  <a:fillRect l="-810" t="-601" b="-6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019800" y="3276600"/>
                <a:ext cx="3048000" cy="1447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spcCol="0" rtlCol="0" anchor="ctr"/>
              <a:lstStyle/>
              <a:p>
                <a:pPr algn="just">
                  <a:lnSpc>
                    <a:spcPct val="150000"/>
                  </a:lnSpc>
                </a:pPr>
                <a:r>
                  <a:rPr lang="en-US" sz="3200" dirty="0">
                    <a:solidFill>
                      <a:srgbClr val="0033CC"/>
                    </a:solidFill>
                    <a:latin typeface="Times New Roman" pitchFamily="18" charset="0"/>
                    <a:cs typeface="Times New Roman" pitchFamily="18" charset="0"/>
                  </a:rPr>
                  <a:t>A</a:t>
                </a:r>
                <a:r>
                  <a:rPr lang="en-US" sz="3200" baseline="-25000" dirty="0">
                    <a:solidFill>
                      <a:srgbClr val="0033CC"/>
                    </a:solidFill>
                    <a:latin typeface="Times New Roman" pitchFamily="18" charset="0"/>
                    <a:cs typeface="Times New Roman" pitchFamily="18" charset="0"/>
                  </a:rPr>
                  <a:t> </a:t>
                </a:r>
                <a:r>
                  <a:rPr lang="en-US" sz="3200" dirty="0">
                    <a:solidFill>
                      <a:srgbClr val="0033CC"/>
                    </a:solidFill>
                    <a:latin typeface="Times New Roman" pitchFamily="18" charset="0"/>
                    <a:cs typeface="Times New Roman" pitchFamily="18" charset="0"/>
                  </a:rPr>
                  <a:t>= P(1 + </a:t>
                </a:r>
                <a14:m>
                  <m:oMath xmlns:m="http://schemas.openxmlformats.org/officeDocument/2006/math">
                    <m:f>
                      <m:fPr>
                        <m:ctrlPr>
                          <a:rPr lang="en-US" sz="3200" i="1" dirty="0">
                            <a:solidFill>
                              <a:srgbClr val="0033CC"/>
                            </a:solidFill>
                            <a:latin typeface="Cambria Math" panose="02040503050406030204" pitchFamily="18" charset="0"/>
                            <a:cs typeface="Times New Roman" pitchFamily="18" charset="0"/>
                          </a:rPr>
                        </m:ctrlPr>
                      </m:fPr>
                      <m:num>
                        <m:r>
                          <a:rPr lang="en-US" sz="3200" i="1" dirty="0">
                            <a:solidFill>
                              <a:srgbClr val="0033CC"/>
                            </a:solidFill>
                            <a:latin typeface="Cambria Math"/>
                            <a:cs typeface="Times New Roman" pitchFamily="18" charset="0"/>
                          </a:rPr>
                          <m:t>𝑟</m:t>
                        </m:r>
                      </m:num>
                      <m:den>
                        <m:r>
                          <a:rPr lang="en-US" sz="3200" i="1" dirty="0">
                            <a:solidFill>
                              <a:srgbClr val="0033CC"/>
                            </a:solidFill>
                            <a:latin typeface="Cambria Math"/>
                            <a:cs typeface="Times New Roman" pitchFamily="18" charset="0"/>
                          </a:rPr>
                          <m:t>𝑛</m:t>
                        </m:r>
                      </m:den>
                    </m:f>
                  </m:oMath>
                </a14:m>
                <a:r>
                  <a:rPr lang="en-US" sz="3200" dirty="0">
                    <a:solidFill>
                      <a:srgbClr val="0033CC"/>
                    </a:solidFill>
                    <a:latin typeface="Times New Roman" pitchFamily="18" charset="0"/>
                    <a:cs typeface="Times New Roman" pitchFamily="18" charset="0"/>
                  </a:rPr>
                  <a:t>)</a:t>
                </a:r>
                <a:r>
                  <a:rPr lang="en-US" sz="3200" baseline="30000" dirty="0">
                    <a:solidFill>
                      <a:srgbClr val="0033CC"/>
                    </a:solidFill>
                    <a:latin typeface="Times New Roman" pitchFamily="18" charset="0"/>
                    <a:cs typeface="Times New Roman" pitchFamily="18" charset="0"/>
                  </a:rPr>
                  <a:t>N</a:t>
                </a:r>
                <a:r>
                  <a:rPr lang="en-US" sz="3200" dirty="0">
                    <a:solidFill>
                      <a:srgbClr val="0033CC"/>
                    </a:solidFill>
                    <a:latin typeface="Times New Roman" pitchFamily="18" charset="0"/>
                    <a:cs typeface="Times New Roman" pitchFamily="18"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6019800" y="3276600"/>
                <a:ext cx="3048000" cy="1447800"/>
              </a:xfrm>
              <a:prstGeom prst="rect">
                <a:avLst/>
              </a:prstGeom>
              <a:blipFill rotWithShape="1">
                <a:blip r:embed="rId3"/>
                <a:stretch>
                  <a:fillRect l="-4762"/>
                </a:stretch>
              </a:blipFill>
            </p:spPr>
            <p:txBody>
              <a:bodyPr/>
              <a:lstStyle/>
              <a:p>
                <a:r>
                  <a:rPr lang="en-US">
                    <a:noFill/>
                  </a:rPr>
                  <a:t> </a:t>
                </a:r>
              </a:p>
            </p:txBody>
          </p:sp>
        </mc:Fallback>
      </mc:AlternateContent>
    </p:spTree>
    <p:extLst>
      <p:ext uri="{BB962C8B-B14F-4D97-AF65-F5344CB8AC3E}">
        <p14:creationId xmlns:p14="http://schemas.microsoft.com/office/powerpoint/2010/main" val="16718224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4" y="495300"/>
            <a:ext cx="17373595" cy="9208158"/>
          </a:xfrm>
          <a:prstGeom prst="rect">
            <a:avLst/>
          </a:prstGeom>
          <a:solidFill>
            <a:srgbClr val="FCF4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endParaRPr lang="en-US" sz="3000" dirty="0">
              <a:solidFill>
                <a:schemeClr val="tx1"/>
              </a:solidFill>
              <a:latin typeface="Times New Roman" pitchFamily="18" charset="0"/>
              <a:cs typeface="Times New Roman" pitchFamily="18" charset="0"/>
            </a:endParaRPr>
          </a:p>
        </p:txBody>
      </p:sp>
      <p:sp>
        <p:nvSpPr>
          <p:cNvPr id="2" name="Rectangle 1"/>
          <p:cNvSpPr/>
          <p:nvPr/>
        </p:nvSpPr>
        <p:spPr>
          <a:xfrm>
            <a:off x="666755" y="2476500"/>
            <a:ext cx="16992594" cy="2862320"/>
          </a:xfrm>
          <a:prstGeom prst="rect">
            <a:avLst/>
          </a:prstGeom>
        </p:spPr>
        <p:txBody>
          <a:bodyPr wrap="square" lIns="91439" tIns="45719" rIns="91439" bIns="45719">
            <a:spAutoFit/>
          </a:bodyPr>
          <a:lstStyle/>
          <a:p>
            <a:pPr algn="just">
              <a:lnSpc>
                <a:spcPct val="150000"/>
              </a:lnSpc>
            </a:pPr>
            <a:r>
              <a:rPr lang="en-US" sz="3000" b="1" dirty="0" err="1">
                <a:solidFill>
                  <a:srgbClr val="FF0000"/>
                </a:solidFill>
                <a:latin typeface="Times New Roman" pitchFamily="18" charset="0"/>
                <a:cs typeface="Times New Roman" pitchFamily="18" charset="0"/>
              </a:rPr>
              <a:t>Dự</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án</a:t>
            </a:r>
            <a:r>
              <a:rPr lang="en-US" sz="3000" b="1" dirty="0">
                <a:solidFill>
                  <a:srgbClr val="FF0000"/>
                </a:solidFill>
                <a:latin typeface="Times New Roman" pitchFamily="18" charset="0"/>
                <a:cs typeface="Times New Roman" pitchFamily="18" charset="0"/>
              </a:rPr>
              <a:t> 1.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muốn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300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hạn</a:t>
            </a:r>
            <a:r>
              <a:rPr lang="en-US" sz="3000" dirty="0">
                <a:latin typeface="Times New Roman" pitchFamily="18" charset="0"/>
                <a:cs typeface="Times New Roman" pitchFamily="18" charset="0"/>
              </a:rPr>
              <a:t> 12 </a:t>
            </a:r>
            <a:r>
              <a:rPr lang="en-US" sz="3000" dirty="0" err="1">
                <a:latin typeface="Times New Roman" pitchFamily="18" charset="0"/>
                <a:cs typeface="Times New Roman" pitchFamily="18" charset="0"/>
              </a:rPr>
              <a:t>tháng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vấn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uy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lượng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dịch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vụ</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nhau</a:t>
            </a:r>
            <a:r>
              <a:rPr lang="en-US" sz="3000" dirty="0">
                <a:latin typeface="Times New Roman" pitchFamily="18" charset="0"/>
                <a:cs typeface="Times New Roman" pitchFamily="18" charset="0"/>
              </a:rPr>
              <a:t>). </a:t>
            </a:r>
          </a:p>
        </p:txBody>
      </p:sp>
      <p:sp>
        <p:nvSpPr>
          <p:cNvPr id="11" name="Rectangle 10"/>
          <p:cNvSpPr/>
          <p:nvPr/>
        </p:nvSpPr>
        <p:spPr>
          <a:xfrm>
            <a:off x="666755" y="6114074"/>
            <a:ext cx="16992594" cy="2779349"/>
          </a:xfrm>
          <a:prstGeom prst="rect">
            <a:avLst/>
          </a:prstGeom>
        </p:spPr>
        <p:txBody>
          <a:bodyPr wrap="square" lIns="91439" tIns="45719" rIns="91439" bIns="45719">
            <a:spAutoFit/>
          </a:bodyPr>
          <a:lstStyle/>
          <a:p>
            <a:pPr>
              <a:lnSpc>
                <a:spcPct val="150000"/>
              </a:lnSpc>
            </a:pPr>
            <a:r>
              <a:rPr lang="en-US" sz="3000" b="1" dirty="0" err="1">
                <a:solidFill>
                  <a:srgbClr val="FF0000"/>
                </a:solidFill>
                <a:latin typeface="Times New Roman" pitchFamily="18" charset="0"/>
                <a:cs typeface="Times New Roman" pitchFamily="18" charset="0"/>
              </a:rPr>
              <a:t>Dự</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án</a:t>
            </a:r>
            <a:r>
              <a:rPr lang="en-US" sz="3000" b="1" dirty="0">
                <a:solidFill>
                  <a:srgbClr val="FF0000"/>
                </a:solidFill>
                <a:latin typeface="Times New Roman" pitchFamily="18" charset="0"/>
                <a:cs typeface="Times New Roman" pitchFamily="18" charset="0"/>
              </a:rPr>
              <a:t> 2.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250 </a:t>
            </a:r>
            <a:r>
              <a:rPr lang="en-US" sz="3000" dirty="0" err="1">
                <a:latin typeface="Times New Roman" pitchFamily="18" charset="0"/>
                <a:cs typeface="Times New Roman" pitchFamily="18" charset="0"/>
              </a:rPr>
              <a:t>triệu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đồng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muốn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ở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hai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dụng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tiền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vấn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hai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lớn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a:t>
            </a:r>
          </a:p>
          <a:p>
            <a:pPr>
              <a:lnSpc>
                <a:spcPct val="150000"/>
              </a:lnSpc>
            </a:pPr>
            <a:r>
              <a:rPr lang="en-US" sz="3000" dirty="0">
                <a:latin typeface="Times New Roman" pitchFamily="18" charset="0"/>
                <a:cs typeface="Times New Roman" pitchFamily="18" charset="0"/>
              </a:rPr>
              <a:t>Ở </a:t>
            </a:r>
            <a:r>
              <a:rPr lang="en-US" sz="3000" dirty="0" err="1">
                <a:latin typeface="Times New Roman" pitchFamily="18" charset="0"/>
                <a:cs typeface="Times New Roman" pitchFamily="18" charset="0"/>
              </a:rPr>
              <a:t>đây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đổi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suốt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gửi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kiệm</a:t>
            </a:r>
            <a:r>
              <a:rPr lang="en-US" sz="3000" dirty="0">
                <a:latin typeface="Times New Roman" pitchFamily="18" charset="0"/>
                <a:cs typeface="Times New Roman" pitchFamily="18" charset="0"/>
              </a:rPr>
              <a:t>.</a:t>
            </a:r>
          </a:p>
        </p:txBody>
      </p:sp>
      <p:sp>
        <p:nvSpPr>
          <p:cNvPr id="12" name="Rectangle 11"/>
          <p:cNvSpPr/>
          <p:nvPr/>
        </p:nvSpPr>
        <p:spPr>
          <a:xfrm>
            <a:off x="4648200" y="723900"/>
            <a:ext cx="10210800" cy="1131077"/>
          </a:xfrm>
          <a:prstGeom prst="rect">
            <a:avLst/>
          </a:prstGeom>
          <a:solidFill>
            <a:schemeClr val="bg2"/>
          </a:solidFill>
          <a:ln>
            <a:solidFill>
              <a:srgbClr val="00B0F0"/>
            </a:solidFill>
          </a:ln>
        </p:spPr>
        <p:txBody>
          <a:bodyPr wrap="square" lIns="91439" tIns="45719" rIns="91439" bIns="45719">
            <a:spAutoFit/>
          </a:bodyPr>
          <a:lstStyle/>
          <a:p>
            <a:pPr algn="ctr">
              <a:lnSpc>
                <a:spcPct val="150000"/>
              </a:lnSpc>
            </a:pPr>
            <a:r>
              <a:rPr lang="en-US" sz="4500" dirty="0" err="1">
                <a:solidFill>
                  <a:srgbClr val="000000"/>
                </a:solidFill>
                <a:latin typeface="Times New Roman" pitchFamily="18" charset="0"/>
                <a:cs typeface="Times New Roman" pitchFamily="18" charset="0"/>
              </a:rPr>
              <a:t>Áp</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dụng</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vào</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thực</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hiện</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các</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dự</a:t>
            </a:r>
            <a:r>
              <a:rPr lang="en-US" sz="4500" dirty="0">
                <a:solidFill>
                  <a:srgbClr val="000000"/>
                </a:solidFill>
                <a:latin typeface="Times New Roman" pitchFamily="18" charset="0"/>
                <a:cs typeface="Times New Roman" pitchFamily="18" charset="0"/>
              </a:rPr>
              <a:t> </a:t>
            </a:r>
            <a:r>
              <a:rPr lang="en-US" sz="4500" dirty="0" err="1">
                <a:solidFill>
                  <a:srgbClr val="000000"/>
                </a:solidFill>
                <a:latin typeface="Times New Roman" pitchFamily="18" charset="0"/>
                <a:cs typeface="Times New Roman" pitchFamily="18" charset="0"/>
              </a:rPr>
              <a:t>án</a:t>
            </a:r>
            <a:endParaRPr lang="en-US" sz="4500" dirty="0">
              <a:latin typeface="Times New Roman" pitchFamily="18" charset="0"/>
              <a:cs typeface="Times New Roman" pitchFamily="18" charset="0"/>
            </a:endParaRPr>
          </a:p>
        </p:txBody>
      </p:sp>
    </p:spTree>
    <p:extLst>
      <p:ext uri="{BB962C8B-B14F-4D97-AF65-F5344CB8AC3E}">
        <p14:creationId xmlns:p14="http://schemas.microsoft.com/office/powerpoint/2010/main" val="2260137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2341</TotalTime>
  <Words>1417</Words>
  <Application>Microsoft Office PowerPoint</Application>
  <PresentationFormat>Custom</PresentationFormat>
  <Paragraphs>84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287</cp:revision>
  <dcterms:created xsi:type="dcterms:W3CDTF">2006-08-16T00:00:00Z</dcterms:created>
  <dcterms:modified xsi:type="dcterms:W3CDTF">2025-03-24T07:12:23Z</dcterms:modified>
  <dc:identifier>DAFJG-uuLM8</dc:identifier>
</cp:coreProperties>
</file>