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94" autoAdjust="0"/>
  </p:normalViewPr>
  <p:slideViewPr>
    <p:cSldViewPr>
      <p:cViewPr varScale="1">
        <p:scale>
          <a:sx n="43" d="100"/>
          <a:sy n="43" d="100"/>
        </p:scale>
        <p:origin x="9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7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</a:t>
            </a:r>
            <a:r>
              <a:rPr lang="en-US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</a:t>
            </a:r>
            <a:r>
              <a:rPr lang="en-US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Hoàng Thị Phượng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47" y="455694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/>
                <a:gridCol w="5195034"/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2754</Words>
  <Application>Microsoft Office PowerPoint</Application>
  <PresentationFormat>Custom</PresentationFormat>
  <Paragraphs>280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2</cp:revision>
  <dcterms:created xsi:type="dcterms:W3CDTF">2006-08-16T00:00:00Z</dcterms:created>
  <dcterms:modified xsi:type="dcterms:W3CDTF">2025-03-23T02:07:06Z</dcterms:modified>
  <dc:identifier>DAFARKD_w7U</dc:identifier>
</cp:coreProperties>
</file>